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theme/theme2.xml" ContentType="application/vnd.openxmlformats-officedocument.theme+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theme/theme3.xml" ContentType="application/vnd.openxmlformats-officedocument.theme+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8641" r:id="rId2"/>
    <p:sldMasterId id="2147489221" r:id="rId3"/>
    <p:sldMasterId id="2147489246" r:id="rId4"/>
  </p:sldMasterIdLst>
  <p:notesMasterIdLst>
    <p:notesMasterId r:id="rId43"/>
  </p:notesMasterIdLst>
  <p:sldIdLst>
    <p:sldId id="325" r:id="rId5"/>
    <p:sldId id="317" r:id="rId6"/>
    <p:sldId id="258" r:id="rId7"/>
    <p:sldId id="316" r:id="rId8"/>
    <p:sldId id="323" r:id="rId9"/>
    <p:sldId id="318" r:id="rId10"/>
    <p:sldId id="334" r:id="rId11"/>
    <p:sldId id="326" r:id="rId12"/>
    <p:sldId id="329" r:id="rId13"/>
    <p:sldId id="328" r:id="rId14"/>
    <p:sldId id="340" r:id="rId15"/>
    <p:sldId id="337" r:id="rId16"/>
    <p:sldId id="338" r:id="rId17"/>
    <p:sldId id="332" r:id="rId18"/>
    <p:sldId id="343" r:id="rId19"/>
    <p:sldId id="342" r:id="rId20"/>
    <p:sldId id="344" r:id="rId21"/>
    <p:sldId id="367" r:id="rId22"/>
    <p:sldId id="346" r:id="rId23"/>
    <p:sldId id="336" r:id="rId24"/>
    <p:sldId id="350" r:id="rId25"/>
    <p:sldId id="345" r:id="rId26"/>
    <p:sldId id="347" r:id="rId27"/>
    <p:sldId id="297" r:id="rId28"/>
    <p:sldId id="349" r:id="rId29"/>
    <p:sldId id="319" r:id="rId30"/>
    <p:sldId id="351" r:id="rId31"/>
    <p:sldId id="352" r:id="rId32"/>
    <p:sldId id="353" r:id="rId33"/>
    <p:sldId id="365" r:id="rId34"/>
    <p:sldId id="366" r:id="rId35"/>
    <p:sldId id="321" r:id="rId36"/>
    <p:sldId id="355" r:id="rId37"/>
    <p:sldId id="356" r:id="rId38"/>
    <p:sldId id="357" r:id="rId39"/>
    <p:sldId id="358" r:id="rId40"/>
    <p:sldId id="359" r:id="rId41"/>
    <p:sldId id="360" r:id="rId42"/>
  </p:sldIdLst>
  <p:sldSz cx="12192000" cy="6858000"/>
  <p:notesSz cx="6858000" cy="9144000"/>
  <p:custDataLst>
    <p:tags r:id="rId4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CCFF"/>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74" d="100"/>
          <a:sy n="74" d="100"/>
        </p:scale>
        <p:origin x="212" y="5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gs" Target="tags/tag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50CF77-8CC2-4973-B4B0-6AA29A646DA6}" type="datetimeFigureOut">
              <a:rPr lang="en-US" smtClean="0"/>
              <a:t>2/19/2024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00D4E2-0BCC-4F5D-AE1D-792F5BB88121}" type="slidenum">
              <a:rPr lang="en-US" smtClean="0"/>
              <a:t>‹#›</a:t>
            </a:fld>
            <a:endParaRPr lang="en-US"/>
          </a:p>
        </p:txBody>
      </p:sp>
    </p:spTree>
    <p:extLst>
      <p:ext uri="{BB962C8B-B14F-4D97-AF65-F5344CB8AC3E}">
        <p14:creationId xmlns:p14="http://schemas.microsoft.com/office/powerpoint/2010/main" val="39966452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2" name="Google Shape;162;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22476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2" name="Google Shape;162;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922956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2" name="Google Shape;152;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919677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2" name="Google Shape;152;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746613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2" name="Google Shape;162;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806902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2" name="Google Shape;162;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080102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24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4.xml"/></Relationships>
</file>

<file path=ppt/slideLayouts/_rels/slideLayout24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25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25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5F0132F-27AD-4901-812E-8330D5487512}"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30591151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5F0132F-27AD-4901-812E-8330D5487512}"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3752109075"/>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9_标题和内容">
    <p:spTree>
      <p:nvGrpSpPr>
        <p:cNvPr id="1" name=""/>
        <p:cNvGrpSpPr/>
        <p:nvPr/>
      </p:nvGrpSpPr>
      <p:grpSpPr>
        <a:xfrm>
          <a:off x="0" y="0"/>
          <a:ext cx="0" cy="0"/>
          <a:chOff x="0" y="0"/>
          <a:chExt cx="0" cy="0"/>
        </a:xfrm>
      </p:grpSpPr>
      <p:sp>
        <p:nvSpPr>
          <p:cNvPr id="2" name="日期占位符 3"/>
          <p:cNvSpPr>
            <a:spLocks noGrp="1"/>
          </p:cNvSpPr>
          <p:nvPr>
            <p:ph type="dt" sz="half" idx="10"/>
          </p:nvPr>
        </p:nvSpPr>
        <p:spPr>
          <a:xfrm>
            <a:off x="7205663" y="6042025"/>
            <a:ext cx="911225"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0680EA20-E02C-4E08-80C7-299C9F7CE419}" type="datetimeFigureOut">
              <a:rPr lang="zh-CN" altLang="en-US"/>
              <a:pPr>
                <a:defRPr/>
              </a:pPr>
              <a:t>2024/2/19</a:t>
            </a:fld>
            <a:endParaRPr lang="zh-CN" altLang="en-US"/>
          </a:p>
        </p:txBody>
      </p:sp>
      <p:sp>
        <p:nvSpPr>
          <p:cNvPr id="3" name="页脚占位符 4"/>
          <p:cNvSpPr>
            <a:spLocks noGrp="1"/>
          </p:cNvSpPr>
          <p:nvPr>
            <p:ph type="ftr" sz="quarter" idx="11"/>
          </p:nvPr>
        </p:nvSpPr>
        <p:spPr>
          <a:xfrm>
            <a:off x="677863" y="6042025"/>
            <a:ext cx="62976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p:cNvSpPr>
            <a:spLocks noGrp="1"/>
          </p:cNvSpPr>
          <p:nvPr>
            <p:ph type="sldNum" sz="quarter" idx="12"/>
          </p:nvPr>
        </p:nvSpPr>
        <p:spPr>
          <a:xfrm>
            <a:off x="8589963" y="6042025"/>
            <a:ext cx="684212" cy="365125"/>
          </a:xfrm>
        </p:spPr>
        <p:txBody>
          <a:bodyPr/>
          <a:lstStyle>
            <a:lvl1pPr algn="l">
              <a:spcBef>
                <a:spcPct val="0"/>
              </a:spcBef>
              <a:defRPr sz="1350">
                <a:solidFill>
                  <a:srgbClr val="5FCBEF"/>
                </a:solidFill>
                <a:cs typeface="Arial" panose="020B0604020202020204" pitchFamily="34" charset="0"/>
              </a:defRPr>
            </a:lvl1pPr>
          </a:lstStyle>
          <a:p>
            <a:pPr>
              <a:defRPr/>
            </a:pPr>
            <a:fld id="{E4BEFC50-AF79-413A-8EBC-118D41A25FAC}" type="slidenum">
              <a:rPr lang="zh-CN" altLang="en-US"/>
              <a:pPr>
                <a:defRPr/>
              </a:pPr>
              <a:t>‹#›</a:t>
            </a:fld>
            <a:endParaRPr lang="zh-CN" altLang="en-US"/>
          </a:p>
        </p:txBody>
      </p:sp>
    </p:spTree>
    <p:extLst>
      <p:ext uri="{BB962C8B-B14F-4D97-AF65-F5344CB8AC3E}">
        <p14:creationId xmlns:p14="http://schemas.microsoft.com/office/powerpoint/2010/main" val="3491225583"/>
      </p:ext>
    </p:extLst>
  </p:cSld>
  <p:clrMapOvr>
    <a:masterClrMapping/>
  </p:clrMapOvr>
  <p:transition spd="slow" advTm="3000">
    <p:random/>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10_标题和内容">
    <p:spTree>
      <p:nvGrpSpPr>
        <p:cNvPr id="1" name=""/>
        <p:cNvGrpSpPr/>
        <p:nvPr/>
      </p:nvGrpSpPr>
      <p:grpSpPr>
        <a:xfrm>
          <a:off x="0" y="0"/>
          <a:ext cx="0" cy="0"/>
          <a:chOff x="0" y="0"/>
          <a:chExt cx="0" cy="0"/>
        </a:xfrm>
      </p:grpSpPr>
      <p:sp>
        <p:nvSpPr>
          <p:cNvPr id="2" name="日期占位符 3"/>
          <p:cNvSpPr>
            <a:spLocks noGrp="1"/>
          </p:cNvSpPr>
          <p:nvPr>
            <p:ph type="dt" sz="half" idx="10"/>
          </p:nvPr>
        </p:nvSpPr>
        <p:spPr>
          <a:xfrm>
            <a:off x="7205663" y="6042025"/>
            <a:ext cx="911225"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7329B466-B004-44B5-83C9-0273791B89F7}" type="datetimeFigureOut">
              <a:rPr lang="zh-CN" altLang="en-US"/>
              <a:pPr>
                <a:defRPr/>
              </a:pPr>
              <a:t>2024/2/19</a:t>
            </a:fld>
            <a:endParaRPr lang="zh-CN" altLang="en-US"/>
          </a:p>
        </p:txBody>
      </p:sp>
      <p:sp>
        <p:nvSpPr>
          <p:cNvPr id="3" name="页脚占位符 4"/>
          <p:cNvSpPr>
            <a:spLocks noGrp="1"/>
          </p:cNvSpPr>
          <p:nvPr>
            <p:ph type="ftr" sz="quarter" idx="11"/>
          </p:nvPr>
        </p:nvSpPr>
        <p:spPr>
          <a:xfrm>
            <a:off x="677863" y="6042025"/>
            <a:ext cx="62976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p:cNvSpPr>
            <a:spLocks noGrp="1"/>
          </p:cNvSpPr>
          <p:nvPr>
            <p:ph type="sldNum" sz="quarter" idx="12"/>
          </p:nvPr>
        </p:nvSpPr>
        <p:spPr>
          <a:xfrm>
            <a:off x="8589963" y="6042025"/>
            <a:ext cx="684212" cy="365125"/>
          </a:xfrm>
        </p:spPr>
        <p:txBody>
          <a:bodyPr/>
          <a:lstStyle>
            <a:lvl1pPr algn="l">
              <a:spcBef>
                <a:spcPct val="0"/>
              </a:spcBef>
              <a:defRPr sz="1350">
                <a:solidFill>
                  <a:srgbClr val="5FCBEF"/>
                </a:solidFill>
                <a:cs typeface="Arial" panose="020B0604020202020204" pitchFamily="34" charset="0"/>
              </a:defRPr>
            </a:lvl1pPr>
          </a:lstStyle>
          <a:p>
            <a:pPr>
              <a:defRPr/>
            </a:pPr>
            <a:fld id="{DEB1669C-BD15-4F84-BA3B-0D6F7A5BEA08}" type="slidenum">
              <a:rPr lang="zh-CN" altLang="en-US"/>
              <a:pPr>
                <a:defRPr/>
              </a:pPr>
              <a:t>‹#›</a:t>
            </a:fld>
            <a:endParaRPr lang="zh-CN" altLang="en-US"/>
          </a:p>
        </p:txBody>
      </p:sp>
    </p:spTree>
    <p:extLst>
      <p:ext uri="{BB962C8B-B14F-4D97-AF65-F5344CB8AC3E}">
        <p14:creationId xmlns:p14="http://schemas.microsoft.com/office/powerpoint/2010/main" val="88319771"/>
      </p:ext>
    </p:extLst>
  </p:cSld>
  <p:clrMapOvr>
    <a:masterClrMapping/>
  </p:clrMapOvr>
  <p:transition spd="slow" advTm="3000">
    <p:random/>
  </p:transition>
</p:sldLayout>
</file>

<file path=ppt/slideLayouts/slideLayout102.xml><?xml version="1.0" encoding="utf-8"?>
<p:sldLayout xmlns:a="http://schemas.openxmlformats.org/drawingml/2006/main" xmlns:r="http://schemas.openxmlformats.org/officeDocument/2006/relationships" xmlns:p="http://schemas.openxmlformats.org/presentationml/2006/main" userDrawn="1">
  <p:cSld name="9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AAEC7E0B-4FC0-4491-BC80-5631C078F1E5}" type="datetimeFigureOut">
              <a:rPr lang="zh-CN" altLang="en-US"/>
              <a:pPr>
                <a:defRPr/>
              </a:pPr>
              <a:t>2024/2/19</a:t>
            </a:fld>
            <a:endParaRPr lang="zh-CN" altLang="en-US"/>
          </a:p>
        </p:txBody>
      </p:sp>
      <p:sp>
        <p:nvSpPr>
          <p:cNvPr id="3" name="页脚占位符 3"/>
          <p:cNvSpPr>
            <a:spLocks noGrp="1"/>
          </p:cNvSpPr>
          <p:nvPr>
            <p:ph type="ftr" sz="quarter" idx="11"/>
          </p:nvPr>
        </p:nvSpPr>
        <p:spPr>
          <a:xfrm>
            <a:off x="677863" y="6042025"/>
            <a:ext cx="62976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B5AB834C-0A63-414D-A22C-C67CA0ADA09E}" type="slidenum">
              <a:rPr lang="zh-CN" altLang="en-US"/>
              <a:pPr>
                <a:defRPr/>
              </a:pPr>
              <a:t>‹#›</a:t>
            </a:fld>
            <a:endParaRPr lang="zh-CN" altLang="en-US"/>
          </a:p>
        </p:txBody>
      </p:sp>
    </p:spTree>
    <p:extLst>
      <p:ext uri="{BB962C8B-B14F-4D97-AF65-F5344CB8AC3E}">
        <p14:creationId xmlns:p14="http://schemas.microsoft.com/office/powerpoint/2010/main" val="257666993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userDrawn="1">
  <p:cSld name="6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840319063"/>
      </p:ext>
    </p:extLst>
  </p:cSld>
  <p:clrMapOvr>
    <a:masterClrMapping/>
  </p:clrMapOvr>
  <p:transition spd="slow" advClick="0" advTm="4000">
    <p:comb/>
  </p:transition>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6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7258583"/>
      </p:ext>
    </p:extLst>
  </p:cSld>
  <p:clrMapOvr>
    <a:masterClrMapping/>
  </p:clrMapOvr>
  <p:transition spd="slow"/>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1_标题和内容">
    <p:spTree>
      <p:nvGrpSpPr>
        <p:cNvPr id="1" name=""/>
        <p:cNvGrpSpPr/>
        <p:nvPr/>
      </p:nvGrpSpPr>
      <p:grpSpPr>
        <a:xfrm>
          <a:off x="0" y="0"/>
          <a:ext cx="0" cy="0"/>
          <a:chOff x="0" y="0"/>
          <a:chExt cx="0" cy="0"/>
        </a:xfrm>
      </p:grpSpPr>
      <p:sp>
        <p:nvSpPr>
          <p:cNvPr id="2" name="菱形 6"/>
          <p:cNvSpPr/>
          <p:nvPr userDrawn="1"/>
        </p:nvSpPr>
        <p:spPr>
          <a:xfrm>
            <a:off x="127000" y="136525"/>
            <a:ext cx="539750" cy="53975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
        <p:nvSpPr>
          <p:cNvPr id="3" name="菱形 2"/>
          <p:cNvSpPr/>
          <p:nvPr userDrawn="1"/>
        </p:nvSpPr>
        <p:spPr>
          <a:xfrm>
            <a:off x="190500" y="136525"/>
            <a:ext cx="539750" cy="53975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350">
              <a:solidFill>
                <a:prstClr val="white"/>
              </a:solidFill>
            </a:endParaRPr>
          </a:p>
        </p:txBody>
      </p:sp>
    </p:spTree>
    <p:extLst>
      <p:ext uri="{BB962C8B-B14F-4D97-AF65-F5344CB8AC3E}">
        <p14:creationId xmlns:p14="http://schemas.microsoft.com/office/powerpoint/2010/main" val="2427965764"/>
      </p:ext>
    </p:extLst>
  </p:cSld>
  <p:clrMapOvr>
    <a:masterClrMapping/>
  </p:clrMapOvr>
  <p:transition spd="slow"/>
</p:sldLayout>
</file>

<file path=ppt/slideLayouts/slideLayout106.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816995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userDrawn="1">
  <p:cSld name="12_标题和内容">
    <p:spTree>
      <p:nvGrpSpPr>
        <p:cNvPr id="1" name=""/>
        <p:cNvGrpSpPr/>
        <p:nvPr/>
      </p:nvGrpSpPr>
      <p:grpSpPr>
        <a:xfrm>
          <a:off x="0" y="0"/>
          <a:ext cx="0" cy="0"/>
          <a:chOff x="0" y="0"/>
          <a:chExt cx="0" cy="0"/>
        </a:xfrm>
      </p:grpSpPr>
      <p:sp>
        <p:nvSpPr>
          <p:cNvPr id="2" name="日期占位符 3"/>
          <p:cNvSpPr>
            <a:spLocks noGrp="1"/>
          </p:cNvSpPr>
          <p:nvPr>
            <p:ph type="dt" sz="half" idx="10"/>
          </p:nvPr>
        </p:nvSpPr>
        <p:spPr>
          <a:xfrm>
            <a:off x="7205663" y="6042025"/>
            <a:ext cx="911225"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42380935-F749-439E-9B16-99BD4C13A544}" type="datetimeFigureOut">
              <a:rPr lang="zh-CN" altLang="en-US"/>
              <a:pPr>
                <a:defRPr/>
              </a:pPr>
              <a:t>2024/2/19</a:t>
            </a:fld>
            <a:endParaRPr lang="zh-CN" altLang="en-US"/>
          </a:p>
        </p:txBody>
      </p:sp>
      <p:sp>
        <p:nvSpPr>
          <p:cNvPr id="3" name="页脚占位符 4"/>
          <p:cNvSpPr>
            <a:spLocks noGrp="1"/>
          </p:cNvSpPr>
          <p:nvPr>
            <p:ph type="ftr" sz="quarter" idx="11"/>
          </p:nvPr>
        </p:nvSpPr>
        <p:spPr>
          <a:xfrm>
            <a:off x="677863" y="6042025"/>
            <a:ext cx="62976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p:cNvSpPr>
            <a:spLocks noGrp="1"/>
          </p:cNvSpPr>
          <p:nvPr>
            <p:ph type="sldNum" sz="quarter" idx="12"/>
          </p:nvPr>
        </p:nvSpPr>
        <p:spPr>
          <a:xfrm>
            <a:off x="8589963" y="6042025"/>
            <a:ext cx="684212" cy="365125"/>
          </a:xfrm>
        </p:spPr>
        <p:txBody>
          <a:bodyPr/>
          <a:lstStyle>
            <a:lvl1pPr algn="l">
              <a:spcBef>
                <a:spcPct val="0"/>
              </a:spcBef>
              <a:defRPr sz="1350">
                <a:solidFill>
                  <a:srgbClr val="5FCBEF"/>
                </a:solidFill>
                <a:cs typeface="Arial" panose="020B0604020202020204" pitchFamily="34" charset="0"/>
              </a:defRPr>
            </a:lvl1pPr>
          </a:lstStyle>
          <a:p>
            <a:pPr>
              <a:defRPr/>
            </a:pPr>
            <a:fld id="{B9285552-87F4-44D2-A352-8ECE9D496214}" type="slidenum">
              <a:rPr lang="zh-CN" altLang="en-US"/>
              <a:pPr>
                <a:defRPr/>
              </a:pPr>
              <a:t>‹#›</a:t>
            </a:fld>
            <a:endParaRPr lang="zh-CN" altLang="en-US"/>
          </a:p>
        </p:txBody>
      </p:sp>
    </p:spTree>
    <p:extLst>
      <p:ext uri="{BB962C8B-B14F-4D97-AF65-F5344CB8AC3E}">
        <p14:creationId xmlns:p14="http://schemas.microsoft.com/office/powerpoint/2010/main" val="1911051767"/>
      </p:ext>
    </p:extLst>
  </p:cSld>
  <p:clrMapOvr>
    <a:masterClrMapping/>
  </p:clrMapOvr>
  <p:transition spd="slow" advTm="3000">
    <p:random/>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userDrawn="1">
  <p:cSld name="13_标题和内容">
    <p:spTree>
      <p:nvGrpSpPr>
        <p:cNvPr id="1" name=""/>
        <p:cNvGrpSpPr/>
        <p:nvPr/>
      </p:nvGrpSpPr>
      <p:grpSpPr>
        <a:xfrm>
          <a:off x="0" y="0"/>
          <a:ext cx="0" cy="0"/>
          <a:chOff x="0" y="0"/>
          <a:chExt cx="0" cy="0"/>
        </a:xfrm>
      </p:grpSpPr>
      <p:sp>
        <p:nvSpPr>
          <p:cNvPr id="2" name="日期占位符 3"/>
          <p:cNvSpPr>
            <a:spLocks noGrp="1"/>
          </p:cNvSpPr>
          <p:nvPr>
            <p:ph type="dt" sz="half" idx="10"/>
          </p:nvPr>
        </p:nvSpPr>
        <p:spPr>
          <a:xfrm>
            <a:off x="7205663" y="6042025"/>
            <a:ext cx="911225"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2D05E782-81B2-4E09-9194-AF5BC5BF3175}" type="datetimeFigureOut">
              <a:rPr lang="zh-CN" altLang="en-US"/>
              <a:pPr>
                <a:defRPr/>
              </a:pPr>
              <a:t>2024/2/19</a:t>
            </a:fld>
            <a:endParaRPr lang="zh-CN" altLang="en-US"/>
          </a:p>
        </p:txBody>
      </p:sp>
      <p:sp>
        <p:nvSpPr>
          <p:cNvPr id="3" name="页脚占位符 4"/>
          <p:cNvSpPr>
            <a:spLocks noGrp="1"/>
          </p:cNvSpPr>
          <p:nvPr>
            <p:ph type="ftr" sz="quarter" idx="11"/>
          </p:nvPr>
        </p:nvSpPr>
        <p:spPr>
          <a:xfrm>
            <a:off x="677863" y="6042025"/>
            <a:ext cx="62976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p:cNvSpPr>
            <a:spLocks noGrp="1"/>
          </p:cNvSpPr>
          <p:nvPr>
            <p:ph type="sldNum" sz="quarter" idx="12"/>
          </p:nvPr>
        </p:nvSpPr>
        <p:spPr>
          <a:xfrm>
            <a:off x="8589963" y="6042025"/>
            <a:ext cx="684212" cy="365125"/>
          </a:xfrm>
        </p:spPr>
        <p:txBody>
          <a:bodyPr/>
          <a:lstStyle>
            <a:lvl1pPr algn="l">
              <a:spcBef>
                <a:spcPct val="0"/>
              </a:spcBef>
              <a:defRPr sz="1350">
                <a:solidFill>
                  <a:srgbClr val="5FCBEF"/>
                </a:solidFill>
                <a:cs typeface="Arial" panose="020B0604020202020204" pitchFamily="34" charset="0"/>
              </a:defRPr>
            </a:lvl1pPr>
          </a:lstStyle>
          <a:p>
            <a:pPr>
              <a:defRPr/>
            </a:pPr>
            <a:fld id="{7EB80D38-C9FC-43FF-A1C5-A808FB32CA48}" type="slidenum">
              <a:rPr lang="zh-CN" altLang="en-US"/>
              <a:pPr>
                <a:defRPr/>
              </a:pPr>
              <a:t>‹#›</a:t>
            </a:fld>
            <a:endParaRPr lang="zh-CN" altLang="en-US"/>
          </a:p>
        </p:txBody>
      </p:sp>
    </p:spTree>
    <p:extLst>
      <p:ext uri="{BB962C8B-B14F-4D97-AF65-F5344CB8AC3E}">
        <p14:creationId xmlns:p14="http://schemas.microsoft.com/office/powerpoint/2010/main" val="1662165858"/>
      </p:ext>
    </p:extLst>
  </p:cSld>
  <p:clrMapOvr>
    <a:masterClrMapping/>
  </p:clrMapOvr>
  <p:transition spd="slow" advTm="3000">
    <p:random/>
  </p:transition>
</p:sldLayout>
</file>

<file path=ppt/slideLayouts/slideLayout109.xml><?xml version="1.0" encoding="utf-8"?>
<p:sldLayout xmlns:a="http://schemas.openxmlformats.org/drawingml/2006/main" xmlns:r="http://schemas.openxmlformats.org/officeDocument/2006/relationships" xmlns:p="http://schemas.openxmlformats.org/presentationml/2006/main" userDrawn="1">
  <p:cSld name="9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D0E31E12-4D90-44F3-817F-029EB2C5305F}" type="datetimeFigureOut">
              <a:rPr lang="zh-CN" altLang="en-US"/>
              <a:pPr>
                <a:defRPr/>
              </a:pPr>
              <a:t>2024/2/19</a:t>
            </a:fld>
            <a:endParaRPr lang="zh-CN" altLang="en-US"/>
          </a:p>
        </p:txBody>
      </p:sp>
      <p:sp>
        <p:nvSpPr>
          <p:cNvPr id="3" name="页脚占位符 3"/>
          <p:cNvSpPr>
            <a:spLocks noGrp="1"/>
          </p:cNvSpPr>
          <p:nvPr>
            <p:ph type="ftr" sz="quarter" idx="11"/>
          </p:nvPr>
        </p:nvSpPr>
        <p:spPr>
          <a:xfrm>
            <a:off x="677863" y="6042025"/>
            <a:ext cx="62976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0F36F1F5-5721-4975-BB38-6198D10483F6}" type="slidenum">
              <a:rPr lang="zh-CN" altLang="en-US"/>
              <a:pPr>
                <a:defRPr/>
              </a:pPr>
              <a:t>‹#›</a:t>
            </a:fld>
            <a:endParaRPr lang="zh-CN" altLang="en-US"/>
          </a:p>
        </p:txBody>
      </p:sp>
    </p:spTree>
    <p:extLst>
      <p:ext uri="{BB962C8B-B14F-4D97-AF65-F5344CB8AC3E}">
        <p14:creationId xmlns:p14="http://schemas.microsoft.com/office/powerpoint/2010/main" val="22631200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5F0132F-27AD-4901-812E-8330D5487512}"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1985861043"/>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userDrawn="1">
  <p:cSld name="15_标题和内容">
    <p:spTree>
      <p:nvGrpSpPr>
        <p:cNvPr id="1" name=""/>
        <p:cNvGrpSpPr/>
        <p:nvPr/>
      </p:nvGrpSpPr>
      <p:grpSpPr>
        <a:xfrm>
          <a:off x="0" y="0"/>
          <a:ext cx="0" cy="0"/>
          <a:chOff x="0" y="0"/>
          <a:chExt cx="0" cy="0"/>
        </a:xfrm>
      </p:grpSpPr>
      <p:sp>
        <p:nvSpPr>
          <p:cNvPr id="2" name="日期占位符 3"/>
          <p:cNvSpPr>
            <a:spLocks noGrp="1"/>
          </p:cNvSpPr>
          <p:nvPr>
            <p:ph type="dt" sz="half" idx="10"/>
          </p:nvPr>
        </p:nvSpPr>
        <p:spPr>
          <a:xfrm>
            <a:off x="7205663" y="6042025"/>
            <a:ext cx="911225"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2886925E-FC36-4D83-A43B-4F084C27355C}" type="datetimeFigureOut">
              <a:rPr lang="zh-CN" altLang="en-US"/>
              <a:pPr>
                <a:defRPr/>
              </a:pPr>
              <a:t>2024/2/19</a:t>
            </a:fld>
            <a:endParaRPr lang="zh-CN" altLang="en-US"/>
          </a:p>
        </p:txBody>
      </p:sp>
      <p:sp>
        <p:nvSpPr>
          <p:cNvPr id="3" name="页脚占位符 4"/>
          <p:cNvSpPr>
            <a:spLocks noGrp="1"/>
          </p:cNvSpPr>
          <p:nvPr>
            <p:ph type="ftr" sz="quarter" idx="11"/>
          </p:nvPr>
        </p:nvSpPr>
        <p:spPr>
          <a:xfrm>
            <a:off x="677863" y="6042025"/>
            <a:ext cx="62976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p:cNvSpPr>
            <a:spLocks noGrp="1"/>
          </p:cNvSpPr>
          <p:nvPr>
            <p:ph type="sldNum" sz="quarter" idx="12"/>
          </p:nvPr>
        </p:nvSpPr>
        <p:spPr>
          <a:xfrm>
            <a:off x="8589963" y="6042025"/>
            <a:ext cx="684212" cy="365125"/>
          </a:xfrm>
        </p:spPr>
        <p:txBody>
          <a:bodyPr/>
          <a:lstStyle>
            <a:lvl1pPr algn="l">
              <a:spcBef>
                <a:spcPct val="0"/>
              </a:spcBef>
              <a:defRPr sz="1350">
                <a:solidFill>
                  <a:srgbClr val="5FCBEF"/>
                </a:solidFill>
                <a:cs typeface="Arial" panose="020B0604020202020204" pitchFamily="34" charset="0"/>
              </a:defRPr>
            </a:lvl1pPr>
          </a:lstStyle>
          <a:p>
            <a:pPr>
              <a:defRPr/>
            </a:pPr>
            <a:fld id="{36032A4D-3B56-427B-9606-99291F376DCB}" type="slidenum">
              <a:rPr lang="zh-CN" altLang="en-US"/>
              <a:pPr>
                <a:defRPr/>
              </a:pPr>
              <a:t>‹#›</a:t>
            </a:fld>
            <a:endParaRPr lang="zh-CN" altLang="en-US"/>
          </a:p>
        </p:txBody>
      </p:sp>
    </p:spTree>
    <p:extLst>
      <p:ext uri="{BB962C8B-B14F-4D97-AF65-F5344CB8AC3E}">
        <p14:creationId xmlns:p14="http://schemas.microsoft.com/office/powerpoint/2010/main" val="2538100706"/>
      </p:ext>
    </p:extLst>
  </p:cSld>
  <p:clrMapOvr>
    <a:masterClrMapping/>
  </p:clrMapOvr>
  <p:transition spd="slow" advTm="3000">
    <p:random/>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16_标题和内容">
    <p:spTree>
      <p:nvGrpSpPr>
        <p:cNvPr id="1" name=""/>
        <p:cNvGrpSpPr/>
        <p:nvPr/>
      </p:nvGrpSpPr>
      <p:grpSpPr>
        <a:xfrm>
          <a:off x="0" y="0"/>
          <a:ext cx="0" cy="0"/>
          <a:chOff x="0" y="0"/>
          <a:chExt cx="0" cy="0"/>
        </a:xfrm>
      </p:grpSpPr>
      <p:sp>
        <p:nvSpPr>
          <p:cNvPr id="2" name="日期占位符 3"/>
          <p:cNvSpPr>
            <a:spLocks noGrp="1"/>
          </p:cNvSpPr>
          <p:nvPr>
            <p:ph type="dt" sz="half" idx="10"/>
          </p:nvPr>
        </p:nvSpPr>
        <p:spPr>
          <a:xfrm>
            <a:off x="7205663" y="6042025"/>
            <a:ext cx="911225"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3F36594D-9161-4B7E-83E4-5115E05B0E28}" type="datetimeFigureOut">
              <a:rPr lang="zh-CN" altLang="en-US"/>
              <a:pPr>
                <a:defRPr/>
              </a:pPr>
              <a:t>2024/2/19</a:t>
            </a:fld>
            <a:endParaRPr lang="zh-CN" altLang="en-US"/>
          </a:p>
        </p:txBody>
      </p:sp>
      <p:sp>
        <p:nvSpPr>
          <p:cNvPr id="3" name="页脚占位符 4"/>
          <p:cNvSpPr>
            <a:spLocks noGrp="1"/>
          </p:cNvSpPr>
          <p:nvPr>
            <p:ph type="ftr" sz="quarter" idx="11"/>
          </p:nvPr>
        </p:nvSpPr>
        <p:spPr>
          <a:xfrm>
            <a:off x="677863" y="6042025"/>
            <a:ext cx="62976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p:cNvSpPr>
            <a:spLocks noGrp="1"/>
          </p:cNvSpPr>
          <p:nvPr>
            <p:ph type="sldNum" sz="quarter" idx="12"/>
          </p:nvPr>
        </p:nvSpPr>
        <p:spPr>
          <a:xfrm>
            <a:off x="8589963" y="6042025"/>
            <a:ext cx="684212" cy="365125"/>
          </a:xfrm>
        </p:spPr>
        <p:txBody>
          <a:bodyPr/>
          <a:lstStyle>
            <a:lvl1pPr algn="l">
              <a:spcBef>
                <a:spcPct val="0"/>
              </a:spcBef>
              <a:defRPr sz="1350">
                <a:solidFill>
                  <a:srgbClr val="5FCBEF"/>
                </a:solidFill>
                <a:cs typeface="Arial" panose="020B0604020202020204" pitchFamily="34" charset="0"/>
              </a:defRPr>
            </a:lvl1pPr>
          </a:lstStyle>
          <a:p>
            <a:pPr>
              <a:defRPr/>
            </a:pPr>
            <a:fld id="{07243231-02BA-4847-BDFF-F8BF20153F49}" type="slidenum">
              <a:rPr lang="zh-CN" altLang="en-US"/>
              <a:pPr>
                <a:defRPr/>
              </a:pPr>
              <a:t>‹#›</a:t>
            </a:fld>
            <a:endParaRPr lang="zh-CN" altLang="en-US"/>
          </a:p>
        </p:txBody>
      </p:sp>
    </p:spTree>
    <p:extLst>
      <p:ext uri="{BB962C8B-B14F-4D97-AF65-F5344CB8AC3E}">
        <p14:creationId xmlns:p14="http://schemas.microsoft.com/office/powerpoint/2010/main" val="3478975740"/>
      </p:ext>
    </p:extLst>
  </p:cSld>
  <p:clrMapOvr>
    <a:masterClrMapping/>
  </p:clrMapOvr>
  <p:transition spd="slow" advTm="3000">
    <p:random/>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9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F0E9179B-1862-48B3-BED6-83696E79C925}" type="datetimeFigureOut">
              <a:rPr lang="zh-CN" altLang="en-US"/>
              <a:pPr>
                <a:defRPr/>
              </a:pPr>
              <a:t>2024/2/19</a:t>
            </a:fld>
            <a:endParaRPr lang="zh-CN" altLang="en-US"/>
          </a:p>
        </p:txBody>
      </p:sp>
      <p:sp>
        <p:nvSpPr>
          <p:cNvPr id="3" name="页脚占位符 3"/>
          <p:cNvSpPr>
            <a:spLocks noGrp="1"/>
          </p:cNvSpPr>
          <p:nvPr>
            <p:ph type="ftr" sz="quarter" idx="11"/>
          </p:nvPr>
        </p:nvSpPr>
        <p:spPr>
          <a:xfrm>
            <a:off x="677863" y="6042025"/>
            <a:ext cx="62976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55D8F71C-F482-47F1-9C0D-D002A483135E}" type="slidenum">
              <a:rPr lang="zh-CN" altLang="en-US"/>
              <a:pPr>
                <a:defRPr/>
              </a:pPr>
              <a:t>‹#›</a:t>
            </a:fld>
            <a:endParaRPr lang="zh-CN" altLang="en-US"/>
          </a:p>
        </p:txBody>
      </p:sp>
    </p:spTree>
    <p:extLst>
      <p:ext uri="{BB962C8B-B14F-4D97-AF65-F5344CB8AC3E}">
        <p14:creationId xmlns:p14="http://schemas.microsoft.com/office/powerpoint/2010/main" val="1103731195"/>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18_标题和内容">
    <p:spTree>
      <p:nvGrpSpPr>
        <p:cNvPr id="1" name=""/>
        <p:cNvGrpSpPr/>
        <p:nvPr/>
      </p:nvGrpSpPr>
      <p:grpSpPr>
        <a:xfrm>
          <a:off x="0" y="0"/>
          <a:ext cx="0" cy="0"/>
          <a:chOff x="0" y="0"/>
          <a:chExt cx="0" cy="0"/>
        </a:xfrm>
      </p:grpSpPr>
      <p:sp>
        <p:nvSpPr>
          <p:cNvPr id="2" name="日期占位符 3"/>
          <p:cNvSpPr>
            <a:spLocks noGrp="1"/>
          </p:cNvSpPr>
          <p:nvPr>
            <p:ph type="dt" sz="half" idx="10"/>
          </p:nvPr>
        </p:nvSpPr>
        <p:spPr>
          <a:xfrm>
            <a:off x="7205663" y="6042025"/>
            <a:ext cx="911225"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7EB03615-169D-442A-96D4-7ED684C902F9}" type="datetimeFigureOut">
              <a:rPr lang="zh-CN" altLang="en-US"/>
              <a:pPr>
                <a:defRPr/>
              </a:pPr>
              <a:t>2024/2/19</a:t>
            </a:fld>
            <a:endParaRPr lang="zh-CN" altLang="en-US"/>
          </a:p>
        </p:txBody>
      </p:sp>
      <p:sp>
        <p:nvSpPr>
          <p:cNvPr id="3" name="页脚占位符 4"/>
          <p:cNvSpPr>
            <a:spLocks noGrp="1"/>
          </p:cNvSpPr>
          <p:nvPr>
            <p:ph type="ftr" sz="quarter" idx="11"/>
          </p:nvPr>
        </p:nvSpPr>
        <p:spPr>
          <a:xfrm>
            <a:off x="677863" y="6042025"/>
            <a:ext cx="62976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p:cNvSpPr>
            <a:spLocks noGrp="1"/>
          </p:cNvSpPr>
          <p:nvPr>
            <p:ph type="sldNum" sz="quarter" idx="12"/>
          </p:nvPr>
        </p:nvSpPr>
        <p:spPr>
          <a:xfrm>
            <a:off x="8589963" y="6042025"/>
            <a:ext cx="684212" cy="365125"/>
          </a:xfrm>
        </p:spPr>
        <p:txBody>
          <a:bodyPr/>
          <a:lstStyle>
            <a:lvl1pPr algn="l">
              <a:spcBef>
                <a:spcPct val="0"/>
              </a:spcBef>
              <a:defRPr sz="1350">
                <a:solidFill>
                  <a:srgbClr val="5FCBEF"/>
                </a:solidFill>
                <a:cs typeface="Arial" panose="020B0604020202020204" pitchFamily="34" charset="0"/>
              </a:defRPr>
            </a:lvl1pPr>
          </a:lstStyle>
          <a:p>
            <a:pPr>
              <a:defRPr/>
            </a:pPr>
            <a:fld id="{4F4E4247-2D4B-4302-83E8-C3EAE84DB854}" type="slidenum">
              <a:rPr lang="zh-CN" altLang="en-US"/>
              <a:pPr>
                <a:defRPr/>
              </a:pPr>
              <a:t>‹#›</a:t>
            </a:fld>
            <a:endParaRPr lang="zh-CN" altLang="en-US"/>
          </a:p>
        </p:txBody>
      </p:sp>
    </p:spTree>
    <p:extLst>
      <p:ext uri="{BB962C8B-B14F-4D97-AF65-F5344CB8AC3E}">
        <p14:creationId xmlns:p14="http://schemas.microsoft.com/office/powerpoint/2010/main" val="2747077679"/>
      </p:ext>
    </p:extLst>
  </p:cSld>
  <p:clrMapOvr>
    <a:masterClrMapping/>
  </p:clrMapOvr>
  <p:transition spd="slow" advTm="3000">
    <p:random/>
  </p:transition>
</p:sldLayout>
</file>

<file path=ppt/slideLayouts/slideLayout114.xml><?xml version="1.0" encoding="utf-8"?>
<p:sldLayout xmlns:a="http://schemas.openxmlformats.org/drawingml/2006/main" xmlns:r="http://schemas.openxmlformats.org/officeDocument/2006/relationships" xmlns:p="http://schemas.openxmlformats.org/presentationml/2006/main" userDrawn="1">
  <p:cSld name="19_标题和内容">
    <p:spTree>
      <p:nvGrpSpPr>
        <p:cNvPr id="1" name=""/>
        <p:cNvGrpSpPr/>
        <p:nvPr/>
      </p:nvGrpSpPr>
      <p:grpSpPr>
        <a:xfrm>
          <a:off x="0" y="0"/>
          <a:ext cx="0" cy="0"/>
          <a:chOff x="0" y="0"/>
          <a:chExt cx="0" cy="0"/>
        </a:xfrm>
      </p:grpSpPr>
      <p:sp>
        <p:nvSpPr>
          <p:cNvPr id="2" name="日期占位符 3"/>
          <p:cNvSpPr>
            <a:spLocks noGrp="1"/>
          </p:cNvSpPr>
          <p:nvPr>
            <p:ph type="dt" sz="half" idx="10"/>
          </p:nvPr>
        </p:nvSpPr>
        <p:spPr>
          <a:xfrm>
            <a:off x="7205663" y="6042025"/>
            <a:ext cx="911225"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7E325612-6C78-440A-A6A4-547E56CBF339}" type="datetimeFigureOut">
              <a:rPr lang="zh-CN" altLang="en-US"/>
              <a:pPr>
                <a:defRPr/>
              </a:pPr>
              <a:t>2024/2/19</a:t>
            </a:fld>
            <a:endParaRPr lang="zh-CN" altLang="en-US"/>
          </a:p>
        </p:txBody>
      </p:sp>
      <p:sp>
        <p:nvSpPr>
          <p:cNvPr id="3" name="页脚占位符 4"/>
          <p:cNvSpPr>
            <a:spLocks noGrp="1"/>
          </p:cNvSpPr>
          <p:nvPr>
            <p:ph type="ftr" sz="quarter" idx="11"/>
          </p:nvPr>
        </p:nvSpPr>
        <p:spPr>
          <a:xfrm>
            <a:off x="677863" y="6042025"/>
            <a:ext cx="62976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5"/>
          <p:cNvSpPr>
            <a:spLocks noGrp="1"/>
          </p:cNvSpPr>
          <p:nvPr>
            <p:ph type="sldNum" sz="quarter" idx="12"/>
          </p:nvPr>
        </p:nvSpPr>
        <p:spPr>
          <a:xfrm>
            <a:off x="8589963" y="6042025"/>
            <a:ext cx="684212" cy="365125"/>
          </a:xfrm>
        </p:spPr>
        <p:txBody>
          <a:bodyPr/>
          <a:lstStyle>
            <a:lvl1pPr algn="l">
              <a:spcBef>
                <a:spcPct val="0"/>
              </a:spcBef>
              <a:defRPr sz="1350">
                <a:solidFill>
                  <a:srgbClr val="5FCBEF"/>
                </a:solidFill>
                <a:cs typeface="Arial" panose="020B0604020202020204" pitchFamily="34" charset="0"/>
              </a:defRPr>
            </a:lvl1pPr>
          </a:lstStyle>
          <a:p>
            <a:pPr>
              <a:defRPr/>
            </a:pPr>
            <a:fld id="{D1522E20-F71E-4856-8C2B-5816B9B6B818}" type="slidenum">
              <a:rPr lang="zh-CN" altLang="en-US"/>
              <a:pPr>
                <a:defRPr/>
              </a:pPr>
              <a:t>‹#›</a:t>
            </a:fld>
            <a:endParaRPr lang="zh-CN" altLang="en-US"/>
          </a:p>
        </p:txBody>
      </p:sp>
    </p:spTree>
    <p:extLst>
      <p:ext uri="{BB962C8B-B14F-4D97-AF65-F5344CB8AC3E}">
        <p14:creationId xmlns:p14="http://schemas.microsoft.com/office/powerpoint/2010/main" val="1303800375"/>
      </p:ext>
    </p:extLst>
  </p:cSld>
  <p:clrMapOvr>
    <a:masterClrMapping/>
  </p:clrMapOvr>
  <p:transition spd="slow" advTm="3000">
    <p:random/>
  </p:transition>
</p:sldLayout>
</file>

<file path=ppt/slideLayouts/slideLayout115.xml><?xml version="1.0" encoding="utf-8"?>
<p:sldLayout xmlns:a="http://schemas.openxmlformats.org/drawingml/2006/main" xmlns:r="http://schemas.openxmlformats.org/officeDocument/2006/relationships" xmlns:p="http://schemas.openxmlformats.org/presentationml/2006/main" userDrawn="1">
  <p:cSld name="9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A727892B-DAC4-4E01-8B90-5D10477D06A6}" type="datetimeFigureOut">
              <a:rPr lang="zh-CN" altLang="en-US"/>
              <a:pPr>
                <a:defRPr/>
              </a:pPr>
              <a:t>2024/2/19</a:t>
            </a:fld>
            <a:endParaRPr lang="zh-CN" altLang="en-US"/>
          </a:p>
        </p:txBody>
      </p:sp>
      <p:sp>
        <p:nvSpPr>
          <p:cNvPr id="3" name="页脚占位符 3"/>
          <p:cNvSpPr>
            <a:spLocks noGrp="1"/>
          </p:cNvSpPr>
          <p:nvPr>
            <p:ph type="ftr" sz="quarter" idx="11"/>
          </p:nvPr>
        </p:nvSpPr>
        <p:spPr>
          <a:xfrm>
            <a:off x="677863" y="6042025"/>
            <a:ext cx="62976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BCA09FAE-D452-42AD-AE32-B89DFB3257CB}" type="slidenum">
              <a:rPr lang="zh-CN" altLang="en-US"/>
              <a:pPr>
                <a:defRPr/>
              </a:pPr>
              <a:t>‹#›</a:t>
            </a:fld>
            <a:endParaRPr lang="zh-CN" altLang="en-US"/>
          </a:p>
        </p:txBody>
      </p:sp>
    </p:spTree>
    <p:extLst>
      <p:ext uri="{BB962C8B-B14F-4D97-AF65-F5344CB8AC3E}">
        <p14:creationId xmlns:p14="http://schemas.microsoft.com/office/powerpoint/2010/main" val="3751338902"/>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userDrawn="1">
  <p:cSld name="9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p:spPr>
        <p:txBody>
          <a:bodyPr/>
          <a:lstStyle>
            <a:lvl1pPr>
              <a:spcBef>
                <a:spcPct val="0"/>
              </a:spcBef>
              <a:defRPr sz="1350">
                <a:solidFill>
                  <a:prstClr val="black">
                    <a:tint val="75000"/>
                  </a:prstClr>
                </a:solidFill>
                <a:cs typeface="Arial" panose="020B0604020202020204" pitchFamily="34" charset="0"/>
              </a:defRPr>
            </a:lvl1pPr>
          </a:lstStyle>
          <a:p>
            <a:pPr>
              <a:defRPr/>
            </a:pPr>
            <a:fld id="{BF34FF71-9800-4F7E-B6EA-4784AF50463E}" type="datetimeFigureOut">
              <a:rPr lang="zh-CN" altLang="en-US"/>
              <a:pPr>
                <a:defRPr/>
              </a:pPr>
              <a:t>2024/2/19</a:t>
            </a:fld>
            <a:endParaRPr lang="zh-CN" altLang="en-US"/>
          </a:p>
        </p:txBody>
      </p:sp>
      <p:sp>
        <p:nvSpPr>
          <p:cNvPr id="3" name="页脚占位符 3"/>
          <p:cNvSpPr>
            <a:spLocks noGrp="1"/>
          </p:cNvSpPr>
          <p:nvPr>
            <p:ph type="ftr" sz="quarter" idx="11"/>
          </p:nvPr>
        </p:nvSpPr>
        <p:spPr>
          <a:xfrm>
            <a:off x="677863" y="6042025"/>
            <a:ext cx="62976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p:spPr>
        <p:txBody>
          <a:bodyPr/>
          <a:lstStyle>
            <a:lvl1pPr algn="l">
              <a:spcBef>
                <a:spcPct val="0"/>
              </a:spcBef>
              <a:defRPr sz="1350">
                <a:solidFill>
                  <a:prstClr val="black">
                    <a:tint val="75000"/>
                  </a:prstClr>
                </a:solidFill>
                <a:cs typeface="Arial" panose="020B0604020202020204" pitchFamily="34" charset="0"/>
              </a:defRPr>
            </a:lvl1pPr>
          </a:lstStyle>
          <a:p>
            <a:pPr>
              <a:defRPr/>
            </a:pPr>
            <a:fld id="{68C98D01-ACC2-4A54-9272-3D6429132DA0}" type="slidenum">
              <a:rPr lang="zh-CN" altLang="en-US"/>
              <a:pPr>
                <a:defRPr/>
              </a:pPr>
              <a:t>‹#›</a:t>
            </a:fld>
            <a:endParaRPr lang="zh-CN" altLang="en-US"/>
          </a:p>
        </p:txBody>
      </p:sp>
    </p:spTree>
    <p:extLst>
      <p:ext uri="{BB962C8B-B14F-4D97-AF65-F5344CB8AC3E}">
        <p14:creationId xmlns:p14="http://schemas.microsoft.com/office/powerpoint/2010/main" val="21736024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userDrawn="1">
  <p:cSld name="10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D095C19C-1673-4589-9811-8E9F95F9549F}"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27CBE572-6B50-4DA3-ADAF-17EEAF38FC95}" type="slidenum">
              <a:rPr lang="zh-CN" altLang="en-US"/>
              <a:pPr>
                <a:defRPr/>
              </a:pPr>
              <a:t>‹#›</a:t>
            </a:fld>
            <a:endParaRPr lang="zh-CN" altLang="en-US"/>
          </a:p>
        </p:txBody>
      </p:sp>
    </p:spTree>
    <p:extLst>
      <p:ext uri="{BB962C8B-B14F-4D97-AF65-F5344CB8AC3E}">
        <p14:creationId xmlns:p14="http://schemas.microsoft.com/office/powerpoint/2010/main" val="2376493322"/>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userDrawn="1">
  <p:cSld name="10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28A437C7-88AE-4E59-8AFD-01A2DFD12E20}"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3B88DAD2-D76F-4EC3-8128-84EE4808DB12}" type="slidenum">
              <a:rPr lang="zh-CN" altLang="en-US"/>
              <a:pPr>
                <a:defRPr/>
              </a:pPr>
              <a:t>‹#›</a:t>
            </a:fld>
            <a:endParaRPr lang="zh-CN" altLang="en-US"/>
          </a:p>
        </p:txBody>
      </p:sp>
    </p:spTree>
    <p:extLst>
      <p:ext uri="{BB962C8B-B14F-4D97-AF65-F5344CB8AC3E}">
        <p14:creationId xmlns:p14="http://schemas.microsoft.com/office/powerpoint/2010/main" val="1704279775"/>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userDrawn="1">
  <p:cSld name="10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E86297C-EF62-4B0A-A91C-CC02FAB7EAFA}"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7CE7723-642D-4C2A-8F88-C39CC271E245}" type="slidenum">
              <a:rPr lang="zh-CN" altLang="en-US"/>
              <a:pPr>
                <a:defRPr/>
              </a:pPr>
              <a:t>‹#›</a:t>
            </a:fld>
            <a:endParaRPr lang="zh-CN" altLang="en-US"/>
          </a:p>
        </p:txBody>
      </p:sp>
    </p:spTree>
    <p:extLst>
      <p:ext uri="{BB962C8B-B14F-4D97-AF65-F5344CB8AC3E}">
        <p14:creationId xmlns:p14="http://schemas.microsoft.com/office/powerpoint/2010/main" val="14004771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1"/>
        <p:cNvGrpSpPr/>
        <p:nvPr/>
      </p:nvGrpSpPr>
      <p:grpSpPr>
        <a:xfrm>
          <a:off x="0" y="0"/>
          <a:ext cx="0" cy="0"/>
          <a:chOff x="0" y="0"/>
          <a:chExt cx="0" cy="0"/>
        </a:xfrm>
      </p:grpSpPr>
      <p:sp>
        <p:nvSpPr>
          <p:cNvPr id="12" name="Google Shape;12;p1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411900810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userDrawn="1">
  <p:cSld name="10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3DDC803-CB34-4AC3-BF38-E7814FBEE631}"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B871DCD5-6040-4A80-9FAA-BA40400A7C8A}" type="slidenum">
              <a:rPr lang="zh-CN" altLang="en-US"/>
              <a:pPr>
                <a:defRPr/>
              </a:pPr>
              <a:t>‹#›</a:t>
            </a:fld>
            <a:endParaRPr lang="zh-CN" altLang="en-US"/>
          </a:p>
        </p:txBody>
      </p:sp>
    </p:spTree>
    <p:extLst>
      <p:ext uri="{BB962C8B-B14F-4D97-AF65-F5344CB8AC3E}">
        <p14:creationId xmlns:p14="http://schemas.microsoft.com/office/powerpoint/2010/main" val="344280103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userDrawn="1">
  <p:cSld name="11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F2A7324-C0DE-43F7-893A-132679DA968B}"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64D15F0-F6A5-4B99-AF3A-DD2D703B13D9}" type="slidenum">
              <a:rPr lang="zh-CN" altLang="en-US"/>
              <a:pPr>
                <a:defRPr/>
              </a:pPr>
              <a:t>‹#›</a:t>
            </a:fld>
            <a:endParaRPr lang="zh-CN" altLang="en-US"/>
          </a:p>
        </p:txBody>
      </p:sp>
    </p:spTree>
    <p:extLst>
      <p:ext uri="{BB962C8B-B14F-4D97-AF65-F5344CB8AC3E}">
        <p14:creationId xmlns:p14="http://schemas.microsoft.com/office/powerpoint/2010/main" val="303165685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userDrawn="1">
  <p:cSld name="11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CE61F6D0-8110-4194-8ACB-42B71AF17BFF}"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1B2B8DF5-4769-4E6A-959B-201B45D4896C}" type="slidenum">
              <a:rPr lang="zh-CN" altLang="en-US"/>
              <a:pPr>
                <a:defRPr/>
              </a:pPr>
              <a:t>‹#›</a:t>
            </a:fld>
            <a:endParaRPr lang="zh-CN" altLang="en-US"/>
          </a:p>
        </p:txBody>
      </p:sp>
    </p:spTree>
    <p:extLst>
      <p:ext uri="{BB962C8B-B14F-4D97-AF65-F5344CB8AC3E}">
        <p14:creationId xmlns:p14="http://schemas.microsoft.com/office/powerpoint/2010/main" val="1079230869"/>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userDrawn="1">
  <p:cSld name="1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CE4234F7-7072-401F-9116-BD6DAB26D35A}"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BCE75BF8-E47E-4D39-ACBA-64F166590D9C}" type="slidenum">
              <a:rPr lang="zh-CN" altLang="en-US"/>
              <a:pPr>
                <a:defRPr/>
              </a:pPr>
              <a:t>‹#›</a:t>
            </a:fld>
            <a:endParaRPr lang="zh-CN" altLang="en-US"/>
          </a:p>
        </p:txBody>
      </p:sp>
    </p:spTree>
    <p:extLst>
      <p:ext uri="{BB962C8B-B14F-4D97-AF65-F5344CB8AC3E}">
        <p14:creationId xmlns:p14="http://schemas.microsoft.com/office/powerpoint/2010/main" val="1330504958"/>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userDrawn="1">
  <p:cSld name="1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9EFEB77-3D84-4ABA-B16B-935DEC25523F}"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C1AE0AD-960D-4BBC-B223-3C91747DD68D}" type="slidenum">
              <a:rPr lang="zh-CN" altLang="en-US"/>
              <a:pPr>
                <a:defRPr/>
              </a:pPr>
              <a:t>‹#›</a:t>
            </a:fld>
            <a:endParaRPr lang="zh-CN" altLang="en-US"/>
          </a:p>
        </p:txBody>
      </p:sp>
    </p:spTree>
    <p:extLst>
      <p:ext uri="{BB962C8B-B14F-4D97-AF65-F5344CB8AC3E}">
        <p14:creationId xmlns:p14="http://schemas.microsoft.com/office/powerpoint/2010/main" val="2532340867"/>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userDrawn="1">
  <p:cSld name="1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71EFFC4-86A1-4567-A769-9C43854D9AE5}"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B36D763-E018-4511-B003-98E98AC29ABB}" type="slidenum">
              <a:rPr lang="zh-CN" altLang="en-US"/>
              <a:pPr>
                <a:defRPr/>
              </a:pPr>
              <a:t>‹#›</a:t>
            </a:fld>
            <a:endParaRPr lang="zh-CN" altLang="en-US"/>
          </a:p>
        </p:txBody>
      </p:sp>
    </p:spTree>
    <p:extLst>
      <p:ext uri="{BB962C8B-B14F-4D97-AF65-F5344CB8AC3E}">
        <p14:creationId xmlns:p14="http://schemas.microsoft.com/office/powerpoint/2010/main" val="1462430418"/>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userDrawn="1">
  <p:cSld name="1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908A9FC8-A5C4-4346-A668-5F0979AC2EAA}"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9350A7DD-9705-4DD4-AE9E-A956340A53B1}" type="slidenum">
              <a:rPr lang="zh-CN" altLang="en-US"/>
              <a:pPr>
                <a:defRPr/>
              </a:pPr>
              <a:t>‹#›</a:t>
            </a:fld>
            <a:endParaRPr lang="zh-CN" altLang="en-US"/>
          </a:p>
        </p:txBody>
      </p:sp>
    </p:spTree>
    <p:extLst>
      <p:ext uri="{BB962C8B-B14F-4D97-AF65-F5344CB8AC3E}">
        <p14:creationId xmlns:p14="http://schemas.microsoft.com/office/powerpoint/2010/main" val="3080013250"/>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userDrawn="1">
  <p:cSld name="1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2ABC943B-4347-497F-BD82-DDD78402DFE1}"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879F7A46-E674-45F0-8525-710930B8AA18}" type="slidenum">
              <a:rPr lang="zh-CN" altLang="en-US"/>
              <a:pPr>
                <a:defRPr/>
              </a:pPr>
              <a:t>‹#›</a:t>
            </a:fld>
            <a:endParaRPr lang="zh-CN" altLang="en-US"/>
          </a:p>
        </p:txBody>
      </p:sp>
    </p:spTree>
    <p:extLst>
      <p:ext uri="{BB962C8B-B14F-4D97-AF65-F5344CB8AC3E}">
        <p14:creationId xmlns:p14="http://schemas.microsoft.com/office/powerpoint/2010/main" val="182765872"/>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userDrawn="1">
  <p:cSld name="1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CF8FDBAD-EDED-4992-9184-F4C41B5AEBE0}"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D9B52D98-7BF3-4ED4-AA3B-31F4E12FF074}" type="slidenum">
              <a:rPr lang="zh-CN" altLang="en-US"/>
              <a:pPr>
                <a:defRPr/>
              </a:pPr>
              <a:t>‹#›</a:t>
            </a:fld>
            <a:endParaRPr lang="zh-CN" altLang="en-US"/>
          </a:p>
        </p:txBody>
      </p:sp>
    </p:spTree>
    <p:extLst>
      <p:ext uri="{BB962C8B-B14F-4D97-AF65-F5344CB8AC3E}">
        <p14:creationId xmlns:p14="http://schemas.microsoft.com/office/powerpoint/2010/main" val="2812189424"/>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userDrawn="1">
  <p:cSld name="1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C9BFBC2-2B51-4E2D-A2A9-6FA339892CC8}"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249ABCFA-707A-484B-B7B0-19331F005530}" type="slidenum">
              <a:rPr lang="zh-CN" altLang="en-US"/>
              <a:pPr>
                <a:defRPr/>
              </a:pPr>
              <a:t>‹#›</a:t>
            </a:fld>
            <a:endParaRPr lang="zh-CN" altLang="en-US"/>
          </a:p>
        </p:txBody>
      </p:sp>
    </p:spTree>
    <p:extLst>
      <p:ext uri="{BB962C8B-B14F-4D97-AF65-F5344CB8AC3E}">
        <p14:creationId xmlns:p14="http://schemas.microsoft.com/office/powerpoint/2010/main" val="13160618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7"/>
        <p:cNvGrpSpPr/>
        <p:nvPr/>
      </p:nvGrpSpPr>
      <p:grpSpPr>
        <a:xfrm>
          <a:off x="0" y="0"/>
          <a:ext cx="0" cy="0"/>
          <a:chOff x="0" y="0"/>
          <a:chExt cx="0" cy="0"/>
        </a:xfrm>
      </p:grpSpPr>
      <p:sp>
        <p:nvSpPr>
          <p:cNvPr id="18" name="Google Shape;18;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4170481854"/>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userDrawn="1">
  <p:cSld name="1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C8817D16-8558-4CE5-8836-66E7606C8EAD}"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0F9D43D-05C1-4590-8F0E-2FDE7E035F52}" type="slidenum">
              <a:rPr lang="zh-CN" altLang="en-US"/>
              <a:pPr>
                <a:defRPr/>
              </a:pPr>
              <a:t>‹#›</a:t>
            </a:fld>
            <a:endParaRPr lang="zh-CN" altLang="en-US"/>
          </a:p>
        </p:txBody>
      </p:sp>
    </p:spTree>
    <p:extLst>
      <p:ext uri="{BB962C8B-B14F-4D97-AF65-F5344CB8AC3E}">
        <p14:creationId xmlns:p14="http://schemas.microsoft.com/office/powerpoint/2010/main" val="1293543419"/>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userDrawn="1">
  <p:cSld name="12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E53B1A55-0916-4570-A4C4-C594FE0AACFF}"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3D1B7C4-32FC-4AB3-97D9-91F739791075}" type="slidenum">
              <a:rPr lang="zh-CN" altLang="en-US"/>
              <a:pPr>
                <a:defRPr/>
              </a:pPr>
              <a:t>‹#›</a:t>
            </a:fld>
            <a:endParaRPr lang="zh-CN" altLang="en-US"/>
          </a:p>
        </p:txBody>
      </p:sp>
    </p:spTree>
    <p:extLst>
      <p:ext uri="{BB962C8B-B14F-4D97-AF65-F5344CB8AC3E}">
        <p14:creationId xmlns:p14="http://schemas.microsoft.com/office/powerpoint/2010/main" val="451412893"/>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userDrawn="1">
  <p:cSld name="1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p:spPr>
        <p:txBody>
          <a:bodyPr/>
          <a:lstStyle>
            <a:lvl1pPr eaLnBrk="0" fontAlgn="auto" hangingPunct="0">
              <a:spcBef>
                <a:spcPct val="0"/>
              </a:spcBef>
              <a:spcAft>
                <a:spcPts val="0"/>
              </a:spcAft>
              <a:defRPr sz="1350" smtClean="0">
                <a:solidFill>
                  <a:prstClr val="black">
                    <a:tint val="75000"/>
                  </a:prstClr>
                </a:solidFill>
                <a:latin typeface="Arial" panose="020B0604020202020204" pitchFamily="34" charset="0"/>
              </a:defRPr>
            </a:lvl1pPr>
          </a:lstStyle>
          <a:p>
            <a:pPr>
              <a:defRPr/>
            </a:pPr>
            <a:fld id="{4B15D9F9-7E75-4691-9BC8-D556526A05A0}" type="datetimeFigureOut">
              <a:rPr lang="zh-CN" altLang="en-US"/>
              <a:pPr>
                <a:defRPr/>
              </a:pPr>
              <a:t>2024/2/19</a:t>
            </a:fld>
            <a:endParaRPr lang="zh-CN" altLang="en-US"/>
          </a:p>
        </p:txBody>
      </p:sp>
      <p:sp>
        <p:nvSpPr>
          <p:cNvPr id="3" name="页脚占位符 3"/>
          <p:cNvSpPr>
            <a:spLocks noGrp="1"/>
          </p:cNvSpPr>
          <p:nvPr>
            <p:ph type="ftr" sz="quarter" idx="11"/>
          </p:nvPr>
        </p:nvSpPr>
        <p:spPr>
          <a:xfrm>
            <a:off x="677863" y="6042025"/>
            <a:ext cx="6297612" cy="365125"/>
          </a:xfrm>
        </p:spPr>
        <p:txBody>
          <a:bodyPr/>
          <a:lstStyle>
            <a:lvl1pPr algn="l" eaLnBrk="0" fontAlgn="auto" hangingPunct="0">
              <a:spcBef>
                <a:spcPct val="0"/>
              </a:spcBef>
              <a:spcAft>
                <a:spcPts val="0"/>
              </a:spcAft>
              <a:defRPr sz="1350">
                <a:solidFill>
                  <a:prstClr val="black">
                    <a:tint val="75000"/>
                  </a:prstClr>
                </a:solidFill>
                <a:latin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p:spPr>
        <p:txBody>
          <a:bodyPr/>
          <a:lstStyle>
            <a:lvl1pPr algn="l" eaLnBrk="0" fontAlgn="auto" hangingPunct="0">
              <a:spcBef>
                <a:spcPct val="0"/>
              </a:spcBef>
              <a:spcAft>
                <a:spcPts val="0"/>
              </a:spcAft>
              <a:defRPr sz="1350" smtClean="0">
                <a:solidFill>
                  <a:prstClr val="black">
                    <a:tint val="75000"/>
                  </a:prstClr>
                </a:solidFill>
                <a:latin typeface="Arial" panose="020B0604020202020204" pitchFamily="34" charset="0"/>
              </a:defRPr>
            </a:lvl1pPr>
          </a:lstStyle>
          <a:p>
            <a:pPr>
              <a:defRPr/>
            </a:pPr>
            <a:fld id="{AEA5DE8A-2B46-4B88-B4A2-428A45A9F21D}" type="slidenum">
              <a:rPr lang="zh-CN" altLang="en-US"/>
              <a:pPr>
                <a:defRPr/>
              </a:pPr>
              <a:t>‹#›</a:t>
            </a:fld>
            <a:endParaRPr lang="zh-CN" altLang="en-US"/>
          </a:p>
        </p:txBody>
      </p:sp>
    </p:spTree>
    <p:extLst>
      <p:ext uri="{BB962C8B-B14F-4D97-AF65-F5344CB8AC3E}">
        <p14:creationId xmlns:p14="http://schemas.microsoft.com/office/powerpoint/2010/main" val="1423314421"/>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userDrawn="1">
  <p:cSld name="12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p:spPr>
        <p:txBody>
          <a:bodyPr/>
          <a:lstStyle>
            <a:lvl1pPr eaLnBrk="0" fontAlgn="auto" hangingPunct="0">
              <a:spcBef>
                <a:spcPct val="0"/>
              </a:spcBef>
              <a:spcAft>
                <a:spcPts val="0"/>
              </a:spcAft>
              <a:defRPr sz="1350" smtClean="0">
                <a:solidFill>
                  <a:prstClr val="black">
                    <a:tint val="75000"/>
                  </a:prstClr>
                </a:solidFill>
                <a:latin typeface="Arial" panose="020B0604020202020204" pitchFamily="34" charset="0"/>
              </a:defRPr>
            </a:lvl1pPr>
          </a:lstStyle>
          <a:p>
            <a:pPr>
              <a:defRPr/>
            </a:pPr>
            <a:fld id="{A119B26E-0C74-48B3-A8A5-9C5B1E57BB90}" type="datetimeFigureOut">
              <a:rPr lang="zh-CN" altLang="en-US"/>
              <a:pPr>
                <a:defRPr/>
              </a:pPr>
              <a:t>2024/2/19</a:t>
            </a:fld>
            <a:endParaRPr lang="zh-CN" altLang="en-US"/>
          </a:p>
        </p:txBody>
      </p:sp>
      <p:sp>
        <p:nvSpPr>
          <p:cNvPr id="3" name="页脚占位符 3"/>
          <p:cNvSpPr>
            <a:spLocks noGrp="1"/>
          </p:cNvSpPr>
          <p:nvPr>
            <p:ph type="ftr" sz="quarter" idx="11"/>
          </p:nvPr>
        </p:nvSpPr>
        <p:spPr>
          <a:xfrm>
            <a:off x="677863" y="6042025"/>
            <a:ext cx="6297612" cy="365125"/>
          </a:xfrm>
        </p:spPr>
        <p:txBody>
          <a:bodyPr/>
          <a:lstStyle>
            <a:lvl1pPr algn="l" eaLnBrk="0" fontAlgn="auto" hangingPunct="0">
              <a:spcBef>
                <a:spcPct val="0"/>
              </a:spcBef>
              <a:spcAft>
                <a:spcPts val="0"/>
              </a:spcAft>
              <a:defRPr sz="1350">
                <a:solidFill>
                  <a:prstClr val="black">
                    <a:tint val="75000"/>
                  </a:prstClr>
                </a:solidFill>
                <a:latin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p:spPr>
        <p:txBody>
          <a:bodyPr/>
          <a:lstStyle>
            <a:lvl1pPr algn="l" eaLnBrk="0" fontAlgn="auto" hangingPunct="0">
              <a:spcBef>
                <a:spcPct val="0"/>
              </a:spcBef>
              <a:spcAft>
                <a:spcPts val="0"/>
              </a:spcAft>
              <a:defRPr sz="1350" smtClean="0">
                <a:solidFill>
                  <a:prstClr val="black">
                    <a:tint val="75000"/>
                  </a:prstClr>
                </a:solidFill>
                <a:latin typeface="Arial" panose="020B0604020202020204" pitchFamily="34" charset="0"/>
              </a:defRPr>
            </a:lvl1pPr>
          </a:lstStyle>
          <a:p>
            <a:pPr>
              <a:defRPr/>
            </a:pPr>
            <a:fld id="{FDBDC2CA-9A9B-4CB1-AC2B-2CA72B39F3C8}" type="slidenum">
              <a:rPr lang="zh-CN" altLang="en-US"/>
              <a:pPr>
                <a:defRPr/>
              </a:pPr>
              <a:t>‹#›</a:t>
            </a:fld>
            <a:endParaRPr lang="zh-CN" altLang="en-US"/>
          </a:p>
        </p:txBody>
      </p:sp>
    </p:spTree>
    <p:extLst>
      <p:ext uri="{BB962C8B-B14F-4D97-AF65-F5344CB8AC3E}">
        <p14:creationId xmlns:p14="http://schemas.microsoft.com/office/powerpoint/2010/main" val="78012008"/>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userDrawn="1">
  <p:cSld name="13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D9211090-4300-4B02-8EAF-B0C80EA901A5}"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AC2944A8-7C4C-47E2-8E7A-3A675320363C}" type="slidenum">
              <a:rPr lang="zh-CN" altLang="en-US"/>
              <a:pPr>
                <a:defRPr/>
              </a:pPr>
              <a:t>‹#›</a:t>
            </a:fld>
            <a:endParaRPr lang="zh-CN" altLang="en-US"/>
          </a:p>
        </p:txBody>
      </p:sp>
    </p:spTree>
    <p:extLst>
      <p:ext uri="{BB962C8B-B14F-4D97-AF65-F5344CB8AC3E}">
        <p14:creationId xmlns:p14="http://schemas.microsoft.com/office/powerpoint/2010/main" val="1459386797"/>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userDrawn="1">
  <p:cSld name="13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B2E9A0D0-1912-4B63-BC63-C49AFE9DC9EA}"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BEFB558-86E2-4C41-AE6B-CB093B994A7C}" type="slidenum">
              <a:rPr lang="zh-CN" altLang="en-US"/>
              <a:pPr>
                <a:defRPr/>
              </a:pPr>
              <a:t>‹#›</a:t>
            </a:fld>
            <a:endParaRPr lang="zh-CN" altLang="en-US"/>
          </a:p>
        </p:txBody>
      </p:sp>
    </p:spTree>
    <p:extLst>
      <p:ext uri="{BB962C8B-B14F-4D97-AF65-F5344CB8AC3E}">
        <p14:creationId xmlns:p14="http://schemas.microsoft.com/office/powerpoint/2010/main" val="98689651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userDrawn="1">
  <p:cSld name="13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F2CBEE8D-EA8A-4C81-8AC3-1E22C3CA7348}"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9BC4DB86-459D-459B-9F60-77A910608C1D}" type="slidenum">
              <a:rPr lang="zh-CN" altLang="en-US"/>
              <a:pPr>
                <a:defRPr/>
              </a:pPr>
              <a:t>‹#›</a:t>
            </a:fld>
            <a:endParaRPr lang="zh-CN" altLang="en-US"/>
          </a:p>
        </p:txBody>
      </p:sp>
    </p:spTree>
    <p:extLst>
      <p:ext uri="{BB962C8B-B14F-4D97-AF65-F5344CB8AC3E}">
        <p14:creationId xmlns:p14="http://schemas.microsoft.com/office/powerpoint/2010/main" val="3678057118"/>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userDrawn="1">
  <p:cSld name="14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49C8B078-C6BC-4E60-A3A7-3B58F65B9830}"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34DE967A-ED93-4AD8-AF5F-27178B5C3C02}" type="slidenum">
              <a:rPr lang="zh-CN" altLang="en-US"/>
              <a:pPr>
                <a:defRPr/>
              </a:pPr>
              <a:t>‹#›</a:t>
            </a:fld>
            <a:endParaRPr lang="zh-CN" altLang="en-US"/>
          </a:p>
        </p:txBody>
      </p:sp>
    </p:spTree>
    <p:extLst>
      <p:ext uri="{BB962C8B-B14F-4D97-AF65-F5344CB8AC3E}">
        <p14:creationId xmlns:p14="http://schemas.microsoft.com/office/powerpoint/2010/main" val="20088211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userDrawn="1">
  <p:cSld name="14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AF32C3C7-61DD-4C62-BD92-5B9C4C974714}"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74EFD081-0DD6-4BBC-A0FC-B1FCC49FE232}" type="slidenum">
              <a:rPr lang="zh-CN" altLang="en-US"/>
              <a:pPr>
                <a:defRPr/>
              </a:pPr>
              <a:t>‹#›</a:t>
            </a:fld>
            <a:endParaRPr lang="zh-CN" altLang="en-US"/>
          </a:p>
        </p:txBody>
      </p:sp>
    </p:spTree>
    <p:extLst>
      <p:ext uri="{BB962C8B-B14F-4D97-AF65-F5344CB8AC3E}">
        <p14:creationId xmlns:p14="http://schemas.microsoft.com/office/powerpoint/2010/main" val="326316098"/>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userDrawn="1">
  <p:cSld name="14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6ED44A45-4359-412A-B8E7-D7C33963112E}"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479427D6-2132-44B9-AC34-134A09D11799}" type="slidenum">
              <a:rPr lang="zh-CN" altLang="en-US"/>
              <a:pPr>
                <a:defRPr/>
              </a:pPr>
              <a:t>‹#›</a:t>
            </a:fld>
            <a:endParaRPr lang="zh-CN" altLang="en-US"/>
          </a:p>
        </p:txBody>
      </p:sp>
    </p:spTree>
    <p:extLst>
      <p:ext uri="{BB962C8B-B14F-4D97-AF65-F5344CB8AC3E}">
        <p14:creationId xmlns:p14="http://schemas.microsoft.com/office/powerpoint/2010/main" val="16016051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3"/>
        <p:cNvGrpSpPr/>
        <p:nvPr/>
      </p:nvGrpSpPr>
      <p:grpSpPr>
        <a:xfrm>
          <a:off x="0" y="0"/>
          <a:ext cx="0" cy="0"/>
          <a:chOff x="0" y="0"/>
          <a:chExt cx="0" cy="0"/>
        </a:xfrm>
      </p:grpSpPr>
      <p:sp>
        <p:nvSpPr>
          <p:cNvPr id="24" name="Google Shape;24;p1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215096119"/>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userDrawn="1">
  <p:cSld name="15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F322373E-94DA-4FAD-8445-2DC9FAF8E993}"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EF013778-57A3-42C7-8434-42A77F100B0B}" type="slidenum">
              <a:rPr lang="zh-CN" altLang="en-US"/>
              <a:pPr>
                <a:defRPr/>
              </a:pPr>
              <a:t>‹#›</a:t>
            </a:fld>
            <a:endParaRPr lang="zh-CN" altLang="en-US"/>
          </a:p>
        </p:txBody>
      </p:sp>
    </p:spTree>
    <p:extLst>
      <p:ext uri="{BB962C8B-B14F-4D97-AF65-F5344CB8AC3E}">
        <p14:creationId xmlns:p14="http://schemas.microsoft.com/office/powerpoint/2010/main" val="5740856"/>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userDrawn="1">
  <p:cSld name="15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CF46E60-554B-42EB-BB30-45A391BC32BB}"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DBC383BC-B267-4704-A8FA-A15E8FD53514}" type="slidenum">
              <a:rPr lang="zh-CN" altLang="en-US"/>
              <a:pPr>
                <a:defRPr/>
              </a:pPr>
              <a:t>‹#›</a:t>
            </a:fld>
            <a:endParaRPr lang="zh-CN" altLang="en-US"/>
          </a:p>
        </p:txBody>
      </p:sp>
    </p:spTree>
    <p:extLst>
      <p:ext uri="{BB962C8B-B14F-4D97-AF65-F5344CB8AC3E}">
        <p14:creationId xmlns:p14="http://schemas.microsoft.com/office/powerpoint/2010/main" val="3974960003"/>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userDrawn="1">
  <p:cSld name="15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56CE616D-4822-4F34-9036-10F4202CEECE}"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8F1C9607-C50E-44C5-A590-9539F87731AC}" type="slidenum">
              <a:rPr lang="zh-CN" altLang="en-US"/>
              <a:pPr>
                <a:defRPr/>
              </a:pPr>
              <a:t>‹#›</a:t>
            </a:fld>
            <a:endParaRPr lang="zh-CN" altLang="en-US"/>
          </a:p>
        </p:txBody>
      </p:sp>
    </p:spTree>
    <p:extLst>
      <p:ext uri="{BB962C8B-B14F-4D97-AF65-F5344CB8AC3E}">
        <p14:creationId xmlns:p14="http://schemas.microsoft.com/office/powerpoint/2010/main" val="334124513"/>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userDrawn="1">
  <p:cSld name="15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3117A66C-FC79-4CC7-90E0-DFC9C678FE49}"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8F496C39-F30C-4426-91CD-F129EE40DEA7}" type="slidenum">
              <a:rPr lang="zh-CN" altLang="en-US"/>
              <a:pPr>
                <a:defRPr/>
              </a:pPr>
              <a:t>‹#›</a:t>
            </a:fld>
            <a:endParaRPr lang="zh-CN" altLang="en-US"/>
          </a:p>
        </p:txBody>
      </p:sp>
    </p:spTree>
    <p:extLst>
      <p:ext uri="{BB962C8B-B14F-4D97-AF65-F5344CB8AC3E}">
        <p14:creationId xmlns:p14="http://schemas.microsoft.com/office/powerpoint/2010/main" val="534239977"/>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userDrawn="1">
  <p:cSld name="15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AA561FC5-CA0C-4699-B462-0A5A5E5979A9}"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5EA16809-4D85-4174-BD8D-1A58CED1ABB5}" type="slidenum">
              <a:rPr lang="zh-CN" altLang="en-US"/>
              <a:pPr>
                <a:defRPr/>
              </a:pPr>
              <a:t>‹#›</a:t>
            </a:fld>
            <a:endParaRPr lang="zh-CN" altLang="en-US"/>
          </a:p>
        </p:txBody>
      </p:sp>
    </p:spTree>
    <p:extLst>
      <p:ext uri="{BB962C8B-B14F-4D97-AF65-F5344CB8AC3E}">
        <p14:creationId xmlns:p14="http://schemas.microsoft.com/office/powerpoint/2010/main" val="3417663224"/>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userDrawn="1">
  <p:cSld name="15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5B3DAAB5-7B15-45D5-AD0A-A8E948FDB9CC}"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BC994593-116F-4F1E-9CA6-E38422B329AA}" type="slidenum">
              <a:rPr lang="zh-CN" altLang="en-US"/>
              <a:pPr>
                <a:defRPr/>
              </a:pPr>
              <a:t>‹#›</a:t>
            </a:fld>
            <a:endParaRPr lang="zh-CN" altLang="en-US"/>
          </a:p>
        </p:txBody>
      </p:sp>
    </p:spTree>
    <p:extLst>
      <p:ext uri="{BB962C8B-B14F-4D97-AF65-F5344CB8AC3E}">
        <p14:creationId xmlns:p14="http://schemas.microsoft.com/office/powerpoint/2010/main" val="578405980"/>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userDrawn="1">
  <p:cSld name="15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CBFE901-A6C8-4AE0-9314-5B60BBAFCE99}"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5336066-8B7F-4207-846D-6DA0CD97083D}" type="slidenum">
              <a:rPr lang="zh-CN" altLang="en-US"/>
              <a:pPr>
                <a:defRPr/>
              </a:pPr>
              <a:t>‹#›</a:t>
            </a:fld>
            <a:endParaRPr lang="zh-CN" altLang="en-US"/>
          </a:p>
        </p:txBody>
      </p:sp>
    </p:spTree>
    <p:extLst>
      <p:ext uri="{BB962C8B-B14F-4D97-AF65-F5344CB8AC3E}">
        <p14:creationId xmlns:p14="http://schemas.microsoft.com/office/powerpoint/2010/main" val="3882455337"/>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userDrawn="1">
  <p:cSld name="15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C1D04D92-0D63-4D43-91FB-9C1E2C44C130}"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FD083D41-FDB5-4C9D-B086-3427C86D9E2A}" type="slidenum">
              <a:rPr lang="zh-CN" altLang="en-US"/>
              <a:pPr>
                <a:defRPr/>
              </a:pPr>
              <a:t>‹#›</a:t>
            </a:fld>
            <a:endParaRPr lang="zh-CN" altLang="en-US"/>
          </a:p>
        </p:txBody>
      </p:sp>
    </p:spTree>
    <p:extLst>
      <p:ext uri="{BB962C8B-B14F-4D97-AF65-F5344CB8AC3E}">
        <p14:creationId xmlns:p14="http://schemas.microsoft.com/office/powerpoint/2010/main" val="3053617319"/>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userDrawn="1">
  <p:cSld name="15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C03D8E8-EE22-4330-8E6D-C17D5ECA9987}"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defRPr>
            </a:lvl1pPr>
          </a:lstStyle>
          <a:p>
            <a:pPr>
              <a:defRPr/>
            </a:pPr>
            <a:fld id="{0D6AB6F0-0755-4395-93CB-63D068D074C5}" type="slidenum">
              <a:rPr lang="zh-CN" altLang="en-US"/>
              <a:pPr>
                <a:defRPr/>
              </a:pPr>
              <a:t>‹#›</a:t>
            </a:fld>
            <a:endParaRPr lang="zh-CN" altLang="en-US"/>
          </a:p>
        </p:txBody>
      </p:sp>
    </p:spTree>
    <p:extLst>
      <p:ext uri="{BB962C8B-B14F-4D97-AF65-F5344CB8AC3E}">
        <p14:creationId xmlns:p14="http://schemas.microsoft.com/office/powerpoint/2010/main" val="3973607269"/>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userDrawn="1">
  <p:cSld name="15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6B4A5048-8F72-4F58-BB13-3ED563E29575}" type="datetimeFigureOut">
              <a:rPr lang="zh-CN" altLang="en-US"/>
              <a:pPr>
                <a:defRPr/>
              </a:pPr>
              <a:t>2024/2/19</a:t>
            </a:fld>
            <a:endParaRPr lang="zh-CN" altLang="en-US"/>
          </a:p>
        </p:txBody>
      </p:sp>
      <p:sp>
        <p:nvSpPr>
          <p:cNvPr id="3" name="页脚占位符 3"/>
          <p:cNvSpPr>
            <a:spLocks noGrp="1"/>
          </p:cNvSpPr>
          <p:nvPr>
            <p:ph type="ftr" sz="quarter" idx="11"/>
          </p:nvPr>
        </p:nvSpPr>
        <p:spPr>
          <a:xfrm>
            <a:off x="677863" y="6042025"/>
            <a:ext cx="6297612"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0A6CE63B-AC3A-43B0-91A9-51B9EFE8CFB8}" type="slidenum">
              <a:rPr lang="zh-CN" altLang="en-US"/>
              <a:pPr>
                <a:defRPr/>
              </a:pPr>
              <a:t>‹#›</a:t>
            </a:fld>
            <a:endParaRPr lang="zh-CN" altLang="en-US"/>
          </a:p>
        </p:txBody>
      </p:sp>
    </p:spTree>
    <p:extLst>
      <p:ext uri="{BB962C8B-B14F-4D97-AF65-F5344CB8AC3E}">
        <p14:creationId xmlns:p14="http://schemas.microsoft.com/office/powerpoint/2010/main" val="33246170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9"/>
        <p:cNvGrpSpPr/>
        <p:nvPr/>
      </p:nvGrpSpPr>
      <p:grpSpPr>
        <a:xfrm>
          <a:off x="0" y="0"/>
          <a:ext cx="0" cy="0"/>
          <a:chOff x="0" y="0"/>
          <a:chExt cx="0" cy="0"/>
        </a:xfrm>
      </p:grpSpPr>
      <p:sp>
        <p:nvSpPr>
          <p:cNvPr id="30" name="Google Shape;30;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2600617603"/>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userDrawn="1">
  <p:cSld name="16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8007136F-80AE-47C1-B44A-939BBC59FF19}" type="datetimeFigureOut">
              <a:rPr lang="zh-CN" altLang="en-US"/>
              <a:pPr>
                <a:defRPr/>
              </a:pPr>
              <a:t>2024/2/19</a:t>
            </a:fld>
            <a:endParaRPr lang="zh-CN" altLang="en-US"/>
          </a:p>
        </p:txBody>
      </p:sp>
      <p:sp>
        <p:nvSpPr>
          <p:cNvPr id="3" name="页脚占位符 3"/>
          <p:cNvSpPr>
            <a:spLocks noGrp="1"/>
          </p:cNvSpPr>
          <p:nvPr>
            <p:ph type="ftr" sz="quarter" idx="11"/>
          </p:nvPr>
        </p:nvSpPr>
        <p:spPr>
          <a:xfrm>
            <a:off x="677863" y="6042025"/>
            <a:ext cx="6297612"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F1C3C941-8BE1-4209-B5F4-37BF95D4C3D9}" type="slidenum">
              <a:rPr lang="zh-CN" altLang="en-US"/>
              <a:pPr>
                <a:defRPr/>
              </a:pPr>
              <a:t>‹#›</a:t>
            </a:fld>
            <a:endParaRPr lang="zh-CN" altLang="en-US"/>
          </a:p>
        </p:txBody>
      </p:sp>
    </p:spTree>
    <p:extLst>
      <p:ext uri="{BB962C8B-B14F-4D97-AF65-F5344CB8AC3E}">
        <p14:creationId xmlns:p14="http://schemas.microsoft.com/office/powerpoint/2010/main" val="2028564597"/>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userDrawn="1">
  <p:cSld name="16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AF4961DB-1D9B-4230-BBFE-6F1F3F78E95A}" type="datetimeFigureOut">
              <a:rPr lang="zh-CN" altLang="en-US"/>
              <a:pPr>
                <a:defRPr/>
              </a:pPr>
              <a:t>2024/2/19</a:t>
            </a:fld>
            <a:endParaRPr lang="zh-CN" altLang="en-US"/>
          </a:p>
        </p:txBody>
      </p:sp>
      <p:sp>
        <p:nvSpPr>
          <p:cNvPr id="3" name="页脚占位符 3"/>
          <p:cNvSpPr>
            <a:spLocks noGrp="1"/>
          </p:cNvSpPr>
          <p:nvPr>
            <p:ph type="ftr" sz="quarter" idx="11"/>
          </p:nvPr>
        </p:nvSpPr>
        <p:spPr>
          <a:xfrm>
            <a:off x="677863" y="6042025"/>
            <a:ext cx="6297612"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0A2D2621-AB55-4F63-A3BF-7640BB6980A7}" type="slidenum">
              <a:rPr lang="zh-CN" altLang="en-US"/>
              <a:pPr>
                <a:defRPr/>
              </a:pPr>
              <a:t>‹#›</a:t>
            </a:fld>
            <a:endParaRPr lang="zh-CN" altLang="en-US"/>
          </a:p>
        </p:txBody>
      </p:sp>
    </p:spTree>
    <p:extLst>
      <p:ext uri="{BB962C8B-B14F-4D97-AF65-F5344CB8AC3E}">
        <p14:creationId xmlns:p14="http://schemas.microsoft.com/office/powerpoint/2010/main" val="3977487936"/>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userDrawn="1">
  <p:cSld name="16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5DD1A05C-AA07-4221-8434-D2C4A5F1A127}" type="datetimeFigureOut">
              <a:rPr lang="zh-CN" altLang="en-US"/>
              <a:pPr>
                <a:defRPr/>
              </a:pPr>
              <a:t>2024/2/19</a:t>
            </a:fld>
            <a:endParaRPr lang="zh-CN" altLang="en-US"/>
          </a:p>
        </p:txBody>
      </p:sp>
      <p:sp>
        <p:nvSpPr>
          <p:cNvPr id="3" name="页脚占位符 3"/>
          <p:cNvSpPr>
            <a:spLocks noGrp="1"/>
          </p:cNvSpPr>
          <p:nvPr>
            <p:ph type="ftr" sz="quarter" idx="11"/>
          </p:nvPr>
        </p:nvSpPr>
        <p:spPr>
          <a:xfrm>
            <a:off x="677863" y="6042025"/>
            <a:ext cx="6297612"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87B4784E-6CE7-4E63-95E0-B8631E5A4D5B}" type="slidenum">
              <a:rPr lang="zh-CN" altLang="en-US"/>
              <a:pPr>
                <a:defRPr/>
              </a:pPr>
              <a:t>‹#›</a:t>
            </a:fld>
            <a:endParaRPr lang="zh-CN" altLang="en-US"/>
          </a:p>
        </p:txBody>
      </p:sp>
    </p:spTree>
    <p:extLst>
      <p:ext uri="{BB962C8B-B14F-4D97-AF65-F5344CB8AC3E}">
        <p14:creationId xmlns:p14="http://schemas.microsoft.com/office/powerpoint/2010/main" val="301155240"/>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userDrawn="1">
  <p:cSld name="16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F67A7CA9-11EE-4638-A464-8C3770156D4A}" type="datetimeFigureOut">
              <a:rPr lang="zh-CN" altLang="en-US"/>
              <a:pPr>
                <a:defRPr/>
              </a:pPr>
              <a:t>2024/2/19</a:t>
            </a:fld>
            <a:endParaRPr lang="zh-CN" altLang="en-US"/>
          </a:p>
        </p:txBody>
      </p:sp>
      <p:sp>
        <p:nvSpPr>
          <p:cNvPr id="3" name="页脚占位符 3"/>
          <p:cNvSpPr>
            <a:spLocks noGrp="1"/>
          </p:cNvSpPr>
          <p:nvPr>
            <p:ph type="ftr" sz="quarter" idx="11"/>
          </p:nvPr>
        </p:nvSpPr>
        <p:spPr>
          <a:xfrm>
            <a:off x="677863" y="6042025"/>
            <a:ext cx="6297612" cy="365125"/>
          </a:xfrm>
        </p:spPr>
        <p:txBody>
          <a:bodyPr/>
          <a:lstStyle>
            <a:lvl1pPr algn="l" defTabSz="342900"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defRPr>
            </a:lvl1pPr>
          </a:lstStyle>
          <a:p>
            <a:pPr>
              <a:defRPr/>
            </a:pPr>
            <a:fld id="{A3DA6ADC-6831-4563-9A44-0EC4960D46B7}" type="slidenum">
              <a:rPr lang="zh-CN" altLang="en-US"/>
              <a:pPr>
                <a:defRPr/>
              </a:pPr>
              <a:t>‹#›</a:t>
            </a:fld>
            <a:endParaRPr lang="zh-CN" altLang="en-US"/>
          </a:p>
        </p:txBody>
      </p:sp>
    </p:spTree>
    <p:extLst>
      <p:ext uri="{BB962C8B-B14F-4D97-AF65-F5344CB8AC3E}">
        <p14:creationId xmlns:p14="http://schemas.microsoft.com/office/powerpoint/2010/main" val="397528031"/>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userDrawn="1">
  <p:cSld name="17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247539C4-D70C-4630-AA58-C082AAEA8E9F}"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0780038D-AF7D-4634-8412-E5F3735E129F}" type="slidenum">
              <a:rPr lang="zh-CN" altLang="en-US"/>
              <a:pPr>
                <a:defRPr/>
              </a:pPr>
              <a:t>‹#›</a:t>
            </a:fld>
            <a:endParaRPr lang="zh-CN" altLang="en-US"/>
          </a:p>
        </p:txBody>
      </p:sp>
    </p:spTree>
    <p:extLst>
      <p:ext uri="{BB962C8B-B14F-4D97-AF65-F5344CB8AC3E}">
        <p14:creationId xmlns:p14="http://schemas.microsoft.com/office/powerpoint/2010/main" val="1891868256"/>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userDrawn="1">
  <p:cSld name="17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FABED47A-6B14-4027-A470-41206F676C70}"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0964A10E-9449-4C4D-BFAD-DF6CAFCF389E}" type="slidenum">
              <a:rPr lang="zh-CN" altLang="en-US"/>
              <a:pPr>
                <a:defRPr/>
              </a:pPr>
              <a:t>‹#›</a:t>
            </a:fld>
            <a:endParaRPr lang="zh-CN" altLang="en-US"/>
          </a:p>
        </p:txBody>
      </p:sp>
    </p:spTree>
    <p:extLst>
      <p:ext uri="{BB962C8B-B14F-4D97-AF65-F5344CB8AC3E}">
        <p14:creationId xmlns:p14="http://schemas.microsoft.com/office/powerpoint/2010/main" val="2397883504"/>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userDrawn="1">
  <p:cSld name="17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6F81430B-351B-4C2C-8DB2-D09B42D96E9B}"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AFA4A0DB-D1B6-4BCD-A9A5-38E4F44768BF}" type="slidenum">
              <a:rPr lang="zh-CN" altLang="en-US"/>
              <a:pPr>
                <a:defRPr/>
              </a:pPr>
              <a:t>‹#›</a:t>
            </a:fld>
            <a:endParaRPr lang="zh-CN" altLang="en-US"/>
          </a:p>
        </p:txBody>
      </p:sp>
    </p:spTree>
    <p:extLst>
      <p:ext uri="{BB962C8B-B14F-4D97-AF65-F5344CB8AC3E}">
        <p14:creationId xmlns:p14="http://schemas.microsoft.com/office/powerpoint/2010/main" val="3897142144"/>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userDrawn="1">
  <p:cSld name="17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9A438110-BA18-4089-AAD4-EF47638B1F70}"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E509B937-B37F-45F3-BC28-0CB261DF841D}" type="slidenum">
              <a:rPr lang="zh-CN" altLang="en-US"/>
              <a:pPr>
                <a:defRPr/>
              </a:pPr>
              <a:t>‹#›</a:t>
            </a:fld>
            <a:endParaRPr lang="zh-CN" altLang="en-US"/>
          </a:p>
        </p:txBody>
      </p:sp>
    </p:spTree>
    <p:extLst>
      <p:ext uri="{BB962C8B-B14F-4D97-AF65-F5344CB8AC3E}">
        <p14:creationId xmlns:p14="http://schemas.microsoft.com/office/powerpoint/2010/main" val="3226167949"/>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userDrawn="1">
  <p:cSld name="17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DD991893-B633-4234-A261-5B9C485F4A91}"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6DD2AFEA-0691-4FB6-9C82-95EA3BE74A7B}" type="slidenum">
              <a:rPr lang="zh-CN" altLang="en-US"/>
              <a:pPr>
                <a:defRPr/>
              </a:pPr>
              <a:t>‹#›</a:t>
            </a:fld>
            <a:endParaRPr lang="zh-CN" altLang="en-US"/>
          </a:p>
        </p:txBody>
      </p:sp>
    </p:spTree>
    <p:extLst>
      <p:ext uri="{BB962C8B-B14F-4D97-AF65-F5344CB8AC3E}">
        <p14:creationId xmlns:p14="http://schemas.microsoft.com/office/powerpoint/2010/main" val="1923248140"/>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userDrawn="1">
  <p:cSld name="18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AFD7E473-398A-4DFE-A0E4-B1F0F4F9CA61}"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451182DC-0E43-49F4-A8C9-40463D44255B}" type="slidenum">
              <a:rPr lang="zh-CN" altLang="en-US"/>
              <a:pPr>
                <a:defRPr/>
              </a:pPr>
              <a:t>‹#›</a:t>
            </a:fld>
            <a:endParaRPr lang="zh-CN" altLang="en-US"/>
          </a:p>
        </p:txBody>
      </p:sp>
    </p:spTree>
    <p:extLst>
      <p:ext uri="{BB962C8B-B14F-4D97-AF65-F5344CB8AC3E}">
        <p14:creationId xmlns:p14="http://schemas.microsoft.com/office/powerpoint/2010/main" val="24833881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36"/>
        <p:cNvGrpSpPr/>
        <p:nvPr/>
      </p:nvGrpSpPr>
      <p:grpSpPr>
        <a:xfrm>
          <a:off x="0" y="0"/>
          <a:ext cx="0" cy="0"/>
          <a:chOff x="0" y="0"/>
          <a:chExt cx="0" cy="0"/>
        </a:xfrm>
      </p:grpSpPr>
      <p:sp>
        <p:nvSpPr>
          <p:cNvPr id="37" name="Google Shape;37;p1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1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1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1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398324342"/>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userDrawn="1">
  <p:cSld name="18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9B1790CB-61C4-486C-9910-483BEF301E29}"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D293BA14-1832-408A-B0C4-DCAF74A6AE57}" type="slidenum">
              <a:rPr lang="zh-CN" altLang="en-US"/>
              <a:pPr>
                <a:defRPr/>
              </a:pPr>
              <a:t>‹#›</a:t>
            </a:fld>
            <a:endParaRPr lang="zh-CN" altLang="en-US"/>
          </a:p>
        </p:txBody>
      </p:sp>
    </p:spTree>
    <p:extLst>
      <p:ext uri="{BB962C8B-B14F-4D97-AF65-F5344CB8AC3E}">
        <p14:creationId xmlns:p14="http://schemas.microsoft.com/office/powerpoint/2010/main" val="3901361229"/>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userDrawn="1">
  <p:cSld name="18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25444DA1-BC56-437E-BACB-12980E4F64BC}"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1DFA290C-F945-48BD-A17E-FDF459AB623A}" type="slidenum">
              <a:rPr lang="zh-CN" altLang="en-US"/>
              <a:pPr>
                <a:defRPr/>
              </a:pPr>
              <a:t>‹#›</a:t>
            </a:fld>
            <a:endParaRPr lang="zh-CN" altLang="en-US"/>
          </a:p>
        </p:txBody>
      </p:sp>
    </p:spTree>
    <p:extLst>
      <p:ext uri="{BB962C8B-B14F-4D97-AF65-F5344CB8AC3E}">
        <p14:creationId xmlns:p14="http://schemas.microsoft.com/office/powerpoint/2010/main" val="1651825605"/>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userDrawn="1">
  <p:cSld name="18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731AE815-1F01-4F2E-848C-2B06DDD06E9C}"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9E2BCA8C-0EA2-45C6-A4DD-9340BBF17EDF}" type="slidenum">
              <a:rPr lang="zh-CN" altLang="en-US"/>
              <a:pPr>
                <a:defRPr/>
              </a:pPr>
              <a:t>‹#›</a:t>
            </a:fld>
            <a:endParaRPr lang="zh-CN" altLang="en-US"/>
          </a:p>
        </p:txBody>
      </p:sp>
    </p:spTree>
    <p:extLst>
      <p:ext uri="{BB962C8B-B14F-4D97-AF65-F5344CB8AC3E}">
        <p14:creationId xmlns:p14="http://schemas.microsoft.com/office/powerpoint/2010/main" val="2409270394"/>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userDrawn="1">
  <p:cSld name="18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1C21A483-6399-4232-A36A-1B63E841D603}"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12ECFD8A-48E1-453B-9691-E2AC56BEAEAC}" type="slidenum">
              <a:rPr lang="zh-CN" altLang="en-US"/>
              <a:pPr>
                <a:defRPr/>
              </a:pPr>
              <a:t>‹#›</a:t>
            </a:fld>
            <a:endParaRPr lang="zh-CN" altLang="en-US"/>
          </a:p>
        </p:txBody>
      </p:sp>
    </p:spTree>
    <p:extLst>
      <p:ext uri="{BB962C8B-B14F-4D97-AF65-F5344CB8AC3E}">
        <p14:creationId xmlns:p14="http://schemas.microsoft.com/office/powerpoint/2010/main" val="2414833405"/>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userDrawn="1">
  <p:cSld name="18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99065DA4-83CF-4C71-B018-ED34FB8DCECD}"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B1729043-A2A2-4240-9B72-34E6247114AC}" type="slidenum">
              <a:rPr lang="zh-CN" altLang="en-US"/>
              <a:pPr>
                <a:defRPr/>
              </a:pPr>
              <a:t>‹#›</a:t>
            </a:fld>
            <a:endParaRPr lang="zh-CN" altLang="en-US"/>
          </a:p>
        </p:txBody>
      </p:sp>
    </p:spTree>
    <p:extLst>
      <p:ext uri="{BB962C8B-B14F-4D97-AF65-F5344CB8AC3E}">
        <p14:creationId xmlns:p14="http://schemas.microsoft.com/office/powerpoint/2010/main" val="3132599683"/>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userDrawn="1">
  <p:cSld name="18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mn-cs"/>
              </a:defRPr>
            </a:lvl1pPr>
          </a:lstStyle>
          <a:p>
            <a:pPr>
              <a:defRPr/>
            </a:pPr>
            <a:fld id="{9F17D434-5674-43C8-834B-3D62663D36CC}"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mn-cs"/>
              </a:defRPr>
            </a:lvl1pPr>
          </a:lstStyle>
          <a:p>
            <a:pPr>
              <a:defRPr/>
            </a:pPr>
            <a:fld id="{BCD97893-1BF7-45CE-8BA4-402F58F5DEE0}" type="slidenum">
              <a:rPr lang="zh-CN" altLang="en-US"/>
              <a:pPr>
                <a:defRPr/>
              </a:pPr>
              <a:t>‹#›</a:t>
            </a:fld>
            <a:endParaRPr lang="zh-CN" altLang="en-US"/>
          </a:p>
        </p:txBody>
      </p:sp>
    </p:spTree>
    <p:extLst>
      <p:ext uri="{BB962C8B-B14F-4D97-AF65-F5344CB8AC3E}">
        <p14:creationId xmlns:p14="http://schemas.microsoft.com/office/powerpoint/2010/main" val="2214051191"/>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userDrawn="1">
  <p:cSld name="19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AD4D2DC2-BD19-4482-BB64-CDD2A8219E04}"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CB1D224E-4F6C-42FE-A61A-E10C820B83AC}" type="slidenum">
              <a:rPr lang="zh-CN" altLang="en-US"/>
              <a:pPr>
                <a:defRPr/>
              </a:pPr>
              <a:t>‹#›</a:t>
            </a:fld>
            <a:endParaRPr lang="zh-CN" altLang="en-US"/>
          </a:p>
        </p:txBody>
      </p:sp>
    </p:spTree>
    <p:extLst>
      <p:ext uri="{BB962C8B-B14F-4D97-AF65-F5344CB8AC3E}">
        <p14:creationId xmlns:p14="http://schemas.microsoft.com/office/powerpoint/2010/main" val="2806853071"/>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userDrawn="1">
  <p:cSld name="19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0693481E-FB43-4F8A-9E29-EFF39CF55F28}"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2C0023E5-E67B-42E8-934F-8225EB7A67D1}" type="slidenum">
              <a:rPr lang="zh-CN" altLang="en-US"/>
              <a:pPr>
                <a:defRPr/>
              </a:pPr>
              <a:t>‹#›</a:t>
            </a:fld>
            <a:endParaRPr lang="zh-CN" altLang="en-US"/>
          </a:p>
        </p:txBody>
      </p:sp>
    </p:spTree>
    <p:extLst>
      <p:ext uri="{BB962C8B-B14F-4D97-AF65-F5344CB8AC3E}">
        <p14:creationId xmlns:p14="http://schemas.microsoft.com/office/powerpoint/2010/main" val="2959669244"/>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userDrawn="1">
  <p:cSld name="19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2ABA0AC4-8295-4BBD-9065-64C8636E53F8}"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1EA787EF-9FB3-4A56-A5DE-E009B3138C06}" type="slidenum">
              <a:rPr lang="zh-CN" altLang="en-US"/>
              <a:pPr>
                <a:defRPr/>
              </a:pPr>
              <a:t>‹#›</a:t>
            </a:fld>
            <a:endParaRPr lang="zh-CN" altLang="en-US"/>
          </a:p>
        </p:txBody>
      </p:sp>
    </p:spTree>
    <p:extLst>
      <p:ext uri="{BB962C8B-B14F-4D97-AF65-F5344CB8AC3E}">
        <p14:creationId xmlns:p14="http://schemas.microsoft.com/office/powerpoint/2010/main" val="1836083372"/>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userDrawn="1">
  <p:cSld name="20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753DC4E4-31C9-4A56-B396-D6EFA034B8AB}"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0E68D0F8-18A8-429C-AF77-7DA6473DFB3D}" type="slidenum">
              <a:rPr lang="zh-CN" altLang="en-US"/>
              <a:pPr>
                <a:defRPr/>
              </a:pPr>
              <a:t>‹#›</a:t>
            </a:fld>
            <a:endParaRPr lang="zh-CN" altLang="en-US"/>
          </a:p>
        </p:txBody>
      </p:sp>
    </p:spTree>
    <p:extLst>
      <p:ext uri="{BB962C8B-B14F-4D97-AF65-F5344CB8AC3E}">
        <p14:creationId xmlns:p14="http://schemas.microsoft.com/office/powerpoint/2010/main" val="41081292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5"/>
        <p:cNvGrpSpPr/>
        <p:nvPr/>
      </p:nvGrpSpPr>
      <p:grpSpPr>
        <a:xfrm>
          <a:off x="0" y="0"/>
          <a:ext cx="0" cy="0"/>
          <a:chOff x="0" y="0"/>
          <a:chExt cx="0" cy="0"/>
        </a:xfrm>
      </p:grpSpPr>
      <p:sp>
        <p:nvSpPr>
          <p:cNvPr id="46" name="Google Shape;46;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3918787643"/>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userDrawn="1">
  <p:cSld name="20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E09B93E8-E100-4CB0-91B0-8991A6093A7A}"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9E7A1005-2331-4CFE-B53D-FFCE8D90C92B}" type="slidenum">
              <a:rPr lang="zh-CN" altLang="en-US"/>
              <a:pPr>
                <a:defRPr/>
              </a:pPr>
              <a:t>‹#›</a:t>
            </a:fld>
            <a:endParaRPr lang="zh-CN" altLang="en-US"/>
          </a:p>
        </p:txBody>
      </p:sp>
    </p:spTree>
    <p:extLst>
      <p:ext uri="{BB962C8B-B14F-4D97-AF65-F5344CB8AC3E}">
        <p14:creationId xmlns:p14="http://schemas.microsoft.com/office/powerpoint/2010/main" val="1791680581"/>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userDrawn="1">
  <p:cSld name="20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CDCCCC1D-8146-48FA-9644-C1195768B246}"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B34FB047-2913-4C99-81EB-E2B375081D4E}" type="slidenum">
              <a:rPr lang="zh-CN" altLang="en-US"/>
              <a:pPr>
                <a:defRPr/>
              </a:pPr>
              <a:t>‹#›</a:t>
            </a:fld>
            <a:endParaRPr lang="zh-CN" altLang="en-US"/>
          </a:p>
        </p:txBody>
      </p:sp>
    </p:spTree>
    <p:extLst>
      <p:ext uri="{BB962C8B-B14F-4D97-AF65-F5344CB8AC3E}">
        <p14:creationId xmlns:p14="http://schemas.microsoft.com/office/powerpoint/2010/main" val="1503763794"/>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userDrawn="1">
  <p:cSld name="20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758B7A40-2C4E-4404-B2F9-06F9365FE500}"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D4573D5B-FA01-45D0-BCE8-5770A61E0BEA}" type="slidenum">
              <a:rPr lang="zh-CN" altLang="en-US"/>
              <a:pPr>
                <a:defRPr/>
              </a:pPr>
              <a:t>‹#›</a:t>
            </a:fld>
            <a:endParaRPr lang="zh-CN" altLang="en-US"/>
          </a:p>
        </p:txBody>
      </p:sp>
    </p:spTree>
    <p:extLst>
      <p:ext uri="{BB962C8B-B14F-4D97-AF65-F5344CB8AC3E}">
        <p14:creationId xmlns:p14="http://schemas.microsoft.com/office/powerpoint/2010/main" val="1588079005"/>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userDrawn="1">
  <p:cSld name="20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96763400-4961-432D-A081-194D132B4E93}"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73DBB484-8FFE-47FA-A1C2-221BDEBE0451}" type="slidenum">
              <a:rPr lang="zh-CN" altLang="en-US"/>
              <a:pPr>
                <a:defRPr/>
              </a:pPr>
              <a:t>‹#›</a:t>
            </a:fld>
            <a:endParaRPr lang="zh-CN" altLang="en-US"/>
          </a:p>
        </p:txBody>
      </p:sp>
    </p:spTree>
    <p:extLst>
      <p:ext uri="{BB962C8B-B14F-4D97-AF65-F5344CB8AC3E}">
        <p14:creationId xmlns:p14="http://schemas.microsoft.com/office/powerpoint/2010/main" val="1113233380"/>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userDrawn="1">
  <p:cSld name="21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6982F42D-18D1-4068-934B-030623976791}"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5069400D-0D82-4352-A495-5F489F631325}" type="slidenum">
              <a:rPr lang="zh-CN" altLang="en-US"/>
              <a:pPr>
                <a:defRPr/>
              </a:pPr>
              <a:t>‹#›</a:t>
            </a:fld>
            <a:endParaRPr lang="zh-CN" altLang="en-US"/>
          </a:p>
        </p:txBody>
      </p:sp>
    </p:spTree>
    <p:extLst>
      <p:ext uri="{BB962C8B-B14F-4D97-AF65-F5344CB8AC3E}">
        <p14:creationId xmlns:p14="http://schemas.microsoft.com/office/powerpoint/2010/main" val="2200772574"/>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userDrawn="1">
  <p:cSld name="21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11389FA8-DD26-49F2-A173-856C849D47BD}"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3E8C5CF9-3BF9-4892-BB48-3A1B1C93DBB4}" type="slidenum">
              <a:rPr lang="zh-CN" altLang="en-US"/>
              <a:pPr>
                <a:defRPr/>
              </a:pPr>
              <a:t>‹#›</a:t>
            </a:fld>
            <a:endParaRPr lang="zh-CN" altLang="en-US"/>
          </a:p>
        </p:txBody>
      </p:sp>
    </p:spTree>
    <p:extLst>
      <p:ext uri="{BB962C8B-B14F-4D97-AF65-F5344CB8AC3E}">
        <p14:creationId xmlns:p14="http://schemas.microsoft.com/office/powerpoint/2010/main" val="2744858808"/>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userDrawn="1">
  <p:cSld name="21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63C4FE68-E9A6-4E59-A4FA-CF309153B547}"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6AEE8DE4-BF1D-4B3B-83F2-4275D6D54378}" type="slidenum">
              <a:rPr lang="zh-CN" altLang="en-US"/>
              <a:pPr>
                <a:defRPr/>
              </a:pPr>
              <a:t>‹#›</a:t>
            </a:fld>
            <a:endParaRPr lang="zh-CN" altLang="en-US"/>
          </a:p>
        </p:txBody>
      </p:sp>
    </p:spTree>
    <p:extLst>
      <p:ext uri="{BB962C8B-B14F-4D97-AF65-F5344CB8AC3E}">
        <p14:creationId xmlns:p14="http://schemas.microsoft.com/office/powerpoint/2010/main" val="2557121157"/>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userDrawn="1">
  <p:cSld name="21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9E92007F-B921-430C-BA9C-A814F138372C}"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D481FBCA-AC42-49D0-9181-ADC8658C42AC}" type="slidenum">
              <a:rPr lang="zh-CN" altLang="en-US"/>
              <a:pPr>
                <a:defRPr/>
              </a:pPr>
              <a:t>‹#›</a:t>
            </a:fld>
            <a:endParaRPr lang="zh-CN" altLang="en-US"/>
          </a:p>
        </p:txBody>
      </p:sp>
    </p:spTree>
    <p:extLst>
      <p:ext uri="{BB962C8B-B14F-4D97-AF65-F5344CB8AC3E}">
        <p14:creationId xmlns:p14="http://schemas.microsoft.com/office/powerpoint/2010/main" val="4186285910"/>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userDrawn="1">
  <p:cSld name="21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3D7808C1-58BB-4483-80F4-A32FA783FC3F}"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5E2650EB-76D7-4A86-B0CD-287470292978}" type="slidenum">
              <a:rPr lang="zh-CN" altLang="en-US"/>
              <a:pPr>
                <a:defRPr/>
              </a:pPr>
              <a:t>‹#›</a:t>
            </a:fld>
            <a:endParaRPr lang="zh-CN" altLang="en-US"/>
          </a:p>
        </p:txBody>
      </p:sp>
    </p:spTree>
    <p:extLst>
      <p:ext uri="{BB962C8B-B14F-4D97-AF65-F5344CB8AC3E}">
        <p14:creationId xmlns:p14="http://schemas.microsoft.com/office/powerpoint/2010/main" val="2311561442"/>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userDrawn="1">
  <p:cSld name="21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srgbClr val="5F5F5F"/>
                </a:solidFill>
                <a:latin typeface="Arial" panose="020B0604020202020204" pitchFamily="34" charset="0"/>
                <a:cs typeface="Arial" panose="020B0604020202020204" pitchFamily="34" charset="0"/>
              </a:defRPr>
            </a:lvl1pPr>
          </a:lstStyle>
          <a:p>
            <a:pPr>
              <a:defRPr/>
            </a:pPr>
            <a:fld id="{C2EE43A2-B350-4738-835A-D2665F6D3865}"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srgbClr val="5F5F5F"/>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srgbClr val="5F5F5F"/>
                </a:solidFill>
                <a:latin typeface="Arial" panose="020B0604020202020204" pitchFamily="34" charset="0"/>
                <a:cs typeface="Arial" panose="020B0604020202020204" pitchFamily="34" charset="0"/>
              </a:defRPr>
            </a:lvl1pPr>
          </a:lstStyle>
          <a:p>
            <a:pPr>
              <a:defRPr/>
            </a:pPr>
            <a:fld id="{5D19D60C-7D7D-41DB-B4D5-6C25DDAD9ADE}" type="slidenum">
              <a:rPr lang="zh-CN" altLang="en-US"/>
              <a:pPr>
                <a:defRPr/>
              </a:pPr>
              <a:t>‹#›</a:t>
            </a:fld>
            <a:endParaRPr lang="zh-CN" altLang="en-US"/>
          </a:p>
        </p:txBody>
      </p:sp>
    </p:spTree>
    <p:extLst>
      <p:ext uri="{BB962C8B-B14F-4D97-AF65-F5344CB8AC3E}">
        <p14:creationId xmlns:p14="http://schemas.microsoft.com/office/powerpoint/2010/main" val="22872677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2165970864"/>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userDrawn="1">
  <p:cSld name="21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mn-cs"/>
              </a:defRPr>
            </a:lvl1pPr>
          </a:lstStyle>
          <a:p>
            <a:pPr>
              <a:defRPr/>
            </a:pPr>
            <a:fld id="{72AD58BC-E1A9-4FC7-AE88-3258EF1E926C}"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mn-cs"/>
              </a:defRPr>
            </a:lvl1pPr>
          </a:lstStyle>
          <a:p>
            <a:pPr>
              <a:defRPr/>
            </a:pPr>
            <a:fld id="{EEA4BA58-6654-4D89-BBC8-7BBC2D776F69}" type="slidenum">
              <a:rPr lang="zh-CN" altLang="en-US"/>
              <a:pPr>
                <a:defRPr/>
              </a:pPr>
              <a:t>‹#›</a:t>
            </a:fld>
            <a:endParaRPr lang="zh-CN" altLang="en-US"/>
          </a:p>
        </p:txBody>
      </p:sp>
    </p:spTree>
    <p:extLst>
      <p:ext uri="{BB962C8B-B14F-4D97-AF65-F5344CB8AC3E}">
        <p14:creationId xmlns:p14="http://schemas.microsoft.com/office/powerpoint/2010/main" val="1009530194"/>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userDrawn="1">
  <p:cSld name="2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568D0010-F285-44B2-8C67-3F590BA56BE7}"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F8770C66-7BF2-4BA8-B2FD-251DCD527FE9}" type="slidenum">
              <a:rPr lang="zh-CN" altLang="en-US"/>
              <a:pPr>
                <a:defRPr/>
              </a:pPr>
              <a:t>‹#›</a:t>
            </a:fld>
            <a:endParaRPr lang="zh-CN" altLang="en-US"/>
          </a:p>
        </p:txBody>
      </p:sp>
    </p:spTree>
    <p:extLst>
      <p:ext uri="{BB962C8B-B14F-4D97-AF65-F5344CB8AC3E}">
        <p14:creationId xmlns:p14="http://schemas.microsoft.com/office/powerpoint/2010/main" val="3087119784"/>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userDrawn="1">
  <p:cSld name="2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116C13EC-8B01-43E9-9AE7-3BA662D70227}"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BD4C6490-F70A-4E6A-8B12-7DBDACDA9E6F}" type="slidenum">
              <a:rPr lang="zh-CN" altLang="en-US"/>
              <a:pPr>
                <a:defRPr/>
              </a:pPr>
              <a:t>‹#›</a:t>
            </a:fld>
            <a:endParaRPr lang="zh-CN" altLang="en-US"/>
          </a:p>
        </p:txBody>
      </p:sp>
    </p:spTree>
    <p:extLst>
      <p:ext uri="{BB962C8B-B14F-4D97-AF65-F5344CB8AC3E}">
        <p14:creationId xmlns:p14="http://schemas.microsoft.com/office/powerpoint/2010/main" val="132015221"/>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userDrawn="1">
  <p:cSld name="2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375405C2-52D1-4091-A3A8-DC5C3F6C0717}"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800" eaLnBrk="0" fontAlgn="base" hangingPunct="0">
              <a:spcBef>
                <a:spcPct val="0"/>
              </a:spcBef>
              <a:spcAft>
                <a:spcPct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fld id="{688E050F-540B-4EA7-863C-994AB7163996}" type="slidenum">
              <a:rPr lang="zh-CN" altLang="en-US"/>
              <a:pPr>
                <a:defRPr/>
              </a:pPr>
              <a:t>‹#›</a:t>
            </a:fld>
            <a:endParaRPr lang="zh-CN" altLang="en-US"/>
          </a:p>
        </p:txBody>
      </p:sp>
    </p:spTree>
    <p:extLst>
      <p:ext uri="{BB962C8B-B14F-4D97-AF65-F5344CB8AC3E}">
        <p14:creationId xmlns:p14="http://schemas.microsoft.com/office/powerpoint/2010/main" val="3688278982"/>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userDrawn="1">
  <p:cSld name="32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16635486"/>
      </p:ext>
    </p:extLst>
  </p:cSld>
  <p:clrMapOvr>
    <a:masterClrMapping/>
  </p:clrMapOvr>
  <p:transition spd="slow" advTm="3000"/>
</p:sldLayout>
</file>

<file path=ppt/slideLayouts/slideLayout185.xml><?xml version="1.0" encoding="utf-8"?>
<p:sldLayout xmlns:a="http://schemas.openxmlformats.org/drawingml/2006/main" xmlns:r="http://schemas.openxmlformats.org/officeDocument/2006/relationships" xmlns:p="http://schemas.openxmlformats.org/presentationml/2006/main" userDrawn="1">
  <p:cSld name="2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C4D4E1DA-3BFE-48C8-AF79-774CF409E00F}" type="datetimeFigureOut">
              <a:rPr lang="zh-CN" altLang="en-US"/>
              <a:pPr>
                <a:defRPr/>
              </a:pPr>
              <a:t>2024/2/19</a:t>
            </a:fld>
            <a:endParaRPr lang="zh-CN" altLang="en-US"/>
          </a:p>
        </p:txBody>
      </p:sp>
      <p:sp>
        <p:nvSpPr>
          <p:cNvPr id="3" name="页脚占位符 3"/>
          <p:cNvSpPr>
            <a:spLocks noGrp="1"/>
          </p:cNvSpPr>
          <p:nvPr>
            <p:ph type="ftr" sz="quarter" idx="11"/>
          </p:nvPr>
        </p:nvSpPr>
        <p:spPr>
          <a:xfrm>
            <a:off x="2589213" y="6135688"/>
            <a:ext cx="7620000" cy="365125"/>
          </a:xfrm>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531813" y="787400"/>
            <a:ext cx="779462" cy="365125"/>
          </a:xfrm>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690190EE-63D3-4F8A-B1FE-305BABF926C4}" type="slidenum">
              <a:rPr lang="zh-CN" altLang="en-US"/>
              <a:pPr>
                <a:defRPr/>
              </a:pPr>
              <a:t>‹#›</a:t>
            </a:fld>
            <a:endParaRPr lang="zh-CN" altLang="en-US"/>
          </a:p>
        </p:txBody>
      </p:sp>
    </p:spTree>
    <p:extLst>
      <p:ext uri="{BB962C8B-B14F-4D97-AF65-F5344CB8AC3E}">
        <p14:creationId xmlns:p14="http://schemas.microsoft.com/office/powerpoint/2010/main" val="2788643944"/>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userDrawn="1">
  <p:cSld name="2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A7D049F9-5BA0-467E-BA0D-15FDF2E4B9CE}" type="datetimeFigureOut">
              <a:rPr lang="zh-CN" altLang="en-US"/>
              <a:pPr>
                <a:defRPr/>
              </a:pPr>
              <a:t>2024/2/19</a:t>
            </a:fld>
            <a:endParaRPr lang="zh-CN" altLang="en-US"/>
          </a:p>
        </p:txBody>
      </p:sp>
      <p:sp>
        <p:nvSpPr>
          <p:cNvPr id="3" name="页脚占位符 3"/>
          <p:cNvSpPr>
            <a:spLocks noGrp="1"/>
          </p:cNvSpPr>
          <p:nvPr>
            <p:ph type="ftr" sz="quarter" idx="11"/>
          </p:nvPr>
        </p:nvSpPr>
        <p:spPr>
          <a:xfrm>
            <a:off x="2589213" y="6135688"/>
            <a:ext cx="7620000" cy="365125"/>
          </a:xfrm>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531813" y="787400"/>
            <a:ext cx="779462" cy="365125"/>
          </a:xfrm>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89071F21-E557-45A1-B40C-73079558934B}" type="slidenum">
              <a:rPr lang="zh-CN" altLang="en-US"/>
              <a:pPr>
                <a:defRPr/>
              </a:pPr>
              <a:t>‹#›</a:t>
            </a:fld>
            <a:endParaRPr lang="zh-CN" altLang="en-US"/>
          </a:p>
        </p:txBody>
      </p:sp>
    </p:spTree>
    <p:extLst>
      <p:ext uri="{BB962C8B-B14F-4D97-AF65-F5344CB8AC3E}">
        <p14:creationId xmlns:p14="http://schemas.microsoft.com/office/powerpoint/2010/main" val="1244120869"/>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userDrawn="1">
  <p:cSld name="39_标题和内容">
    <p:spTree>
      <p:nvGrpSpPr>
        <p:cNvPr id="1" name=""/>
        <p:cNvGrpSpPr/>
        <p:nvPr/>
      </p:nvGrpSpPr>
      <p:grpSpPr>
        <a:xfrm>
          <a:off x="0" y="0"/>
          <a:ext cx="0" cy="0"/>
          <a:chOff x="0" y="0"/>
          <a:chExt cx="0" cy="0"/>
        </a:xfrm>
      </p:grpSpPr>
      <p:sp>
        <p:nvSpPr>
          <p:cNvPr id="2" name="日期占位符 3"/>
          <p:cNvSpPr>
            <a:spLocks noGrp="1"/>
          </p:cNvSpPr>
          <p:nvPr>
            <p:ph type="dt" sz="half" idx="10"/>
          </p:nvPr>
        </p:nvSpPr>
        <p:spPr>
          <a:xfrm>
            <a:off x="10361613" y="6130925"/>
            <a:ext cx="1146175" cy="369888"/>
          </a:xfrm>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0DD8DABA-5B58-43DC-8F86-3D93516DB44A}" type="datetimeFigureOut">
              <a:rPr lang="zh-CN" altLang="en-US"/>
              <a:pPr>
                <a:defRPr/>
              </a:pPr>
              <a:t>2024/2/19</a:t>
            </a:fld>
            <a:endParaRPr lang="zh-CN" altLang="en-US"/>
          </a:p>
        </p:txBody>
      </p:sp>
      <p:sp>
        <p:nvSpPr>
          <p:cNvPr id="3" name="页脚占位符 4"/>
          <p:cNvSpPr>
            <a:spLocks noGrp="1"/>
          </p:cNvSpPr>
          <p:nvPr>
            <p:ph type="ftr" sz="quarter" idx="11"/>
          </p:nvPr>
        </p:nvSpPr>
        <p:spPr>
          <a:xfrm>
            <a:off x="2589213" y="6135688"/>
            <a:ext cx="7620000" cy="365125"/>
          </a:xfrm>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5"/>
          <p:cNvSpPr>
            <a:spLocks noGrp="1"/>
          </p:cNvSpPr>
          <p:nvPr>
            <p:ph type="sldNum" sz="quarter" idx="12"/>
          </p:nvPr>
        </p:nvSpPr>
        <p:spPr>
          <a:xfrm>
            <a:off x="531813" y="787400"/>
            <a:ext cx="779462" cy="365125"/>
          </a:xfrm>
        </p:spPr>
        <p:txBody>
          <a:bodyPr/>
          <a:lstStyle>
            <a:lvl1pPr algn="l" eaLnBrk="1" fontAlgn="auto" hangingPunct="1">
              <a:spcBef>
                <a:spcPts val="0"/>
              </a:spcBef>
              <a:spcAft>
                <a:spcPts val="0"/>
              </a:spcAft>
              <a:defRPr sz="1350" smtClean="0">
                <a:solidFill>
                  <a:srgbClr val="5FCBEF"/>
                </a:solidFill>
                <a:latin typeface="Lato Light"/>
              </a:defRPr>
            </a:lvl1pPr>
          </a:lstStyle>
          <a:p>
            <a:pPr>
              <a:defRPr/>
            </a:pPr>
            <a:fld id="{CEA2B93E-4CF7-4286-91E3-7ED62D69B69B}" type="slidenum">
              <a:rPr lang="zh-CN" altLang="en-US"/>
              <a:pPr>
                <a:defRPr/>
              </a:pPr>
              <a:t>‹#›</a:t>
            </a:fld>
            <a:endParaRPr lang="zh-CN" altLang="en-US"/>
          </a:p>
        </p:txBody>
      </p:sp>
    </p:spTree>
    <p:extLst>
      <p:ext uri="{BB962C8B-B14F-4D97-AF65-F5344CB8AC3E}">
        <p14:creationId xmlns:p14="http://schemas.microsoft.com/office/powerpoint/2010/main" val="3008971126"/>
      </p:ext>
    </p:extLst>
  </p:cSld>
  <p:clrMapOvr>
    <a:masterClrMapping/>
  </p:clrMapOvr>
  <p:transition spd="slow" advTm="3000">
    <p:random/>
  </p:transition>
</p:sldLayout>
</file>

<file path=ppt/slideLayouts/slideLayout188.xml><?xml version="1.0" encoding="utf-8"?>
<p:sldLayout xmlns:a="http://schemas.openxmlformats.org/drawingml/2006/main" xmlns:r="http://schemas.openxmlformats.org/officeDocument/2006/relationships" xmlns:p="http://schemas.openxmlformats.org/presentationml/2006/main" userDrawn="1">
  <p:cSld name="2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p:spPr>
        <p:txBody>
          <a:bodyPr/>
          <a:lstStyle>
            <a:lvl1pPr eaLnBrk="1" fontAlgn="auto" hangingPunct="1">
              <a:spcBef>
                <a:spcPts val="0"/>
              </a:spcBef>
              <a:spcAft>
                <a:spcPts val="0"/>
              </a:spcAft>
              <a:defRPr sz="1350" smtClean="0">
                <a:solidFill>
                  <a:prstClr val="black">
                    <a:tint val="75000"/>
                  </a:prstClr>
                </a:solidFill>
                <a:latin typeface="Lato Light"/>
              </a:defRPr>
            </a:lvl1pPr>
          </a:lstStyle>
          <a:p>
            <a:pPr>
              <a:defRPr/>
            </a:pPr>
            <a:fld id="{101C1C30-35F1-4AA1-AFDE-F67E18C08A22}" type="datetimeFigureOut">
              <a:rPr lang="zh-CN" altLang="en-US"/>
              <a:pPr>
                <a:defRPr/>
              </a:pPr>
              <a:t>2024/2/19</a:t>
            </a:fld>
            <a:endParaRPr lang="zh-CN" altLang="en-US"/>
          </a:p>
        </p:txBody>
      </p:sp>
      <p:sp>
        <p:nvSpPr>
          <p:cNvPr id="3" name="页脚占位符 3"/>
          <p:cNvSpPr>
            <a:spLocks noGrp="1"/>
          </p:cNvSpPr>
          <p:nvPr>
            <p:ph type="ftr" sz="quarter" idx="11"/>
          </p:nvPr>
        </p:nvSpPr>
        <p:spPr>
          <a:xfrm>
            <a:off x="2589213" y="6135688"/>
            <a:ext cx="7620000" cy="365125"/>
          </a:xfrm>
        </p:spPr>
        <p:txBody>
          <a:bodyPr/>
          <a:lstStyle>
            <a:lvl1pPr algn="l" eaLnBrk="1" fontAlgn="auto" hangingPunct="1">
              <a:spcBef>
                <a:spcPts val="0"/>
              </a:spcBef>
              <a:spcAft>
                <a:spcPts val="0"/>
              </a:spcAft>
              <a:defRPr sz="135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531813" y="787400"/>
            <a:ext cx="779462" cy="365125"/>
          </a:xfrm>
        </p:spPr>
        <p:txBody>
          <a:bodyPr/>
          <a:lstStyle>
            <a:lvl1pPr algn="l" eaLnBrk="1" fontAlgn="auto" hangingPunct="1">
              <a:spcBef>
                <a:spcPts val="0"/>
              </a:spcBef>
              <a:spcAft>
                <a:spcPts val="0"/>
              </a:spcAft>
              <a:defRPr sz="1350" smtClean="0">
                <a:solidFill>
                  <a:prstClr val="black">
                    <a:tint val="75000"/>
                  </a:prstClr>
                </a:solidFill>
                <a:latin typeface="Lato Light"/>
              </a:defRPr>
            </a:lvl1pPr>
          </a:lstStyle>
          <a:p>
            <a:pPr>
              <a:defRPr/>
            </a:pPr>
            <a:fld id="{CE46F057-0D15-493B-ADDE-0934BCD4CECC}" type="slidenum">
              <a:rPr lang="zh-CN" altLang="en-US"/>
              <a:pPr>
                <a:defRPr/>
              </a:pPr>
              <a:t>‹#›</a:t>
            </a:fld>
            <a:endParaRPr lang="zh-CN" altLang="en-US"/>
          </a:p>
        </p:txBody>
      </p:sp>
    </p:spTree>
    <p:extLst>
      <p:ext uri="{BB962C8B-B14F-4D97-AF65-F5344CB8AC3E}">
        <p14:creationId xmlns:p14="http://schemas.microsoft.com/office/powerpoint/2010/main" val="3278920861"/>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1"/>
        <p:cNvGrpSpPr/>
        <p:nvPr/>
      </p:nvGrpSpPr>
      <p:grpSpPr>
        <a:xfrm>
          <a:off x="0" y="0"/>
          <a:ext cx="0" cy="0"/>
          <a:chOff x="0" y="0"/>
          <a:chExt cx="0" cy="0"/>
        </a:xfrm>
      </p:grpSpPr>
      <p:sp>
        <p:nvSpPr>
          <p:cNvPr id="12" name="Google Shape;12;p1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1688626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4"/>
        <p:cNvGrpSpPr/>
        <p:nvPr/>
      </p:nvGrpSpPr>
      <p:grpSpPr>
        <a:xfrm>
          <a:off x="0" y="0"/>
          <a:ext cx="0" cy="0"/>
          <a:chOff x="0" y="0"/>
          <a:chExt cx="0" cy="0"/>
        </a:xfrm>
      </p:grpSpPr>
      <p:sp>
        <p:nvSpPr>
          <p:cNvPr id="55" name="Google Shape;55;p1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1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4067185680"/>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7"/>
        <p:cNvGrpSpPr/>
        <p:nvPr/>
      </p:nvGrpSpPr>
      <p:grpSpPr>
        <a:xfrm>
          <a:off x="0" y="0"/>
          <a:ext cx="0" cy="0"/>
          <a:chOff x="0" y="0"/>
          <a:chExt cx="0" cy="0"/>
        </a:xfrm>
      </p:grpSpPr>
      <p:sp>
        <p:nvSpPr>
          <p:cNvPr id="18" name="Google Shape;18;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3091288111"/>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3"/>
        <p:cNvGrpSpPr/>
        <p:nvPr/>
      </p:nvGrpSpPr>
      <p:grpSpPr>
        <a:xfrm>
          <a:off x="0" y="0"/>
          <a:ext cx="0" cy="0"/>
          <a:chOff x="0" y="0"/>
          <a:chExt cx="0" cy="0"/>
        </a:xfrm>
      </p:grpSpPr>
      <p:sp>
        <p:nvSpPr>
          <p:cNvPr id="24" name="Google Shape;24;p1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192454545"/>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9"/>
        <p:cNvGrpSpPr/>
        <p:nvPr/>
      </p:nvGrpSpPr>
      <p:grpSpPr>
        <a:xfrm>
          <a:off x="0" y="0"/>
          <a:ext cx="0" cy="0"/>
          <a:chOff x="0" y="0"/>
          <a:chExt cx="0" cy="0"/>
        </a:xfrm>
      </p:grpSpPr>
      <p:sp>
        <p:nvSpPr>
          <p:cNvPr id="30" name="Google Shape;30;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3300066902"/>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36"/>
        <p:cNvGrpSpPr/>
        <p:nvPr/>
      </p:nvGrpSpPr>
      <p:grpSpPr>
        <a:xfrm>
          <a:off x="0" y="0"/>
          <a:ext cx="0" cy="0"/>
          <a:chOff x="0" y="0"/>
          <a:chExt cx="0" cy="0"/>
        </a:xfrm>
      </p:grpSpPr>
      <p:sp>
        <p:nvSpPr>
          <p:cNvPr id="37" name="Google Shape;37;p1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1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1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1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987899994"/>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5"/>
        <p:cNvGrpSpPr/>
        <p:nvPr/>
      </p:nvGrpSpPr>
      <p:grpSpPr>
        <a:xfrm>
          <a:off x="0" y="0"/>
          <a:ext cx="0" cy="0"/>
          <a:chOff x="0" y="0"/>
          <a:chExt cx="0" cy="0"/>
        </a:xfrm>
      </p:grpSpPr>
      <p:sp>
        <p:nvSpPr>
          <p:cNvPr id="46" name="Google Shape;46;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3077463606"/>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1329544607"/>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4"/>
        <p:cNvGrpSpPr/>
        <p:nvPr/>
      </p:nvGrpSpPr>
      <p:grpSpPr>
        <a:xfrm>
          <a:off x="0" y="0"/>
          <a:ext cx="0" cy="0"/>
          <a:chOff x="0" y="0"/>
          <a:chExt cx="0" cy="0"/>
        </a:xfrm>
      </p:grpSpPr>
      <p:sp>
        <p:nvSpPr>
          <p:cNvPr id="55" name="Google Shape;55;p1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1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1772264109"/>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1"/>
        <p:cNvGrpSpPr/>
        <p:nvPr/>
      </p:nvGrpSpPr>
      <p:grpSpPr>
        <a:xfrm>
          <a:off x="0" y="0"/>
          <a:ext cx="0" cy="0"/>
          <a:chOff x="0" y="0"/>
          <a:chExt cx="0" cy="0"/>
        </a:xfrm>
      </p:grpSpPr>
      <p:sp>
        <p:nvSpPr>
          <p:cNvPr id="62" name="Google Shape;62;p2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0"/>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Google Shape;64;p2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855046496"/>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8"/>
        <p:cNvGrpSpPr/>
        <p:nvPr/>
      </p:nvGrpSpPr>
      <p:grpSpPr>
        <a:xfrm>
          <a:off x="0" y="0"/>
          <a:ext cx="0" cy="0"/>
          <a:chOff x="0" y="0"/>
          <a:chExt cx="0" cy="0"/>
        </a:xfrm>
      </p:grpSpPr>
      <p:sp>
        <p:nvSpPr>
          <p:cNvPr id="69" name="Google Shape;69;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3748126519"/>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4"/>
        <p:cNvGrpSpPr/>
        <p:nvPr/>
      </p:nvGrpSpPr>
      <p:grpSpPr>
        <a:xfrm>
          <a:off x="0" y="0"/>
          <a:ext cx="0" cy="0"/>
          <a:chOff x="0" y="0"/>
          <a:chExt cx="0" cy="0"/>
        </a:xfrm>
      </p:grpSpPr>
      <p:sp>
        <p:nvSpPr>
          <p:cNvPr id="75" name="Google Shape;75;p2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1369861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5F0132F-27AD-4901-812E-8330D5487512}"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13325711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1"/>
        <p:cNvGrpSpPr/>
        <p:nvPr/>
      </p:nvGrpSpPr>
      <p:grpSpPr>
        <a:xfrm>
          <a:off x="0" y="0"/>
          <a:ext cx="0" cy="0"/>
          <a:chOff x="0" y="0"/>
          <a:chExt cx="0" cy="0"/>
        </a:xfrm>
      </p:grpSpPr>
      <p:sp>
        <p:nvSpPr>
          <p:cNvPr id="62" name="Google Shape;62;p2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0"/>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Google Shape;64;p2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2806920905"/>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1"/>
        <p:cNvGrpSpPr/>
        <p:nvPr/>
      </p:nvGrpSpPr>
      <p:grpSpPr>
        <a:xfrm>
          <a:off x="0" y="0"/>
          <a:ext cx="0" cy="0"/>
          <a:chOff x="0" y="0"/>
          <a:chExt cx="0" cy="0"/>
        </a:xfrm>
      </p:grpSpPr>
      <p:pic>
        <p:nvPicPr>
          <p:cNvPr id="22" name="Google Shape;22;p6"/>
          <p:cNvPicPr preferRelativeResize="0"/>
          <p:nvPr/>
        </p:nvPicPr>
        <p:blipFill rotWithShape="1">
          <a:blip r:embed="rId2">
            <a:alphaModFix amt="28000"/>
          </a:blip>
          <a:srcRect t="3044" b="39510"/>
          <a:stretch/>
        </p:blipFill>
        <p:spPr>
          <a:xfrm>
            <a:off x="-330200" y="-249933"/>
            <a:ext cx="12981939" cy="7360173"/>
          </a:xfrm>
          <a:prstGeom prst="rect">
            <a:avLst/>
          </a:prstGeom>
          <a:noFill/>
          <a:ln>
            <a:noFill/>
          </a:ln>
        </p:spPr>
      </p:pic>
      <p:pic>
        <p:nvPicPr>
          <p:cNvPr id="23" name="Google Shape;23;p6"/>
          <p:cNvPicPr preferRelativeResize="0"/>
          <p:nvPr/>
        </p:nvPicPr>
        <p:blipFill rotWithShape="1">
          <a:blip r:embed="rId3">
            <a:alphaModFix/>
          </a:blip>
          <a:srcRect/>
          <a:stretch/>
        </p:blipFill>
        <p:spPr>
          <a:xfrm>
            <a:off x="339234" y="268151"/>
            <a:ext cx="11513532" cy="6321700"/>
          </a:xfrm>
          <a:prstGeom prst="rect">
            <a:avLst/>
          </a:prstGeom>
          <a:noFill/>
          <a:ln>
            <a:noFill/>
          </a:ln>
        </p:spPr>
      </p:pic>
    </p:spTree>
    <p:extLst>
      <p:ext uri="{BB962C8B-B14F-4D97-AF65-F5344CB8AC3E}">
        <p14:creationId xmlns:p14="http://schemas.microsoft.com/office/powerpoint/2010/main" val="3180693532"/>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CF92DBD-D225-4FE1-8E19-42F7888E5949}"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34A6E5-58E2-45D5-83EB-C1046F8FA394}" type="slidenum">
              <a:rPr lang="en-US" smtClean="0"/>
              <a:t>‹#›</a:t>
            </a:fld>
            <a:endParaRPr lang="en-US"/>
          </a:p>
        </p:txBody>
      </p:sp>
    </p:spTree>
    <p:extLst>
      <p:ext uri="{BB962C8B-B14F-4D97-AF65-F5344CB8AC3E}">
        <p14:creationId xmlns:p14="http://schemas.microsoft.com/office/powerpoint/2010/main" val="2844734741"/>
      </p:ext>
    </p:extLst>
  </p:cSld>
  <p:clrMapOvr>
    <a:masterClrMapping/>
  </p:clrMapOvr>
  <p:hf hdr="0" ftr="0" dt="0"/>
</p:sldLayout>
</file>

<file path=ppt/slideLayouts/slideLayout20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CF92DBD-D225-4FE1-8E19-42F7888E5949}"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34A6E5-58E2-45D5-83EB-C1046F8FA394}" type="slidenum">
              <a:rPr lang="en-US" smtClean="0"/>
              <a:t>‹#›</a:t>
            </a:fld>
            <a:endParaRPr lang="en-US"/>
          </a:p>
        </p:txBody>
      </p:sp>
    </p:spTree>
    <p:extLst>
      <p:ext uri="{BB962C8B-B14F-4D97-AF65-F5344CB8AC3E}">
        <p14:creationId xmlns:p14="http://schemas.microsoft.com/office/powerpoint/2010/main" val="2276337491"/>
      </p:ext>
    </p:extLst>
  </p:cSld>
  <p:clrMapOvr>
    <a:masterClrMapping/>
  </p:clrMapOvr>
  <p:hf hdr="0" ftr="0" dt="0"/>
</p:sldLayout>
</file>

<file path=ppt/slideLayouts/slideLayout20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CF92DBD-D225-4FE1-8E19-42F7888E5949}"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34A6E5-58E2-45D5-83EB-C1046F8FA394}" type="slidenum">
              <a:rPr lang="en-US" smtClean="0"/>
              <a:t>‹#›</a:t>
            </a:fld>
            <a:endParaRPr lang="en-US"/>
          </a:p>
        </p:txBody>
      </p:sp>
    </p:spTree>
    <p:extLst>
      <p:ext uri="{BB962C8B-B14F-4D97-AF65-F5344CB8AC3E}">
        <p14:creationId xmlns:p14="http://schemas.microsoft.com/office/powerpoint/2010/main" val="2181870997"/>
      </p:ext>
    </p:extLst>
  </p:cSld>
  <p:clrMapOvr>
    <a:masterClrMapping/>
  </p:clrMapOvr>
  <p:hf hdr="0" ftr="0" dt="0"/>
</p:sldLayout>
</file>

<file path=ppt/slideLayouts/slideLayout20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CF92DBD-D225-4FE1-8E19-42F7888E5949}" type="datetimeFigureOut">
              <a:rPr lang="en-US" smtClean="0"/>
              <a:t>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34A6E5-58E2-45D5-83EB-C1046F8FA394}" type="slidenum">
              <a:rPr lang="en-US" smtClean="0"/>
              <a:t>‹#›</a:t>
            </a:fld>
            <a:endParaRPr lang="en-US"/>
          </a:p>
        </p:txBody>
      </p:sp>
    </p:spTree>
    <p:extLst>
      <p:ext uri="{BB962C8B-B14F-4D97-AF65-F5344CB8AC3E}">
        <p14:creationId xmlns:p14="http://schemas.microsoft.com/office/powerpoint/2010/main" val="3051064981"/>
      </p:ext>
    </p:extLst>
  </p:cSld>
  <p:clrMapOvr>
    <a:masterClrMapping/>
  </p:clrMapOvr>
  <p:hf hdr="0" ftr="0" dt="0"/>
</p:sldLayout>
</file>

<file path=ppt/slideLayouts/slideLayout20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CF92DBD-D225-4FE1-8E19-42F7888E5949}" type="datetimeFigureOut">
              <a:rPr lang="en-US" smtClean="0"/>
              <a:t>2/19/2024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134A6E5-58E2-45D5-83EB-C1046F8FA394}" type="slidenum">
              <a:rPr lang="en-US" smtClean="0"/>
              <a:t>‹#›</a:t>
            </a:fld>
            <a:endParaRPr lang="en-US"/>
          </a:p>
        </p:txBody>
      </p:sp>
    </p:spTree>
    <p:extLst>
      <p:ext uri="{BB962C8B-B14F-4D97-AF65-F5344CB8AC3E}">
        <p14:creationId xmlns:p14="http://schemas.microsoft.com/office/powerpoint/2010/main" val="132165933"/>
      </p:ext>
    </p:extLst>
  </p:cSld>
  <p:clrMapOvr>
    <a:masterClrMapping/>
  </p:clrMapOvr>
  <p:hf hdr="0" ftr="0" dt="0"/>
</p:sldLayout>
</file>

<file path=ppt/slideLayouts/slideLayout20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CF92DBD-D225-4FE1-8E19-42F7888E5949}" type="datetimeFigureOut">
              <a:rPr lang="en-US" smtClean="0"/>
              <a:t>2/19/2024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134A6E5-58E2-45D5-83EB-C1046F8FA394}" type="slidenum">
              <a:rPr lang="en-US" smtClean="0"/>
              <a:t>‹#›</a:t>
            </a:fld>
            <a:endParaRPr lang="en-US"/>
          </a:p>
        </p:txBody>
      </p:sp>
    </p:spTree>
    <p:extLst>
      <p:ext uri="{BB962C8B-B14F-4D97-AF65-F5344CB8AC3E}">
        <p14:creationId xmlns:p14="http://schemas.microsoft.com/office/powerpoint/2010/main" val="1371257069"/>
      </p:ext>
    </p:extLst>
  </p:cSld>
  <p:clrMapOvr>
    <a:masterClrMapping/>
  </p:clrMapOvr>
  <p:hf hdr="0" ftr="0" dt="0"/>
</p:sldLayout>
</file>

<file path=ppt/slideLayouts/slideLayout20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F92DBD-D225-4FE1-8E19-42F7888E5949}" type="datetimeFigureOut">
              <a:rPr lang="en-US" smtClean="0"/>
              <a:t>2/19/2024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134A6E5-58E2-45D5-83EB-C1046F8FA394}" type="slidenum">
              <a:rPr lang="en-US" smtClean="0"/>
              <a:t>‹#›</a:t>
            </a:fld>
            <a:endParaRPr lang="en-US"/>
          </a:p>
        </p:txBody>
      </p:sp>
    </p:spTree>
    <p:extLst>
      <p:ext uri="{BB962C8B-B14F-4D97-AF65-F5344CB8AC3E}">
        <p14:creationId xmlns:p14="http://schemas.microsoft.com/office/powerpoint/2010/main" val="2120064967"/>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CF92DBD-D225-4FE1-8E19-42F7888E5949}" type="datetimeFigureOut">
              <a:rPr lang="en-US" smtClean="0"/>
              <a:t>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34A6E5-58E2-45D5-83EB-C1046F8FA394}" type="slidenum">
              <a:rPr lang="en-US" smtClean="0"/>
              <a:t>‹#›</a:t>
            </a:fld>
            <a:endParaRPr lang="en-US"/>
          </a:p>
        </p:txBody>
      </p:sp>
    </p:spTree>
    <p:extLst>
      <p:ext uri="{BB962C8B-B14F-4D97-AF65-F5344CB8AC3E}">
        <p14:creationId xmlns:p14="http://schemas.microsoft.com/office/powerpoint/2010/main" val="3864733136"/>
      </p:ext>
    </p:extLst>
  </p:cSld>
  <p:clrMapOvr>
    <a:masterClrMapping/>
  </p:clrMapOvr>
  <p:hf hdr="0" ftr="0" dt="0"/>
</p:sldLayout>
</file>

<file path=ppt/slideLayouts/slideLayout20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CF92DBD-D225-4FE1-8E19-42F7888E5949}" type="datetimeFigureOut">
              <a:rPr lang="en-US" smtClean="0"/>
              <a:t>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34A6E5-58E2-45D5-83EB-C1046F8FA394}" type="slidenum">
              <a:rPr lang="en-US" smtClean="0"/>
              <a:t>‹#›</a:t>
            </a:fld>
            <a:endParaRPr lang="en-US"/>
          </a:p>
        </p:txBody>
      </p:sp>
    </p:spTree>
    <p:extLst>
      <p:ext uri="{BB962C8B-B14F-4D97-AF65-F5344CB8AC3E}">
        <p14:creationId xmlns:p14="http://schemas.microsoft.com/office/powerpoint/2010/main" val="1137849890"/>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8"/>
        <p:cNvGrpSpPr/>
        <p:nvPr/>
      </p:nvGrpSpPr>
      <p:grpSpPr>
        <a:xfrm>
          <a:off x="0" y="0"/>
          <a:ext cx="0" cy="0"/>
          <a:chOff x="0" y="0"/>
          <a:chExt cx="0" cy="0"/>
        </a:xfrm>
      </p:grpSpPr>
      <p:sp>
        <p:nvSpPr>
          <p:cNvPr id="69" name="Google Shape;69;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1918330238"/>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CF92DBD-D225-4FE1-8E19-42F7888E5949}"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34A6E5-58E2-45D5-83EB-C1046F8FA394}" type="slidenum">
              <a:rPr lang="en-US" smtClean="0"/>
              <a:t>‹#›</a:t>
            </a:fld>
            <a:endParaRPr lang="en-US"/>
          </a:p>
        </p:txBody>
      </p:sp>
    </p:spTree>
    <p:extLst>
      <p:ext uri="{BB962C8B-B14F-4D97-AF65-F5344CB8AC3E}">
        <p14:creationId xmlns:p14="http://schemas.microsoft.com/office/powerpoint/2010/main" val="2159029473"/>
      </p:ext>
    </p:extLst>
  </p:cSld>
  <p:clrMapOvr>
    <a:masterClrMapping/>
  </p:clrMapOvr>
  <p:hf hdr="0" ftr="0" dt="0"/>
</p:sldLayout>
</file>

<file path=ppt/slideLayouts/slideLayout2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CF92DBD-D225-4FE1-8E19-42F7888E5949}"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34A6E5-58E2-45D5-83EB-C1046F8FA394}" type="slidenum">
              <a:rPr lang="en-US" smtClean="0"/>
              <a:t>‹#›</a:t>
            </a:fld>
            <a:endParaRPr lang="en-US"/>
          </a:p>
        </p:txBody>
      </p:sp>
    </p:spTree>
    <p:extLst>
      <p:ext uri="{BB962C8B-B14F-4D97-AF65-F5344CB8AC3E}">
        <p14:creationId xmlns:p14="http://schemas.microsoft.com/office/powerpoint/2010/main" val="1756089649"/>
      </p:ext>
    </p:extLst>
  </p:cSld>
  <p:clrMapOvr>
    <a:masterClrMapping/>
  </p:clrMapOvr>
  <p:hf hdr="0" ftr="0" dt="0"/>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2186492"/>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2184986"/>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3430302"/>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6601339"/>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915857226"/>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9240427"/>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2541020"/>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99373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4"/>
        <p:cNvGrpSpPr/>
        <p:nvPr/>
      </p:nvGrpSpPr>
      <p:grpSpPr>
        <a:xfrm>
          <a:off x="0" y="0"/>
          <a:ext cx="0" cy="0"/>
          <a:chOff x="0" y="0"/>
          <a:chExt cx="0" cy="0"/>
        </a:xfrm>
      </p:grpSpPr>
      <p:sp>
        <p:nvSpPr>
          <p:cNvPr id="75" name="Google Shape;75;p2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a:pPr/>
              <a:t>‹#›</a:t>
            </a:fld>
            <a:endParaRPr/>
          </a:p>
        </p:txBody>
      </p:sp>
    </p:spTree>
    <p:extLst>
      <p:ext uri="{BB962C8B-B14F-4D97-AF65-F5344CB8AC3E}">
        <p14:creationId xmlns:p14="http://schemas.microsoft.com/office/powerpoint/2010/main" val="3714278071"/>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0681451"/>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0677908"/>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6869339"/>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4"/>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1536701" y="4005266"/>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021382332"/>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2"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2450729717"/>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1"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wrap="square">
            <a:noAutofit/>
          </a:bodyPr>
          <a:lstStyle/>
          <a:p>
            <a:pPr lvl="0"/>
            <a:endParaRPr lang="zh-CN" altLang="en-US" noProof="0"/>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1529799563"/>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8" y="1882721"/>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2676106291"/>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
        <p:nvSpPr>
          <p:cNvPr id="9" name="图片占位符 8"/>
          <p:cNvSpPr>
            <a:spLocks noGrp="1"/>
          </p:cNvSpPr>
          <p:nvPr>
            <p:ph type="pic" sz="quarter" idx="11"/>
          </p:nvPr>
        </p:nvSpPr>
        <p:spPr>
          <a:xfrm>
            <a:off x="6610487" y="1840521"/>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481523323"/>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wrap="square">
            <a:noAutofit/>
          </a:bodyPr>
          <a:lstStyle/>
          <a:p>
            <a:pPr lvl="0"/>
            <a:endParaRPr lang="zh-CN" altLang="en-US" noProof="0"/>
          </a:p>
        </p:txBody>
      </p:sp>
    </p:spTree>
    <p:extLst>
      <p:ext uri="{BB962C8B-B14F-4D97-AF65-F5344CB8AC3E}">
        <p14:creationId xmlns:p14="http://schemas.microsoft.com/office/powerpoint/2010/main" val="2923224249"/>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userDrawn="1">
  <p:cSld name="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2686ABD6-6C8C-4419-8DB5-F9C3A50AFE91}"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986EEC41-FD1A-48FE-BB2B-C04AEF286210}" type="slidenum">
              <a:rPr lang="zh-CN" altLang="en-US"/>
              <a:pPr>
                <a:defRPr/>
              </a:pPr>
              <a:t>‹#›</a:t>
            </a:fld>
            <a:endParaRPr lang="zh-CN" altLang="en-US"/>
          </a:p>
        </p:txBody>
      </p:sp>
    </p:spTree>
    <p:extLst>
      <p:ext uri="{BB962C8B-B14F-4D97-AF65-F5344CB8AC3E}">
        <p14:creationId xmlns:p14="http://schemas.microsoft.com/office/powerpoint/2010/main" val="269061517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1"/>
        <p:cNvGrpSpPr/>
        <p:nvPr/>
      </p:nvGrpSpPr>
      <p:grpSpPr>
        <a:xfrm>
          <a:off x="0" y="0"/>
          <a:ext cx="0" cy="0"/>
          <a:chOff x="0" y="0"/>
          <a:chExt cx="0" cy="0"/>
        </a:xfrm>
      </p:grpSpPr>
      <p:pic>
        <p:nvPicPr>
          <p:cNvPr id="22" name="Google Shape;22;p6"/>
          <p:cNvPicPr preferRelativeResize="0"/>
          <p:nvPr/>
        </p:nvPicPr>
        <p:blipFill rotWithShape="1">
          <a:blip r:embed="rId2">
            <a:alphaModFix amt="28000"/>
          </a:blip>
          <a:srcRect t="3044" b="39510"/>
          <a:stretch/>
        </p:blipFill>
        <p:spPr>
          <a:xfrm>
            <a:off x="-330200" y="-249933"/>
            <a:ext cx="12981939" cy="7360173"/>
          </a:xfrm>
          <a:prstGeom prst="rect">
            <a:avLst/>
          </a:prstGeom>
          <a:noFill/>
          <a:ln>
            <a:noFill/>
          </a:ln>
        </p:spPr>
      </p:pic>
      <p:pic>
        <p:nvPicPr>
          <p:cNvPr id="23" name="Google Shape;23;p6"/>
          <p:cNvPicPr preferRelativeResize="0"/>
          <p:nvPr/>
        </p:nvPicPr>
        <p:blipFill rotWithShape="1">
          <a:blip r:embed="rId3">
            <a:alphaModFix/>
          </a:blip>
          <a:srcRect/>
          <a:stretch/>
        </p:blipFill>
        <p:spPr>
          <a:xfrm>
            <a:off x="339234" y="268151"/>
            <a:ext cx="11513532" cy="6321700"/>
          </a:xfrm>
          <a:prstGeom prst="rect">
            <a:avLst/>
          </a:prstGeom>
          <a:noFill/>
          <a:ln>
            <a:noFill/>
          </a:ln>
        </p:spPr>
      </p:pic>
    </p:spTree>
    <p:extLst>
      <p:ext uri="{BB962C8B-B14F-4D97-AF65-F5344CB8AC3E}">
        <p14:creationId xmlns:p14="http://schemas.microsoft.com/office/powerpoint/2010/main" val="3048310409"/>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userDrawn="1">
  <p:cSld name="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2BB83BAB-EC29-498D-860C-025658A6D7AE}"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7676C04F-7E3A-46BC-B015-BD313D26C06F}" type="slidenum">
              <a:rPr lang="zh-CN" altLang="en-US"/>
              <a:pPr>
                <a:defRPr/>
              </a:pPr>
              <a:t>‹#›</a:t>
            </a:fld>
            <a:endParaRPr lang="zh-CN" altLang="en-US"/>
          </a:p>
        </p:txBody>
      </p:sp>
    </p:spTree>
    <p:extLst>
      <p:ext uri="{BB962C8B-B14F-4D97-AF65-F5344CB8AC3E}">
        <p14:creationId xmlns:p14="http://schemas.microsoft.com/office/powerpoint/2010/main" val="2035457437"/>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userDrawn="1">
  <p:cSld name="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BD65D9BE-12D0-4488-AA85-A9490DE15676}"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ED81B709-2FCF-4677-8ED3-0D2E52667E7F}" type="slidenum">
              <a:rPr lang="zh-CN" altLang="en-US"/>
              <a:pPr>
                <a:defRPr/>
              </a:pPr>
              <a:t>‹#›</a:t>
            </a:fld>
            <a:endParaRPr lang="zh-CN" altLang="en-US"/>
          </a:p>
        </p:txBody>
      </p:sp>
    </p:spTree>
    <p:extLst>
      <p:ext uri="{BB962C8B-B14F-4D97-AF65-F5344CB8AC3E}">
        <p14:creationId xmlns:p14="http://schemas.microsoft.com/office/powerpoint/2010/main" val="2874925648"/>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userDrawn="1">
  <p:cSld name="1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FA41C4AB-9C9D-46F0-833F-1855EC99B6E3}"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B3342097-FA8D-41CC-B4CD-0B2DC7F3864B}" type="slidenum">
              <a:rPr lang="zh-CN" altLang="en-US"/>
              <a:pPr>
                <a:defRPr/>
              </a:pPr>
              <a:t>‹#›</a:t>
            </a:fld>
            <a:endParaRPr lang="zh-CN" altLang="en-US"/>
          </a:p>
        </p:txBody>
      </p:sp>
    </p:spTree>
    <p:extLst>
      <p:ext uri="{BB962C8B-B14F-4D97-AF65-F5344CB8AC3E}">
        <p14:creationId xmlns:p14="http://schemas.microsoft.com/office/powerpoint/2010/main" val="337309329"/>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userDrawn="1">
  <p:cSld name="1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6EC4B5A4-B6B1-4F3B-9CD9-DE4509834D35}"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81271D37-FD32-41AC-BF91-311BC2DC4A55}" type="slidenum">
              <a:rPr lang="zh-CN" altLang="en-US"/>
              <a:pPr>
                <a:defRPr/>
              </a:pPr>
              <a:t>‹#›</a:t>
            </a:fld>
            <a:endParaRPr lang="zh-CN" altLang="en-US"/>
          </a:p>
        </p:txBody>
      </p:sp>
    </p:spTree>
    <p:extLst>
      <p:ext uri="{BB962C8B-B14F-4D97-AF65-F5344CB8AC3E}">
        <p14:creationId xmlns:p14="http://schemas.microsoft.com/office/powerpoint/2010/main" val="839777404"/>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userDrawn="1">
  <p:cSld name="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04B1BD3E-3592-4C26-935E-CBE42905ECF7}"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7D6E65C1-5D74-488C-8934-A7DAD42A8204}" type="slidenum">
              <a:rPr lang="zh-CN" altLang="en-US"/>
              <a:pPr>
                <a:defRPr/>
              </a:pPr>
              <a:t>‹#›</a:t>
            </a:fld>
            <a:endParaRPr lang="zh-CN" altLang="en-US"/>
          </a:p>
        </p:txBody>
      </p:sp>
    </p:spTree>
    <p:extLst>
      <p:ext uri="{BB962C8B-B14F-4D97-AF65-F5344CB8AC3E}">
        <p14:creationId xmlns:p14="http://schemas.microsoft.com/office/powerpoint/2010/main" val="3126886982"/>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userDrawn="1">
  <p:cSld name="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8CBB0B47-275D-4FFC-AB9A-2FF4DD6455C3}"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90E75C9E-97DD-4B37-BE08-1808307AE4E4}" type="slidenum">
              <a:rPr lang="zh-CN" altLang="en-US"/>
              <a:pPr>
                <a:defRPr/>
              </a:pPr>
              <a:t>‹#›</a:t>
            </a:fld>
            <a:endParaRPr lang="zh-CN" altLang="en-US"/>
          </a:p>
        </p:txBody>
      </p:sp>
    </p:spTree>
    <p:extLst>
      <p:ext uri="{BB962C8B-B14F-4D97-AF65-F5344CB8AC3E}">
        <p14:creationId xmlns:p14="http://schemas.microsoft.com/office/powerpoint/2010/main" val="3018108947"/>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userDrawn="1">
  <p:cSld name="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F2E528EF-7549-4F60-A45F-A795688AB99D}"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92B52614-2995-41FE-ACB1-4BDE95D5E982}" type="slidenum">
              <a:rPr lang="zh-CN" altLang="en-US"/>
              <a:pPr>
                <a:defRPr/>
              </a:pPr>
              <a:t>‹#›</a:t>
            </a:fld>
            <a:endParaRPr lang="zh-CN" altLang="en-US"/>
          </a:p>
        </p:txBody>
      </p:sp>
    </p:spTree>
    <p:extLst>
      <p:ext uri="{BB962C8B-B14F-4D97-AF65-F5344CB8AC3E}">
        <p14:creationId xmlns:p14="http://schemas.microsoft.com/office/powerpoint/2010/main" val="355304700"/>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userDrawn="1">
  <p:cSld name="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CE97F19C-4094-40C4-B97F-AA80851E6058}"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0750C30E-4758-44AB-A910-F2FED5AFD723}" type="slidenum">
              <a:rPr lang="zh-CN" altLang="en-US"/>
              <a:pPr>
                <a:defRPr/>
              </a:pPr>
              <a:t>‹#›</a:t>
            </a:fld>
            <a:endParaRPr lang="zh-CN" altLang="en-US"/>
          </a:p>
        </p:txBody>
      </p:sp>
    </p:spTree>
    <p:extLst>
      <p:ext uri="{BB962C8B-B14F-4D97-AF65-F5344CB8AC3E}">
        <p14:creationId xmlns:p14="http://schemas.microsoft.com/office/powerpoint/2010/main" val="259148961"/>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userDrawn="1">
  <p:cSld name="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95BDF2CD-1281-4296-8048-216E42F0F1DF}"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C1B66AA2-C8F5-44EF-9AC6-891ED906DD02}" type="slidenum">
              <a:rPr lang="zh-CN" altLang="en-US"/>
              <a:pPr>
                <a:defRPr/>
              </a:pPr>
              <a:t>‹#›</a:t>
            </a:fld>
            <a:endParaRPr lang="zh-CN" altLang="en-US"/>
          </a:p>
        </p:txBody>
      </p:sp>
    </p:spTree>
    <p:extLst>
      <p:ext uri="{BB962C8B-B14F-4D97-AF65-F5344CB8AC3E}">
        <p14:creationId xmlns:p14="http://schemas.microsoft.com/office/powerpoint/2010/main" val="1009527850"/>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userDrawn="1">
  <p:cSld name="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9B7E2C58-5F02-4F0A-9092-EAC65A7FD53F}"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70CAEFB3-7B3E-4798-B340-79341BB0870F}" type="slidenum">
              <a:rPr lang="zh-CN" altLang="en-US"/>
              <a:pPr>
                <a:defRPr/>
              </a:pPr>
              <a:t>‹#›</a:t>
            </a:fld>
            <a:endParaRPr lang="zh-CN" altLang="en-US"/>
          </a:p>
        </p:txBody>
      </p:sp>
    </p:spTree>
    <p:extLst>
      <p:ext uri="{BB962C8B-B14F-4D97-AF65-F5344CB8AC3E}">
        <p14:creationId xmlns:p14="http://schemas.microsoft.com/office/powerpoint/2010/main" val="35542476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1772080"/>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userDrawn="1">
  <p:cSld name="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mn-cs"/>
              </a:defRPr>
            </a:lvl1pPr>
          </a:lstStyle>
          <a:p>
            <a:pPr>
              <a:defRPr/>
            </a:pPr>
            <a:fld id="{FAB48600-8551-4C6C-9C8A-057E93804F41}"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mn-cs"/>
              </a:defRPr>
            </a:lvl1pPr>
          </a:lstStyle>
          <a:p>
            <a:pPr>
              <a:defRPr/>
            </a:pPr>
            <a:fld id="{0538BA72-F20B-4BBB-8B70-AD87B214B1B2}" type="slidenum">
              <a:rPr lang="zh-CN" altLang="en-US"/>
              <a:pPr>
                <a:defRPr/>
              </a:pPr>
              <a:t>‹#›</a:t>
            </a:fld>
            <a:endParaRPr lang="zh-CN" altLang="en-US"/>
          </a:p>
        </p:txBody>
      </p:sp>
    </p:spTree>
    <p:extLst>
      <p:ext uri="{BB962C8B-B14F-4D97-AF65-F5344CB8AC3E}">
        <p14:creationId xmlns:p14="http://schemas.microsoft.com/office/powerpoint/2010/main" val="1923704889"/>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24853183"/>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3785780"/>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66292144"/>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userDrawn="1">
  <p:cSld name="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6C5CE913-9AD4-4150-9E05-694BD5E89F03}"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A87BE5A8-2ADF-4B23-A43F-900EED542A5D}" type="slidenum">
              <a:rPr lang="zh-CN" altLang="en-US"/>
              <a:pPr>
                <a:defRPr/>
              </a:pPr>
              <a:t>‹#›</a:t>
            </a:fld>
            <a:endParaRPr lang="zh-CN" altLang="en-US"/>
          </a:p>
        </p:txBody>
      </p:sp>
    </p:spTree>
    <p:extLst>
      <p:ext uri="{BB962C8B-B14F-4D97-AF65-F5344CB8AC3E}">
        <p14:creationId xmlns:p14="http://schemas.microsoft.com/office/powerpoint/2010/main" val="1185397813"/>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userDrawn="1">
  <p:cSld name="2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2F068699-F7DA-4C2B-BCB4-AB7933B423B0}"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3DE9C7D0-6C32-4312-A398-FFE2A460B0E6}" type="slidenum">
              <a:rPr lang="zh-CN" altLang="en-US"/>
              <a:pPr>
                <a:defRPr/>
              </a:pPr>
              <a:t>‹#›</a:t>
            </a:fld>
            <a:endParaRPr lang="zh-CN" altLang="en-US"/>
          </a:p>
        </p:txBody>
      </p:sp>
    </p:spTree>
    <p:extLst>
      <p:ext uri="{BB962C8B-B14F-4D97-AF65-F5344CB8AC3E}">
        <p14:creationId xmlns:p14="http://schemas.microsoft.com/office/powerpoint/2010/main" val="3880188145"/>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1265044"/>
      </p:ext>
    </p:extLst>
  </p:cSld>
  <p:clrMapOvr>
    <a:masterClrMapping/>
  </p:clrMapOvr>
  <p:transition spd="slow" advClick="0" advTm="0">
    <p:random/>
  </p:transition>
</p:sldLayout>
</file>

<file path=ppt/slideLayouts/slideLayout247.xml><?xml version="1.0" encoding="utf-8"?>
<p:sldLayout xmlns:a="http://schemas.openxmlformats.org/drawingml/2006/main" xmlns:r="http://schemas.openxmlformats.org/officeDocument/2006/relationships" xmlns:p="http://schemas.openxmlformats.org/presentationml/2006/main" userDrawn="1">
  <p:cSld name="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BF7CABE4-CDA4-43D4-97A5-785C076FF11F}"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792F16AF-7F17-49D1-9798-1EC9F5AFBA83}" type="slidenum">
              <a:rPr lang="zh-CN" altLang="en-US"/>
              <a:pPr>
                <a:defRPr/>
              </a:pPr>
              <a:t>‹#›</a:t>
            </a:fld>
            <a:endParaRPr lang="zh-CN" altLang="en-US"/>
          </a:p>
        </p:txBody>
      </p:sp>
    </p:spTree>
    <p:extLst>
      <p:ext uri="{BB962C8B-B14F-4D97-AF65-F5344CB8AC3E}">
        <p14:creationId xmlns:p14="http://schemas.microsoft.com/office/powerpoint/2010/main" val="3915745731"/>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userDrawn="1">
  <p:cSld name="2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eaLnBrk="0" fontAlgn="auto" hangingPunct="0">
              <a:spcBef>
                <a:spcPct val="0"/>
              </a:spcBef>
              <a:spcAft>
                <a:spcPts val="0"/>
              </a:spcAft>
              <a:defRPr sz="1800">
                <a:solidFill>
                  <a:prstClr val="black">
                    <a:tint val="75000"/>
                  </a:prstClr>
                </a:solidFill>
                <a:latin typeface="Arial" panose="020B0604020202020204" pitchFamily="34" charset="0"/>
              </a:defRPr>
            </a:lvl1pPr>
          </a:lstStyle>
          <a:p>
            <a:pPr>
              <a:defRPr/>
            </a:pPr>
            <a:fld id="{2549C098-A22B-47F7-AAB4-01D7D4AAB04D}" type="datetimeFigureOut">
              <a:rPr lang="zh-CN" altLang="en-US"/>
              <a:pPr>
                <a:defRPr/>
              </a:pPr>
              <a:t>2024/2/19</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eaLnBrk="0" fontAlgn="auto" hangingPunct="0">
              <a:spcBef>
                <a:spcPct val="0"/>
              </a:spcBef>
              <a:spcAft>
                <a:spcPts val="0"/>
              </a:spcAft>
              <a:defRPr sz="1800">
                <a:solidFill>
                  <a:prstClr val="black">
                    <a:tint val="75000"/>
                  </a:prstClr>
                </a:solidFill>
                <a:latin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eaLnBrk="0" fontAlgn="auto" hangingPunct="0">
              <a:spcBef>
                <a:spcPct val="0"/>
              </a:spcBef>
              <a:spcAft>
                <a:spcPts val="0"/>
              </a:spcAft>
              <a:defRPr sz="1800">
                <a:solidFill>
                  <a:prstClr val="black">
                    <a:tint val="75000"/>
                  </a:prstClr>
                </a:solidFill>
                <a:latin typeface="Arial" panose="020B0604020202020204" pitchFamily="34" charset="0"/>
              </a:defRPr>
            </a:lvl1pPr>
          </a:lstStyle>
          <a:p>
            <a:pPr>
              <a:defRPr/>
            </a:pPr>
            <a:fld id="{D0973F4C-4E2A-476A-9542-D5C6CDC432A2}" type="slidenum">
              <a:rPr lang="zh-CN" altLang="en-US"/>
              <a:pPr>
                <a:defRPr/>
              </a:pPr>
              <a:t>‹#›</a:t>
            </a:fld>
            <a:endParaRPr lang="zh-CN" altLang="en-US"/>
          </a:p>
        </p:txBody>
      </p:sp>
    </p:spTree>
    <p:extLst>
      <p:ext uri="{BB962C8B-B14F-4D97-AF65-F5344CB8AC3E}">
        <p14:creationId xmlns:p14="http://schemas.microsoft.com/office/powerpoint/2010/main" val="4147447608"/>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userDrawn="1">
  <p:cSld name="3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eaLnBrk="0" fontAlgn="auto" hangingPunct="0">
              <a:spcBef>
                <a:spcPct val="0"/>
              </a:spcBef>
              <a:spcAft>
                <a:spcPts val="0"/>
              </a:spcAft>
              <a:defRPr sz="1800">
                <a:solidFill>
                  <a:prstClr val="black">
                    <a:tint val="75000"/>
                  </a:prstClr>
                </a:solidFill>
                <a:latin typeface="Arial" panose="020B0604020202020204" pitchFamily="34" charset="0"/>
              </a:defRPr>
            </a:lvl1pPr>
          </a:lstStyle>
          <a:p>
            <a:pPr>
              <a:defRPr/>
            </a:pPr>
            <a:fld id="{53EBD710-49B7-483B-9B3C-B63583139EAC}" type="datetimeFigureOut">
              <a:rPr lang="zh-CN" altLang="en-US"/>
              <a:pPr>
                <a:defRPr/>
              </a:pPr>
              <a:t>2024/2/19</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eaLnBrk="0" fontAlgn="auto" hangingPunct="0">
              <a:spcBef>
                <a:spcPct val="0"/>
              </a:spcBef>
              <a:spcAft>
                <a:spcPts val="0"/>
              </a:spcAft>
              <a:defRPr sz="1800">
                <a:solidFill>
                  <a:prstClr val="black">
                    <a:tint val="75000"/>
                  </a:prstClr>
                </a:solidFill>
                <a:latin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eaLnBrk="0" fontAlgn="auto" hangingPunct="0">
              <a:spcBef>
                <a:spcPct val="0"/>
              </a:spcBef>
              <a:spcAft>
                <a:spcPts val="0"/>
              </a:spcAft>
              <a:defRPr sz="1800">
                <a:solidFill>
                  <a:prstClr val="black">
                    <a:tint val="75000"/>
                  </a:prstClr>
                </a:solidFill>
                <a:latin typeface="Arial" panose="020B0604020202020204" pitchFamily="34" charset="0"/>
              </a:defRPr>
            </a:lvl1pPr>
          </a:lstStyle>
          <a:p>
            <a:pPr>
              <a:defRPr/>
            </a:pPr>
            <a:fld id="{74A37976-1217-4924-BB6B-F4B4467ACCA9}" type="slidenum">
              <a:rPr lang="zh-CN" altLang="en-US"/>
              <a:pPr>
                <a:defRPr/>
              </a:pPr>
              <a:t>‹#›</a:t>
            </a:fld>
            <a:endParaRPr lang="zh-CN" altLang="en-US"/>
          </a:p>
        </p:txBody>
      </p:sp>
    </p:spTree>
    <p:extLst>
      <p:ext uri="{BB962C8B-B14F-4D97-AF65-F5344CB8AC3E}">
        <p14:creationId xmlns:p14="http://schemas.microsoft.com/office/powerpoint/2010/main" val="35379194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5834275"/>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42095712"/>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userDrawn="1">
  <p:cSld name="4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46740389"/>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userDrawn="1">
  <p:cSld name="3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08405882"/>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userDrawn="1">
  <p:cSld name="3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E670DE44-D3B2-41AC-8F1C-9D1719F8A155}"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99AAD0F7-0094-42B2-BDCC-5FD9C0A52D85}" type="slidenum">
              <a:rPr lang="zh-CN" altLang="en-US"/>
              <a:pPr>
                <a:defRPr/>
              </a:pPr>
              <a:t>‹#›</a:t>
            </a:fld>
            <a:endParaRPr lang="zh-CN" altLang="en-US"/>
          </a:p>
        </p:txBody>
      </p:sp>
    </p:spTree>
    <p:extLst>
      <p:ext uri="{BB962C8B-B14F-4D97-AF65-F5344CB8AC3E}">
        <p14:creationId xmlns:p14="http://schemas.microsoft.com/office/powerpoint/2010/main" val="2652485574"/>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userDrawn="1">
  <p:cSld name="3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7A7670BA-E17E-4E94-A4B7-BF1C3A31BC61}"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A2DBAE88-F1DF-4744-BD7C-5589E23E157C}" type="slidenum">
              <a:rPr lang="zh-CN" altLang="en-US"/>
              <a:pPr>
                <a:defRPr/>
              </a:pPr>
              <a:t>‹#›</a:t>
            </a:fld>
            <a:endParaRPr lang="zh-CN" altLang="en-US"/>
          </a:p>
        </p:txBody>
      </p:sp>
    </p:spTree>
    <p:extLst>
      <p:ext uri="{BB962C8B-B14F-4D97-AF65-F5344CB8AC3E}">
        <p14:creationId xmlns:p14="http://schemas.microsoft.com/office/powerpoint/2010/main" val="1900811476"/>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userDrawn="1">
  <p:cSld name="4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861FEF70-42E8-44A9-B06C-8DF0045144E0}"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2F72B45C-0804-46D8-8122-7D4E1F7A9764}" type="slidenum">
              <a:rPr lang="zh-CN" altLang="en-US"/>
              <a:pPr>
                <a:defRPr/>
              </a:pPr>
              <a:t>‹#›</a:t>
            </a:fld>
            <a:endParaRPr lang="zh-CN" altLang="en-US"/>
          </a:p>
        </p:txBody>
      </p:sp>
    </p:spTree>
    <p:extLst>
      <p:ext uri="{BB962C8B-B14F-4D97-AF65-F5344CB8AC3E}">
        <p14:creationId xmlns:p14="http://schemas.microsoft.com/office/powerpoint/2010/main" val="1534416551"/>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userDrawn="1">
  <p:cSld name="4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6BB9F663-0981-457A-A316-B6F27641AA57}"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6B4AD356-B0BA-4B3F-BCA2-F7E8FBAF4A61}" type="slidenum">
              <a:rPr lang="zh-CN" altLang="en-US"/>
              <a:pPr>
                <a:defRPr/>
              </a:pPr>
              <a:t>‹#›</a:t>
            </a:fld>
            <a:endParaRPr lang="zh-CN" altLang="en-US"/>
          </a:p>
        </p:txBody>
      </p:sp>
    </p:spTree>
    <p:extLst>
      <p:ext uri="{BB962C8B-B14F-4D97-AF65-F5344CB8AC3E}">
        <p14:creationId xmlns:p14="http://schemas.microsoft.com/office/powerpoint/2010/main" val="802920446"/>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userDrawn="1">
  <p:cSld name="4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B8641043-BBC7-42CB-8F69-8183698845D2}"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53012178-C573-4DB2-9947-C7D732934A05}" type="slidenum">
              <a:rPr lang="zh-CN" altLang="en-US"/>
              <a:pPr>
                <a:defRPr/>
              </a:pPr>
              <a:t>‹#›</a:t>
            </a:fld>
            <a:endParaRPr lang="zh-CN" altLang="en-US"/>
          </a:p>
        </p:txBody>
      </p:sp>
    </p:spTree>
    <p:extLst>
      <p:ext uri="{BB962C8B-B14F-4D97-AF65-F5344CB8AC3E}">
        <p14:creationId xmlns:p14="http://schemas.microsoft.com/office/powerpoint/2010/main" val="3692905857"/>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userDrawn="1">
  <p:cSld name="5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16F61D04-2C90-4338-9D8F-8D0498E8427D}"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76E6EBD9-4FC5-4F96-9446-EBA0FEB2D54D}" type="slidenum">
              <a:rPr lang="zh-CN" altLang="en-US"/>
              <a:pPr>
                <a:defRPr/>
              </a:pPr>
              <a:t>‹#›</a:t>
            </a:fld>
            <a:endParaRPr lang="zh-CN" altLang="en-US"/>
          </a:p>
        </p:txBody>
      </p:sp>
    </p:spTree>
    <p:extLst>
      <p:ext uri="{BB962C8B-B14F-4D97-AF65-F5344CB8AC3E}">
        <p14:creationId xmlns:p14="http://schemas.microsoft.com/office/powerpoint/2010/main" val="3300116560"/>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userDrawn="1">
  <p:cSld name="5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F5ED7ABE-CB41-479F-819D-E8577DBA128C}"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7AA80806-9699-44A4-A68B-D5E7E9F84CE9}" type="slidenum">
              <a:rPr lang="zh-CN" altLang="en-US"/>
              <a:pPr>
                <a:defRPr/>
              </a:pPr>
              <a:t>‹#›</a:t>
            </a:fld>
            <a:endParaRPr lang="zh-CN" altLang="en-US"/>
          </a:p>
        </p:txBody>
      </p:sp>
    </p:spTree>
    <p:extLst>
      <p:ext uri="{BB962C8B-B14F-4D97-AF65-F5344CB8AC3E}">
        <p14:creationId xmlns:p14="http://schemas.microsoft.com/office/powerpoint/2010/main" val="220355029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997845"/>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userDrawn="1">
  <p:cSld name="5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E778B6BB-0B9F-4BD2-82C1-40548EA138E7}"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3DDBFE74-CF25-4C38-808C-9703428B6395}" type="slidenum">
              <a:rPr lang="zh-CN" altLang="en-US"/>
              <a:pPr>
                <a:defRPr/>
              </a:pPr>
              <a:t>‹#›</a:t>
            </a:fld>
            <a:endParaRPr lang="zh-CN" altLang="en-US"/>
          </a:p>
        </p:txBody>
      </p:sp>
    </p:spTree>
    <p:extLst>
      <p:ext uri="{BB962C8B-B14F-4D97-AF65-F5344CB8AC3E}">
        <p14:creationId xmlns:p14="http://schemas.microsoft.com/office/powerpoint/2010/main" val="3158181400"/>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userDrawn="1">
  <p:cSld name="5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E55DE07B-DD51-494E-AB3B-F0FE2D62264D}"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E590DC52-0B7F-4443-AEEA-DDEBFBF3F732}" type="slidenum">
              <a:rPr lang="zh-CN" altLang="en-US"/>
              <a:pPr>
                <a:defRPr/>
              </a:pPr>
              <a:t>‹#›</a:t>
            </a:fld>
            <a:endParaRPr lang="zh-CN" altLang="en-US"/>
          </a:p>
        </p:txBody>
      </p:sp>
    </p:spTree>
    <p:extLst>
      <p:ext uri="{BB962C8B-B14F-4D97-AF65-F5344CB8AC3E}">
        <p14:creationId xmlns:p14="http://schemas.microsoft.com/office/powerpoint/2010/main" val="1657110640"/>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userDrawn="1">
  <p:cSld name="5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DDCF355E-E5A2-4F03-9CE3-D8D3CA91E4D3}"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6970D06F-651E-427B-891C-1762B7FD9CFC}" type="slidenum">
              <a:rPr lang="zh-CN" altLang="en-US"/>
              <a:pPr>
                <a:defRPr/>
              </a:pPr>
              <a:t>‹#›</a:t>
            </a:fld>
            <a:endParaRPr lang="zh-CN" altLang="en-US"/>
          </a:p>
        </p:txBody>
      </p:sp>
    </p:spTree>
    <p:extLst>
      <p:ext uri="{BB962C8B-B14F-4D97-AF65-F5344CB8AC3E}">
        <p14:creationId xmlns:p14="http://schemas.microsoft.com/office/powerpoint/2010/main" val="4022840523"/>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userDrawn="1">
  <p:cSld name="5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7F3ECAD2-7728-44D9-86C8-3BA645F1631E}"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A31B9F4F-D79B-4510-B5F7-ACA03F3FA3E1}" type="slidenum">
              <a:rPr lang="zh-CN" altLang="en-US"/>
              <a:pPr>
                <a:defRPr/>
              </a:pPr>
              <a:t>‹#›</a:t>
            </a:fld>
            <a:endParaRPr lang="zh-CN" altLang="en-US"/>
          </a:p>
        </p:txBody>
      </p:sp>
    </p:spTree>
    <p:extLst>
      <p:ext uri="{BB962C8B-B14F-4D97-AF65-F5344CB8AC3E}">
        <p14:creationId xmlns:p14="http://schemas.microsoft.com/office/powerpoint/2010/main" val="1180620901"/>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userDrawn="1">
  <p:cSld name="5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mn-cs"/>
              </a:defRPr>
            </a:lvl1pPr>
          </a:lstStyle>
          <a:p>
            <a:pPr>
              <a:defRPr/>
            </a:pPr>
            <a:fld id="{D140C637-2196-4D5C-AC99-871D6E01AD57}"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mn-cs"/>
              </a:defRPr>
            </a:lvl1pPr>
          </a:lstStyle>
          <a:p>
            <a:pPr>
              <a:defRPr/>
            </a:pPr>
            <a:fld id="{0044B5D0-24D8-4AC4-AA08-4F7175CAFE52}" type="slidenum">
              <a:rPr lang="zh-CN" altLang="en-US"/>
              <a:pPr>
                <a:defRPr/>
              </a:pPr>
              <a:t>‹#›</a:t>
            </a:fld>
            <a:endParaRPr lang="zh-CN" altLang="en-US"/>
          </a:p>
        </p:txBody>
      </p:sp>
    </p:spTree>
    <p:extLst>
      <p:ext uri="{BB962C8B-B14F-4D97-AF65-F5344CB8AC3E}">
        <p14:creationId xmlns:p14="http://schemas.microsoft.com/office/powerpoint/2010/main" val="2568076660"/>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userDrawn="1">
  <p:cSld name="5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4C5437DE-AE02-4345-B425-B0878AE28512}"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606FF98F-8EE8-4667-ABAE-1C64112F08B0}" type="slidenum">
              <a:rPr lang="zh-CN" altLang="en-US"/>
              <a:pPr>
                <a:defRPr/>
              </a:pPr>
              <a:t>‹#›</a:t>
            </a:fld>
            <a:endParaRPr lang="zh-CN" altLang="en-US"/>
          </a:p>
        </p:txBody>
      </p:sp>
    </p:spTree>
    <p:extLst>
      <p:ext uri="{BB962C8B-B14F-4D97-AF65-F5344CB8AC3E}">
        <p14:creationId xmlns:p14="http://schemas.microsoft.com/office/powerpoint/2010/main" val="824333180"/>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userDrawn="1">
  <p:cSld name="5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26355CE8-F0C4-433B-BC46-FC145A3FF46D}"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8DA58045-C02D-43DF-B6A5-452F0D7D544E}" type="slidenum">
              <a:rPr lang="zh-CN" altLang="en-US"/>
              <a:pPr>
                <a:defRPr/>
              </a:pPr>
              <a:t>‹#›</a:t>
            </a:fld>
            <a:endParaRPr lang="zh-CN" altLang="en-US"/>
          </a:p>
        </p:txBody>
      </p:sp>
    </p:spTree>
    <p:extLst>
      <p:ext uri="{BB962C8B-B14F-4D97-AF65-F5344CB8AC3E}">
        <p14:creationId xmlns:p14="http://schemas.microsoft.com/office/powerpoint/2010/main" val="3568875551"/>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userDrawn="1">
  <p:cSld name="5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43D56E4B-6B24-4219-9599-3CC1756C0DA6}"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C94A86A0-1078-4582-9EF2-17020102EF1C}" type="slidenum">
              <a:rPr lang="zh-CN" altLang="en-US"/>
              <a:pPr>
                <a:defRPr/>
              </a:pPr>
              <a:t>‹#›</a:t>
            </a:fld>
            <a:endParaRPr lang="zh-CN" altLang="en-US"/>
          </a:p>
        </p:txBody>
      </p:sp>
    </p:spTree>
    <p:extLst>
      <p:ext uri="{BB962C8B-B14F-4D97-AF65-F5344CB8AC3E}">
        <p14:creationId xmlns:p14="http://schemas.microsoft.com/office/powerpoint/2010/main" val="2901861777"/>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userDrawn="1">
  <p:cSld name="6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0C3F0123-4CCB-43D3-83B7-250A5EB841F4}" type="datetimeFigureOut">
              <a:rPr lang="zh-CN" altLang="en-US"/>
              <a:pPr>
                <a:defRPr/>
              </a:pPr>
              <a:t>2024/2/19</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73966CB4-8033-40F7-856A-B355CD225509}" type="slidenum">
              <a:rPr lang="zh-CN" altLang="en-US"/>
              <a:pPr>
                <a:defRPr/>
              </a:pPr>
              <a:t>‹#›</a:t>
            </a:fld>
            <a:endParaRPr lang="zh-CN" altLang="en-US"/>
          </a:p>
        </p:txBody>
      </p:sp>
    </p:spTree>
    <p:extLst>
      <p:ext uri="{BB962C8B-B14F-4D97-AF65-F5344CB8AC3E}">
        <p14:creationId xmlns:p14="http://schemas.microsoft.com/office/powerpoint/2010/main" val="1033948550"/>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userDrawn="1">
  <p:cSld name="6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413F4114-7141-4F1E-9163-B8166E22E896}" type="datetimeFigureOut">
              <a:rPr lang="zh-CN" altLang="en-US"/>
              <a:pPr>
                <a:defRPr/>
              </a:pPr>
              <a:t>2024/2/19</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6FE48339-9107-4E63-AC61-5387DBBCCA8E}" type="slidenum">
              <a:rPr lang="zh-CN" altLang="en-US"/>
              <a:pPr>
                <a:defRPr/>
              </a:pPr>
              <a:t>‹#›</a:t>
            </a:fld>
            <a:endParaRPr lang="zh-CN" altLang="en-US"/>
          </a:p>
        </p:txBody>
      </p:sp>
    </p:spTree>
    <p:extLst>
      <p:ext uri="{BB962C8B-B14F-4D97-AF65-F5344CB8AC3E}">
        <p14:creationId xmlns:p14="http://schemas.microsoft.com/office/powerpoint/2010/main" val="2032098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778349393"/>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userDrawn="1">
  <p:cSld name="6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ED493260-E44E-4C1C-9A80-76C9C4F5E97B}" type="datetimeFigureOut">
              <a:rPr lang="zh-CN" altLang="en-US"/>
              <a:pPr>
                <a:defRPr/>
              </a:pPr>
              <a:t>2024/2/19</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3A146EE5-5EDD-44EC-98EB-93382BB8521D}" type="slidenum">
              <a:rPr lang="zh-CN" altLang="en-US"/>
              <a:pPr>
                <a:defRPr/>
              </a:pPr>
              <a:t>‹#›</a:t>
            </a:fld>
            <a:endParaRPr lang="zh-CN" altLang="en-US"/>
          </a:p>
        </p:txBody>
      </p:sp>
    </p:spTree>
    <p:extLst>
      <p:ext uri="{BB962C8B-B14F-4D97-AF65-F5344CB8AC3E}">
        <p14:creationId xmlns:p14="http://schemas.microsoft.com/office/powerpoint/2010/main" val="1689699697"/>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userDrawn="1">
  <p:cSld name="6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D27274C0-8F8A-4D56-883B-9DB442D04B42}" type="datetimeFigureOut">
              <a:rPr lang="zh-CN" altLang="en-US"/>
              <a:pPr>
                <a:defRPr/>
              </a:pPr>
              <a:t>2024/2/19</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5BE52410-CEC1-4026-83D3-A34E5BC7ECF4}" type="slidenum">
              <a:rPr lang="zh-CN" altLang="en-US"/>
              <a:pPr>
                <a:defRPr/>
              </a:pPr>
              <a:t>‹#›</a:t>
            </a:fld>
            <a:endParaRPr lang="zh-CN" altLang="en-US"/>
          </a:p>
        </p:txBody>
      </p:sp>
    </p:spTree>
    <p:extLst>
      <p:ext uri="{BB962C8B-B14F-4D97-AF65-F5344CB8AC3E}">
        <p14:creationId xmlns:p14="http://schemas.microsoft.com/office/powerpoint/2010/main" val="3554451848"/>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userDrawn="1">
  <p:cSld name="6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DE77FEEA-1A17-40BD-A690-1A86B73AA3C2}" type="datetimeFigureOut">
              <a:rPr lang="zh-CN" altLang="en-US"/>
              <a:pPr>
                <a:defRPr/>
              </a:pPr>
              <a:t>2024/2/19</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B7E85522-C466-4E89-A014-ECF9A1D575B1}" type="slidenum">
              <a:rPr lang="zh-CN" altLang="en-US"/>
              <a:pPr>
                <a:defRPr/>
              </a:pPr>
              <a:t>‹#›</a:t>
            </a:fld>
            <a:endParaRPr lang="zh-CN" altLang="en-US"/>
          </a:p>
        </p:txBody>
      </p:sp>
    </p:spTree>
    <p:extLst>
      <p:ext uri="{BB962C8B-B14F-4D97-AF65-F5344CB8AC3E}">
        <p14:creationId xmlns:p14="http://schemas.microsoft.com/office/powerpoint/2010/main" val="1816254098"/>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userDrawn="1">
  <p:cSld name="7_标题和内容">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41160579"/>
      </p:ext>
    </p:extLst>
  </p:cSld>
  <p:clrMapOvr>
    <a:masterClrMapping/>
  </p:clrMapOvr>
  <p:transition spd="slow" advTm="3000"/>
</p:sldLayout>
</file>

<file path=ppt/slideLayouts/slideLayout274.xml><?xml version="1.0" encoding="utf-8"?>
<p:sldLayout xmlns:a="http://schemas.openxmlformats.org/drawingml/2006/main" xmlns:r="http://schemas.openxmlformats.org/officeDocument/2006/relationships" xmlns:p="http://schemas.openxmlformats.org/presentationml/2006/main" userDrawn="1">
  <p:cSld name="6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28FE5412-2010-4183-9C35-EBDE40B77B33}" type="datetimeFigureOut">
              <a:rPr lang="zh-CN" altLang="en-US"/>
              <a:pPr>
                <a:defRPr/>
              </a:pPr>
              <a:t>2024/2/19</a:t>
            </a:fld>
            <a:endParaRPr lang="zh-CN" altLang="en-US"/>
          </a:p>
        </p:txBody>
      </p:sp>
      <p:sp>
        <p:nvSpPr>
          <p:cNvPr id="3" name="页脚占位符 3"/>
          <p:cNvSpPr>
            <a:spLocks noGrp="1"/>
          </p:cNvSpPr>
          <p:nvPr>
            <p:ph type="ftr" sz="quarter" idx="11"/>
          </p:nvPr>
        </p:nvSpPr>
        <p:spPr>
          <a:xfrm>
            <a:off x="2589213" y="6135688"/>
            <a:ext cx="76200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531813" y="787400"/>
            <a:ext cx="77946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73CF4D27-6D50-4F67-B53E-83D903DB41A8}" type="slidenum">
              <a:rPr lang="zh-CN" altLang="en-US"/>
              <a:pPr>
                <a:defRPr/>
              </a:pPr>
              <a:t>‹#›</a:t>
            </a:fld>
            <a:endParaRPr lang="zh-CN" altLang="en-US"/>
          </a:p>
        </p:txBody>
      </p:sp>
    </p:spTree>
    <p:extLst>
      <p:ext uri="{BB962C8B-B14F-4D97-AF65-F5344CB8AC3E}">
        <p14:creationId xmlns:p14="http://schemas.microsoft.com/office/powerpoint/2010/main" val="564732153"/>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userDrawn="1">
  <p:cSld name="6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D9CA24F6-11AF-4A7E-BAA3-903809EC183C}" type="datetimeFigureOut">
              <a:rPr lang="zh-CN" altLang="en-US"/>
              <a:pPr>
                <a:defRPr/>
              </a:pPr>
              <a:t>2024/2/19</a:t>
            </a:fld>
            <a:endParaRPr lang="zh-CN" altLang="en-US"/>
          </a:p>
        </p:txBody>
      </p:sp>
      <p:sp>
        <p:nvSpPr>
          <p:cNvPr id="3" name="页脚占位符 3"/>
          <p:cNvSpPr>
            <a:spLocks noGrp="1"/>
          </p:cNvSpPr>
          <p:nvPr>
            <p:ph type="ftr" sz="quarter" idx="11"/>
          </p:nvPr>
        </p:nvSpPr>
        <p:spPr>
          <a:xfrm>
            <a:off x="2589213" y="6135688"/>
            <a:ext cx="76200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531813" y="787400"/>
            <a:ext cx="77946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B99391A0-8BC2-4625-B89D-F00469ACE8DE}" type="slidenum">
              <a:rPr lang="zh-CN" altLang="en-US"/>
              <a:pPr>
                <a:defRPr/>
              </a:pPr>
              <a:t>‹#›</a:t>
            </a:fld>
            <a:endParaRPr lang="zh-CN" altLang="en-US"/>
          </a:p>
        </p:txBody>
      </p:sp>
    </p:spTree>
    <p:extLst>
      <p:ext uri="{BB962C8B-B14F-4D97-AF65-F5344CB8AC3E}">
        <p14:creationId xmlns:p14="http://schemas.microsoft.com/office/powerpoint/2010/main" val="2261139651"/>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userDrawn="1">
  <p:cSld name="14_标题和内容">
    <p:spTree>
      <p:nvGrpSpPr>
        <p:cNvPr id="1" name=""/>
        <p:cNvGrpSpPr/>
        <p:nvPr/>
      </p:nvGrpSpPr>
      <p:grpSpPr>
        <a:xfrm>
          <a:off x="0" y="0"/>
          <a:ext cx="0" cy="0"/>
          <a:chOff x="0" y="0"/>
          <a:chExt cx="0" cy="0"/>
        </a:xfrm>
      </p:grpSpPr>
      <p:sp>
        <p:nvSpPr>
          <p:cNvPr id="2" name="日期占位符 3"/>
          <p:cNvSpPr>
            <a:spLocks noGrp="1"/>
          </p:cNvSpPr>
          <p:nvPr>
            <p:ph type="dt" sz="half" idx="10"/>
          </p:nvPr>
        </p:nvSpPr>
        <p:spPr>
          <a:xfrm>
            <a:off x="10361613" y="6130925"/>
            <a:ext cx="1146175" cy="369888"/>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3F9B7EBE-4F52-44EF-BF76-EC3614746B8A}" type="datetimeFigureOut">
              <a:rPr lang="zh-CN" altLang="en-US"/>
              <a:pPr>
                <a:defRPr/>
              </a:pPr>
              <a:t>2024/2/19</a:t>
            </a:fld>
            <a:endParaRPr lang="zh-CN" altLang="en-US"/>
          </a:p>
        </p:txBody>
      </p:sp>
      <p:sp>
        <p:nvSpPr>
          <p:cNvPr id="3" name="页脚占位符 4"/>
          <p:cNvSpPr>
            <a:spLocks noGrp="1"/>
          </p:cNvSpPr>
          <p:nvPr>
            <p:ph type="ftr" sz="quarter" idx="11"/>
          </p:nvPr>
        </p:nvSpPr>
        <p:spPr>
          <a:xfrm>
            <a:off x="2589213" y="6135688"/>
            <a:ext cx="76200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5"/>
          <p:cNvSpPr>
            <a:spLocks noGrp="1"/>
          </p:cNvSpPr>
          <p:nvPr>
            <p:ph type="sldNum" sz="quarter" idx="12"/>
          </p:nvPr>
        </p:nvSpPr>
        <p:spPr>
          <a:xfrm>
            <a:off x="531813" y="787400"/>
            <a:ext cx="779462" cy="365125"/>
          </a:xfrm>
          <a:prstGeom prst="rect">
            <a:avLst/>
          </a:prstGeom>
        </p:spPr>
        <p:txBody>
          <a:bodyPr/>
          <a:lstStyle>
            <a:lvl1pPr defTabSz="457200" eaLnBrk="1" fontAlgn="auto" hangingPunct="1">
              <a:spcBef>
                <a:spcPts val="0"/>
              </a:spcBef>
              <a:spcAft>
                <a:spcPts val="0"/>
              </a:spcAft>
              <a:defRPr sz="1800">
                <a:solidFill>
                  <a:srgbClr val="5FCBEF"/>
                </a:solidFill>
                <a:latin typeface="Lato Light"/>
              </a:defRPr>
            </a:lvl1pPr>
          </a:lstStyle>
          <a:p>
            <a:pPr>
              <a:defRPr/>
            </a:pPr>
            <a:fld id="{ECC1FBF7-1831-4568-BD42-EFF35CF9C2FD}" type="slidenum">
              <a:rPr lang="zh-CN" altLang="en-US"/>
              <a:pPr>
                <a:defRPr/>
              </a:pPr>
              <a:t>‹#›</a:t>
            </a:fld>
            <a:endParaRPr lang="zh-CN" altLang="en-US"/>
          </a:p>
        </p:txBody>
      </p:sp>
    </p:spTree>
    <p:extLst>
      <p:ext uri="{BB962C8B-B14F-4D97-AF65-F5344CB8AC3E}">
        <p14:creationId xmlns:p14="http://schemas.microsoft.com/office/powerpoint/2010/main" val="2058008610"/>
      </p:ext>
    </p:extLst>
  </p:cSld>
  <p:clrMapOvr>
    <a:masterClrMapping/>
  </p:clrMapOvr>
  <p:transition spd="slow" advTm="3000">
    <p:random/>
  </p:transition>
</p:sldLayout>
</file>

<file path=ppt/slideLayouts/slideLayout277.xml><?xml version="1.0" encoding="utf-8"?>
<p:sldLayout xmlns:a="http://schemas.openxmlformats.org/drawingml/2006/main" xmlns:r="http://schemas.openxmlformats.org/officeDocument/2006/relationships" xmlns:p="http://schemas.openxmlformats.org/presentationml/2006/main" userDrawn="1">
  <p:cSld name="6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A81D9E8F-C7AA-4B15-A498-FB59CE462633}" type="datetimeFigureOut">
              <a:rPr lang="zh-CN" altLang="en-US"/>
              <a:pPr>
                <a:defRPr/>
              </a:pPr>
              <a:t>2024/2/19</a:t>
            </a:fld>
            <a:endParaRPr lang="zh-CN" altLang="en-US"/>
          </a:p>
        </p:txBody>
      </p:sp>
      <p:sp>
        <p:nvSpPr>
          <p:cNvPr id="3" name="页脚占位符 3"/>
          <p:cNvSpPr>
            <a:spLocks noGrp="1"/>
          </p:cNvSpPr>
          <p:nvPr>
            <p:ph type="ftr" sz="quarter" idx="11"/>
          </p:nvPr>
        </p:nvSpPr>
        <p:spPr>
          <a:xfrm>
            <a:off x="2589213" y="6135688"/>
            <a:ext cx="76200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531813" y="787400"/>
            <a:ext cx="77946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D23BEDB5-69C0-443B-9B16-1FCD6137DC38}" type="slidenum">
              <a:rPr lang="zh-CN" altLang="en-US"/>
              <a:pPr>
                <a:defRPr/>
              </a:pPr>
              <a:t>‹#›</a:t>
            </a:fld>
            <a:endParaRPr lang="zh-CN" altLang="en-US"/>
          </a:p>
        </p:txBody>
      </p:sp>
    </p:spTree>
    <p:extLst>
      <p:ext uri="{BB962C8B-B14F-4D97-AF65-F5344CB8AC3E}">
        <p14:creationId xmlns:p14="http://schemas.microsoft.com/office/powerpoint/2010/main" val="2448505882"/>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userDrawn="1">
  <p:cSld name="6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7D9378EA-13D5-4E4D-996B-1180279ECCAE}" type="datetimeFigureOut">
              <a:rPr lang="zh-CN" altLang="en-US"/>
              <a:pPr>
                <a:defRPr/>
              </a:pPr>
              <a:t>2024/2/19</a:t>
            </a:fld>
            <a:endParaRPr lang="zh-CN" altLang="en-US"/>
          </a:p>
        </p:txBody>
      </p:sp>
      <p:sp>
        <p:nvSpPr>
          <p:cNvPr id="3" name="页脚占位符 3"/>
          <p:cNvSpPr>
            <a:spLocks noGrp="1"/>
          </p:cNvSpPr>
          <p:nvPr>
            <p:ph type="ftr" sz="quarter" idx="11"/>
          </p:nvPr>
        </p:nvSpPr>
        <p:spPr>
          <a:xfrm>
            <a:off x="2589213" y="6135688"/>
            <a:ext cx="76200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531813" y="787400"/>
            <a:ext cx="77946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A0FE3ABC-EAB6-4C8F-92A3-3C5A957C831F}" type="slidenum">
              <a:rPr lang="zh-CN" altLang="en-US"/>
              <a:pPr>
                <a:defRPr/>
              </a:pPr>
              <a:t>‹#›</a:t>
            </a:fld>
            <a:endParaRPr lang="zh-CN" altLang="en-US"/>
          </a:p>
        </p:txBody>
      </p:sp>
    </p:spTree>
    <p:extLst>
      <p:ext uri="{BB962C8B-B14F-4D97-AF65-F5344CB8AC3E}">
        <p14:creationId xmlns:p14="http://schemas.microsoft.com/office/powerpoint/2010/main" val="19562684"/>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userDrawn="1">
  <p:cSld name="6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9087580D-4859-4636-9B34-11916665A541}" type="datetimeFigureOut">
              <a:rPr lang="zh-CN" altLang="en-US"/>
              <a:pPr>
                <a:defRPr/>
              </a:pPr>
              <a:t>2024/2/19</a:t>
            </a:fld>
            <a:endParaRPr lang="zh-CN" altLang="en-US"/>
          </a:p>
        </p:txBody>
      </p:sp>
      <p:sp>
        <p:nvSpPr>
          <p:cNvPr id="3" name="页脚占位符 3"/>
          <p:cNvSpPr>
            <a:spLocks noGrp="1"/>
          </p:cNvSpPr>
          <p:nvPr>
            <p:ph type="ftr" sz="quarter" idx="11"/>
          </p:nvPr>
        </p:nvSpPr>
        <p:spPr>
          <a:xfrm>
            <a:off x="2589213" y="6135688"/>
            <a:ext cx="76200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531813" y="787400"/>
            <a:ext cx="77946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C229EF14-3D84-4E03-BB21-4F72567B591F}" type="slidenum">
              <a:rPr lang="zh-CN" altLang="en-US"/>
              <a:pPr>
                <a:defRPr/>
              </a:pPr>
              <a:t>‹#›</a:t>
            </a:fld>
            <a:endParaRPr lang="zh-CN" altLang="en-US"/>
          </a:p>
        </p:txBody>
      </p:sp>
    </p:spTree>
    <p:extLst>
      <p:ext uri="{BB962C8B-B14F-4D97-AF65-F5344CB8AC3E}">
        <p14:creationId xmlns:p14="http://schemas.microsoft.com/office/powerpoint/2010/main" val="214729343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6634499"/>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userDrawn="1">
  <p:cSld name="22_标题和内容">
    <p:spTree>
      <p:nvGrpSpPr>
        <p:cNvPr id="1" name=""/>
        <p:cNvGrpSpPr/>
        <p:nvPr/>
      </p:nvGrpSpPr>
      <p:grpSpPr>
        <a:xfrm>
          <a:off x="0" y="0"/>
          <a:ext cx="0" cy="0"/>
          <a:chOff x="0" y="0"/>
          <a:chExt cx="0" cy="0"/>
        </a:xfrm>
      </p:grpSpPr>
      <p:sp>
        <p:nvSpPr>
          <p:cNvPr id="2" name="日期占位符 3"/>
          <p:cNvSpPr>
            <a:spLocks noGrp="1"/>
          </p:cNvSpPr>
          <p:nvPr>
            <p:ph type="dt" sz="half" idx="10"/>
          </p:nvPr>
        </p:nvSpPr>
        <p:spPr>
          <a:xfrm>
            <a:off x="10361613" y="6130925"/>
            <a:ext cx="1146175" cy="369888"/>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7AABE4D2-4FB8-41F3-A838-4B083CA74301}" type="datetimeFigureOut">
              <a:rPr lang="zh-CN" altLang="en-US"/>
              <a:pPr>
                <a:defRPr/>
              </a:pPr>
              <a:t>2024/2/19</a:t>
            </a:fld>
            <a:endParaRPr lang="zh-CN" altLang="en-US"/>
          </a:p>
        </p:txBody>
      </p:sp>
      <p:sp>
        <p:nvSpPr>
          <p:cNvPr id="3" name="页脚占位符 4"/>
          <p:cNvSpPr>
            <a:spLocks noGrp="1"/>
          </p:cNvSpPr>
          <p:nvPr>
            <p:ph type="ftr" sz="quarter" idx="11"/>
          </p:nvPr>
        </p:nvSpPr>
        <p:spPr>
          <a:xfrm>
            <a:off x="2589213" y="6135688"/>
            <a:ext cx="76200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5"/>
          <p:cNvSpPr>
            <a:spLocks noGrp="1"/>
          </p:cNvSpPr>
          <p:nvPr>
            <p:ph type="sldNum" sz="quarter" idx="12"/>
          </p:nvPr>
        </p:nvSpPr>
        <p:spPr>
          <a:xfrm>
            <a:off x="531813" y="787400"/>
            <a:ext cx="779462" cy="365125"/>
          </a:xfrm>
          <a:prstGeom prst="rect">
            <a:avLst/>
          </a:prstGeom>
        </p:spPr>
        <p:txBody>
          <a:bodyPr/>
          <a:lstStyle>
            <a:lvl1pPr defTabSz="457200" eaLnBrk="1" fontAlgn="auto" hangingPunct="1">
              <a:spcBef>
                <a:spcPts val="0"/>
              </a:spcBef>
              <a:spcAft>
                <a:spcPts val="0"/>
              </a:spcAft>
              <a:defRPr sz="1800">
                <a:solidFill>
                  <a:srgbClr val="5FCBEF"/>
                </a:solidFill>
                <a:latin typeface="Lato Light"/>
              </a:defRPr>
            </a:lvl1pPr>
          </a:lstStyle>
          <a:p>
            <a:pPr>
              <a:defRPr/>
            </a:pPr>
            <a:fld id="{791ECAEC-3899-44C1-92DD-097F281D1B9A}" type="slidenum">
              <a:rPr lang="zh-CN" altLang="en-US"/>
              <a:pPr>
                <a:defRPr/>
              </a:pPr>
              <a:t>‹#›</a:t>
            </a:fld>
            <a:endParaRPr lang="zh-CN" altLang="en-US"/>
          </a:p>
        </p:txBody>
      </p:sp>
    </p:spTree>
    <p:extLst>
      <p:ext uri="{BB962C8B-B14F-4D97-AF65-F5344CB8AC3E}">
        <p14:creationId xmlns:p14="http://schemas.microsoft.com/office/powerpoint/2010/main" val="585691584"/>
      </p:ext>
    </p:extLst>
  </p:cSld>
  <p:clrMapOvr>
    <a:masterClrMapping/>
  </p:clrMapOvr>
  <p:transition spd="slow" advTm="3000">
    <p:random/>
  </p:transition>
</p:sldLayout>
</file>

<file path=ppt/slideLayouts/slideLayout281.xml><?xml version="1.0" encoding="utf-8"?>
<p:sldLayout xmlns:a="http://schemas.openxmlformats.org/drawingml/2006/main" xmlns:r="http://schemas.openxmlformats.org/officeDocument/2006/relationships" xmlns:p="http://schemas.openxmlformats.org/presentationml/2006/main" userDrawn="1">
  <p:cSld name="7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069B2B66-B117-4057-A498-ACCE966B02C6}" type="datetimeFigureOut">
              <a:rPr lang="zh-CN" altLang="en-US"/>
              <a:pPr>
                <a:defRPr/>
              </a:pPr>
              <a:t>2024/2/19</a:t>
            </a:fld>
            <a:endParaRPr lang="zh-CN" altLang="en-US"/>
          </a:p>
        </p:txBody>
      </p:sp>
      <p:sp>
        <p:nvSpPr>
          <p:cNvPr id="3" name="页脚占位符 3"/>
          <p:cNvSpPr>
            <a:spLocks noGrp="1"/>
          </p:cNvSpPr>
          <p:nvPr>
            <p:ph type="ftr" sz="quarter" idx="11"/>
          </p:nvPr>
        </p:nvSpPr>
        <p:spPr>
          <a:xfrm>
            <a:off x="2589213" y="6135688"/>
            <a:ext cx="76200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531813" y="787400"/>
            <a:ext cx="77946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DB1E3075-5BF4-4763-B353-42CF7CAEF1DD}" type="slidenum">
              <a:rPr lang="zh-CN" altLang="en-US"/>
              <a:pPr>
                <a:defRPr/>
              </a:pPr>
              <a:t>‹#›</a:t>
            </a:fld>
            <a:endParaRPr lang="zh-CN" altLang="en-US"/>
          </a:p>
        </p:txBody>
      </p:sp>
    </p:spTree>
    <p:extLst>
      <p:ext uri="{BB962C8B-B14F-4D97-AF65-F5344CB8AC3E}">
        <p14:creationId xmlns:p14="http://schemas.microsoft.com/office/powerpoint/2010/main" val="538539457"/>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userDrawn="1">
  <p:cSld name="7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0FB44366-A8A2-45D0-9411-C180BE1586AA}" type="datetimeFigureOut">
              <a:rPr lang="zh-CN" altLang="en-US"/>
              <a:pPr>
                <a:defRPr/>
              </a:pPr>
              <a:t>2024/2/19</a:t>
            </a:fld>
            <a:endParaRPr lang="zh-CN" altLang="en-US"/>
          </a:p>
        </p:txBody>
      </p:sp>
      <p:sp>
        <p:nvSpPr>
          <p:cNvPr id="3" name="页脚占位符 3"/>
          <p:cNvSpPr>
            <a:spLocks noGrp="1"/>
          </p:cNvSpPr>
          <p:nvPr>
            <p:ph type="ftr" sz="quarter" idx="11"/>
          </p:nvPr>
        </p:nvSpPr>
        <p:spPr>
          <a:xfrm>
            <a:off x="2589213" y="6135688"/>
            <a:ext cx="76200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531813" y="787400"/>
            <a:ext cx="77946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1F5C19F2-A9C8-48D6-9042-6ED25664118B}" type="slidenum">
              <a:rPr lang="zh-CN" altLang="en-US"/>
              <a:pPr>
                <a:defRPr/>
              </a:pPr>
              <a:t>‹#›</a:t>
            </a:fld>
            <a:endParaRPr lang="zh-CN" altLang="en-US"/>
          </a:p>
        </p:txBody>
      </p:sp>
    </p:spTree>
    <p:extLst>
      <p:ext uri="{BB962C8B-B14F-4D97-AF65-F5344CB8AC3E}">
        <p14:creationId xmlns:p14="http://schemas.microsoft.com/office/powerpoint/2010/main" val="836994270"/>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userDrawn="1">
  <p:cSld name="7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74382740-3F99-400A-947A-908BEA864B5B}" type="datetimeFigureOut">
              <a:rPr lang="zh-CN" altLang="en-US"/>
              <a:pPr>
                <a:defRPr/>
              </a:pPr>
              <a:t>2024/2/19</a:t>
            </a:fld>
            <a:endParaRPr lang="zh-CN" altLang="en-US"/>
          </a:p>
        </p:txBody>
      </p:sp>
      <p:sp>
        <p:nvSpPr>
          <p:cNvPr id="3" name="页脚占位符 3"/>
          <p:cNvSpPr>
            <a:spLocks noGrp="1"/>
          </p:cNvSpPr>
          <p:nvPr>
            <p:ph type="ftr" sz="quarter" idx="11"/>
          </p:nvPr>
        </p:nvSpPr>
        <p:spPr>
          <a:xfrm>
            <a:off x="2589213" y="6135688"/>
            <a:ext cx="76200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531813" y="787400"/>
            <a:ext cx="77946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3F4F4044-4649-4A2D-BF26-4159139BB88E}" type="slidenum">
              <a:rPr lang="zh-CN" altLang="en-US"/>
              <a:pPr>
                <a:defRPr/>
              </a:pPr>
              <a:t>‹#›</a:t>
            </a:fld>
            <a:endParaRPr lang="zh-CN" altLang="en-US"/>
          </a:p>
        </p:txBody>
      </p:sp>
    </p:spTree>
    <p:extLst>
      <p:ext uri="{BB962C8B-B14F-4D97-AF65-F5344CB8AC3E}">
        <p14:creationId xmlns:p14="http://schemas.microsoft.com/office/powerpoint/2010/main" val="1157230762"/>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userDrawn="1">
  <p:cSld name="30_标题和内容">
    <p:spTree>
      <p:nvGrpSpPr>
        <p:cNvPr id="1" name=""/>
        <p:cNvGrpSpPr/>
        <p:nvPr/>
      </p:nvGrpSpPr>
      <p:grpSpPr>
        <a:xfrm>
          <a:off x="0" y="0"/>
          <a:ext cx="0" cy="0"/>
          <a:chOff x="0" y="0"/>
          <a:chExt cx="0" cy="0"/>
        </a:xfrm>
      </p:grpSpPr>
      <p:sp>
        <p:nvSpPr>
          <p:cNvPr id="2" name="日期占位符 3"/>
          <p:cNvSpPr>
            <a:spLocks noGrp="1"/>
          </p:cNvSpPr>
          <p:nvPr>
            <p:ph type="dt" sz="half" idx="10"/>
          </p:nvPr>
        </p:nvSpPr>
        <p:spPr>
          <a:xfrm>
            <a:off x="10361613" y="6130925"/>
            <a:ext cx="1146175" cy="369888"/>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DBD22059-BB9D-432F-B6EA-8A9F1A2D816D}" type="datetimeFigureOut">
              <a:rPr lang="zh-CN" altLang="en-US"/>
              <a:pPr>
                <a:defRPr/>
              </a:pPr>
              <a:t>2024/2/19</a:t>
            </a:fld>
            <a:endParaRPr lang="zh-CN" altLang="en-US"/>
          </a:p>
        </p:txBody>
      </p:sp>
      <p:sp>
        <p:nvSpPr>
          <p:cNvPr id="3" name="页脚占位符 4"/>
          <p:cNvSpPr>
            <a:spLocks noGrp="1"/>
          </p:cNvSpPr>
          <p:nvPr>
            <p:ph type="ftr" sz="quarter" idx="11"/>
          </p:nvPr>
        </p:nvSpPr>
        <p:spPr>
          <a:xfrm>
            <a:off x="2589213" y="6135688"/>
            <a:ext cx="76200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5"/>
          <p:cNvSpPr>
            <a:spLocks noGrp="1"/>
          </p:cNvSpPr>
          <p:nvPr>
            <p:ph type="sldNum" sz="quarter" idx="12"/>
          </p:nvPr>
        </p:nvSpPr>
        <p:spPr>
          <a:xfrm>
            <a:off x="531813" y="787400"/>
            <a:ext cx="779462" cy="365125"/>
          </a:xfrm>
          <a:prstGeom prst="rect">
            <a:avLst/>
          </a:prstGeom>
        </p:spPr>
        <p:txBody>
          <a:bodyPr/>
          <a:lstStyle>
            <a:lvl1pPr defTabSz="457200" eaLnBrk="1" fontAlgn="auto" hangingPunct="1">
              <a:spcBef>
                <a:spcPts val="0"/>
              </a:spcBef>
              <a:spcAft>
                <a:spcPts val="0"/>
              </a:spcAft>
              <a:defRPr sz="1800">
                <a:solidFill>
                  <a:srgbClr val="5FCBEF"/>
                </a:solidFill>
                <a:latin typeface="Lato Light"/>
              </a:defRPr>
            </a:lvl1pPr>
          </a:lstStyle>
          <a:p>
            <a:pPr>
              <a:defRPr/>
            </a:pPr>
            <a:fld id="{AF64F7B9-3115-4B40-ACAC-A17790A54E45}" type="slidenum">
              <a:rPr lang="zh-CN" altLang="en-US"/>
              <a:pPr>
                <a:defRPr/>
              </a:pPr>
              <a:t>‹#›</a:t>
            </a:fld>
            <a:endParaRPr lang="zh-CN" altLang="en-US"/>
          </a:p>
        </p:txBody>
      </p:sp>
    </p:spTree>
    <p:extLst>
      <p:ext uri="{BB962C8B-B14F-4D97-AF65-F5344CB8AC3E}">
        <p14:creationId xmlns:p14="http://schemas.microsoft.com/office/powerpoint/2010/main" val="1475563682"/>
      </p:ext>
    </p:extLst>
  </p:cSld>
  <p:clrMapOvr>
    <a:masterClrMapping/>
  </p:clrMapOvr>
  <p:transition spd="slow" advTm="3000">
    <p:random/>
  </p:transition>
</p:sldLayout>
</file>

<file path=ppt/slideLayouts/slideLayout285.xml><?xml version="1.0" encoding="utf-8"?>
<p:sldLayout xmlns:a="http://schemas.openxmlformats.org/drawingml/2006/main" xmlns:r="http://schemas.openxmlformats.org/officeDocument/2006/relationships" xmlns:p="http://schemas.openxmlformats.org/presentationml/2006/main" userDrawn="1">
  <p:cSld name="7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10361613" y="6130925"/>
            <a:ext cx="1146175" cy="369888"/>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B6D5CDF6-ACBE-4804-95AF-A9553F88392B}" type="datetimeFigureOut">
              <a:rPr lang="zh-CN" altLang="en-US"/>
              <a:pPr>
                <a:defRPr/>
              </a:pPr>
              <a:t>2024/2/19</a:t>
            </a:fld>
            <a:endParaRPr lang="zh-CN" altLang="en-US"/>
          </a:p>
        </p:txBody>
      </p:sp>
      <p:sp>
        <p:nvSpPr>
          <p:cNvPr id="3" name="页脚占位符 3"/>
          <p:cNvSpPr>
            <a:spLocks noGrp="1"/>
          </p:cNvSpPr>
          <p:nvPr>
            <p:ph type="ftr" sz="quarter" idx="11"/>
          </p:nvPr>
        </p:nvSpPr>
        <p:spPr>
          <a:xfrm>
            <a:off x="2589213" y="6135688"/>
            <a:ext cx="76200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531813" y="787400"/>
            <a:ext cx="77946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EA44F7BB-090F-4E7D-804D-0620C47A1CA9}" type="slidenum">
              <a:rPr lang="zh-CN" altLang="en-US"/>
              <a:pPr>
                <a:defRPr/>
              </a:pPr>
              <a:t>‹#›</a:t>
            </a:fld>
            <a:endParaRPr lang="zh-CN" altLang="en-US"/>
          </a:p>
        </p:txBody>
      </p:sp>
    </p:spTree>
    <p:extLst>
      <p:ext uri="{BB962C8B-B14F-4D97-AF65-F5344CB8AC3E}">
        <p14:creationId xmlns:p14="http://schemas.microsoft.com/office/powerpoint/2010/main" val="2515954464"/>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userDrawn="1">
  <p:cSld name="31_标题和内容">
    <p:spTree>
      <p:nvGrpSpPr>
        <p:cNvPr id="1" name=""/>
        <p:cNvGrpSpPr/>
        <p:nvPr/>
      </p:nvGrpSpPr>
      <p:grpSpPr>
        <a:xfrm>
          <a:off x="0" y="0"/>
          <a:ext cx="0" cy="0"/>
          <a:chOff x="0" y="0"/>
          <a:chExt cx="0" cy="0"/>
        </a:xfrm>
      </p:grpSpPr>
      <p:sp>
        <p:nvSpPr>
          <p:cNvPr id="2" name="日期占位符 3"/>
          <p:cNvSpPr>
            <a:spLocks noGrp="1"/>
          </p:cNvSpPr>
          <p:nvPr>
            <p:ph type="dt" sz="half" idx="10"/>
          </p:nvPr>
        </p:nvSpPr>
        <p:spPr>
          <a:xfrm>
            <a:off x="7205663" y="6042025"/>
            <a:ext cx="911225"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75E2E663-EA11-47D0-9779-E4205B0D5F7D}" type="datetimeFigureOut">
              <a:rPr lang="zh-CN" altLang="en-US"/>
              <a:pPr>
                <a:defRPr/>
              </a:pPr>
              <a:t>2024/2/19</a:t>
            </a:fld>
            <a:endParaRPr lang="zh-CN" altLang="en-US"/>
          </a:p>
        </p:txBody>
      </p:sp>
      <p:sp>
        <p:nvSpPr>
          <p:cNvPr id="3" name="页脚占位符 4"/>
          <p:cNvSpPr>
            <a:spLocks noGrp="1"/>
          </p:cNvSpPr>
          <p:nvPr>
            <p:ph type="ftr" sz="quarter" idx="11"/>
          </p:nvPr>
        </p:nvSpPr>
        <p:spPr>
          <a:xfrm>
            <a:off x="677863" y="6042025"/>
            <a:ext cx="62976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5"/>
          <p:cNvSpPr>
            <a:spLocks noGrp="1"/>
          </p:cNvSpPr>
          <p:nvPr>
            <p:ph type="sldNum" sz="quarter" idx="12"/>
          </p:nvPr>
        </p:nvSpPr>
        <p:spPr>
          <a:xfrm>
            <a:off x="8589963" y="6042025"/>
            <a:ext cx="684212" cy="365125"/>
          </a:xfrm>
          <a:prstGeom prst="rect">
            <a:avLst/>
          </a:prstGeom>
        </p:spPr>
        <p:txBody>
          <a:bodyPr/>
          <a:lstStyle>
            <a:lvl1pPr defTabSz="457200" eaLnBrk="1" fontAlgn="auto" hangingPunct="1">
              <a:spcBef>
                <a:spcPts val="0"/>
              </a:spcBef>
              <a:spcAft>
                <a:spcPts val="0"/>
              </a:spcAft>
              <a:defRPr sz="1800">
                <a:solidFill>
                  <a:srgbClr val="5FCBEF"/>
                </a:solidFill>
                <a:latin typeface="Lato Light"/>
              </a:defRPr>
            </a:lvl1pPr>
          </a:lstStyle>
          <a:p>
            <a:pPr>
              <a:defRPr/>
            </a:pPr>
            <a:fld id="{003225EA-F39C-4160-8BA6-04C8A108F7CE}" type="slidenum">
              <a:rPr lang="zh-CN" altLang="en-US"/>
              <a:pPr>
                <a:defRPr/>
              </a:pPr>
              <a:t>‹#›</a:t>
            </a:fld>
            <a:endParaRPr lang="zh-CN" altLang="en-US"/>
          </a:p>
        </p:txBody>
      </p:sp>
    </p:spTree>
    <p:extLst>
      <p:ext uri="{BB962C8B-B14F-4D97-AF65-F5344CB8AC3E}">
        <p14:creationId xmlns:p14="http://schemas.microsoft.com/office/powerpoint/2010/main" val="710218055"/>
      </p:ext>
    </p:extLst>
  </p:cSld>
  <p:clrMapOvr>
    <a:masterClrMapping/>
  </p:clrMapOvr>
  <p:transition spd="slow" advTm="3000">
    <p:random/>
  </p:transition>
</p:sldLayout>
</file>

<file path=ppt/slideLayouts/slideLayout287.xml><?xml version="1.0" encoding="utf-8"?>
<p:sldLayout xmlns:a="http://schemas.openxmlformats.org/drawingml/2006/main" xmlns:r="http://schemas.openxmlformats.org/officeDocument/2006/relationships" xmlns:p="http://schemas.openxmlformats.org/presentationml/2006/main" userDrawn="1">
  <p:cSld name="7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E0E6BB2A-43F3-4587-9086-92F371438942}" type="datetimeFigureOut">
              <a:rPr lang="zh-CN" altLang="en-US"/>
              <a:pPr>
                <a:defRPr/>
              </a:pPr>
              <a:t>2024/2/19</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8F0286B6-B6AF-41EA-97DC-5B8C60BD42DE}" type="slidenum">
              <a:rPr lang="zh-CN" altLang="en-US"/>
              <a:pPr>
                <a:defRPr/>
              </a:pPr>
              <a:t>‹#›</a:t>
            </a:fld>
            <a:endParaRPr lang="zh-CN" altLang="en-US"/>
          </a:p>
        </p:txBody>
      </p:sp>
    </p:spTree>
    <p:extLst>
      <p:ext uri="{BB962C8B-B14F-4D97-AF65-F5344CB8AC3E}">
        <p14:creationId xmlns:p14="http://schemas.microsoft.com/office/powerpoint/2010/main" val="613497765"/>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userDrawn="1">
  <p:cSld name="8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fld id="{751BD7B6-A3D6-49B0-B014-5745811F761F}"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2217BC0D-3BF9-49B7-AA41-D92BF834DD82}" type="slidenum">
              <a:rPr lang="zh-CN" altLang="en-US"/>
              <a:pPr>
                <a:defRPr/>
              </a:pPr>
              <a:t>‹#›</a:t>
            </a:fld>
            <a:endParaRPr lang="zh-CN" altLang="en-US"/>
          </a:p>
        </p:txBody>
      </p:sp>
    </p:spTree>
    <p:extLst>
      <p:ext uri="{BB962C8B-B14F-4D97-AF65-F5344CB8AC3E}">
        <p14:creationId xmlns:p14="http://schemas.microsoft.com/office/powerpoint/2010/main" val="2287000830"/>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userDrawn="1">
  <p:cSld name="8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fld id="{D2A2791D-5606-442F-AAEE-FFA9529BA9B5}"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B5C259EB-4F71-47D0-9F36-CAD522D91246}" type="slidenum">
              <a:rPr lang="zh-CN" altLang="en-US"/>
              <a:pPr>
                <a:defRPr/>
              </a:pPr>
              <a:t>‹#›</a:t>
            </a:fld>
            <a:endParaRPr lang="zh-CN" altLang="en-US"/>
          </a:p>
        </p:txBody>
      </p:sp>
    </p:spTree>
    <p:extLst>
      <p:ext uri="{BB962C8B-B14F-4D97-AF65-F5344CB8AC3E}">
        <p14:creationId xmlns:p14="http://schemas.microsoft.com/office/powerpoint/2010/main" val="11648873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3699855"/>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userDrawn="1">
  <p:cSld name="8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fld id="{40FB5CCD-D2A5-467F-BE36-414591F8B304}"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E1F790B9-5121-4816-8A83-C9E2EFE1075C}" type="slidenum">
              <a:rPr lang="zh-CN" altLang="en-US"/>
              <a:pPr>
                <a:defRPr/>
              </a:pPr>
              <a:t>‹#›</a:t>
            </a:fld>
            <a:endParaRPr lang="zh-CN" altLang="en-US"/>
          </a:p>
        </p:txBody>
      </p:sp>
    </p:spTree>
    <p:extLst>
      <p:ext uri="{BB962C8B-B14F-4D97-AF65-F5344CB8AC3E}">
        <p14:creationId xmlns:p14="http://schemas.microsoft.com/office/powerpoint/2010/main" val="2809548246"/>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userDrawn="1">
  <p:cSld name="8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fld id="{4C974C86-39E6-473C-A6D4-4C85D5802BA3}"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276A9202-F3EF-4BC3-BBF8-DEB9E2CE8263}" type="slidenum">
              <a:rPr lang="zh-CN" altLang="en-US"/>
              <a:pPr>
                <a:defRPr/>
              </a:pPr>
              <a:t>‹#›</a:t>
            </a:fld>
            <a:endParaRPr lang="zh-CN" altLang="en-US"/>
          </a:p>
        </p:txBody>
      </p:sp>
    </p:spTree>
    <p:extLst>
      <p:ext uri="{BB962C8B-B14F-4D97-AF65-F5344CB8AC3E}">
        <p14:creationId xmlns:p14="http://schemas.microsoft.com/office/powerpoint/2010/main" val="1941592214"/>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userDrawn="1">
  <p:cSld name="8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fld id="{34836DEC-0526-43AF-8745-48344B4A9A70}"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35ADFF10-1832-4200-8651-9E62B787F1D1}" type="slidenum">
              <a:rPr lang="zh-CN" altLang="en-US"/>
              <a:pPr>
                <a:defRPr/>
              </a:pPr>
              <a:t>‹#›</a:t>
            </a:fld>
            <a:endParaRPr lang="zh-CN" altLang="en-US"/>
          </a:p>
        </p:txBody>
      </p:sp>
    </p:spTree>
    <p:extLst>
      <p:ext uri="{BB962C8B-B14F-4D97-AF65-F5344CB8AC3E}">
        <p14:creationId xmlns:p14="http://schemas.microsoft.com/office/powerpoint/2010/main" val="2299720971"/>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userDrawn="1">
  <p:cSld name="9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fld id="{2B016C51-74BD-4AAC-B669-B0BB2B5406BE}"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DB16456E-13E6-4BBD-B2F4-D9525634B983}" type="slidenum">
              <a:rPr lang="zh-CN" altLang="en-US"/>
              <a:pPr>
                <a:defRPr/>
              </a:pPr>
              <a:t>‹#›</a:t>
            </a:fld>
            <a:endParaRPr lang="zh-CN" altLang="en-US"/>
          </a:p>
        </p:txBody>
      </p:sp>
    </p:spTree>
    <p:extLst>
      <p:ext uri="{BB962C8B-B14F-4D97-AF65-F5344CB8AC3E}">
        <p14:creationId xmlns:p14="http://schemas.microsoft.com/office/powerpoint/2010/main" val="735045913"/>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userDrawn="1">
  <p:cSld name="9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fld id="{0D5F9B46-3685-4A4D-A866-0313502B62F7}"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2EE6B011-DDDC-45CC-816A-54EA344D8767}" type="slidenum">
              <a:rPr lang="zh-CN" altLang="en-US"/>
              <a:pPr>
                <a:defRPr/>
              </a:pPr>
              <a:t>‹#›</a:t>
            </a:fld>
            <a:endParaRPr lang="zh-CN" altLang="en-US"/>
          </a:p>
        </p:txBody>
      </p:sp>
    </p:spTree>
    <p:extLst>
      <p:ext uri="{BB962C8B-B14F-4D97-AF65-F5344CB8AC3E}">
        <p14:creationId xmlns:p14="http://schemas.microsoft.com/office/powerpoint/2010/main" val="3951028438"/>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userDrawn="1">
  <p:cSld name="9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fld id="{94027FFA-A3D7-4324-BCAD-F03CE6431777}"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2CFD08C0-F5AC-472A-9A3E-83A699E6A3FE}" type="slidenum">
              <a:rPr lang="zh-CN" altLang="en-US"/>
              <a:pPr>
                <a:defRPr/>
              </a:pPr>
              <a:t>‹#›</a:t>
            </a:fld>
            <a:endParaRPr lang="zh-CN" altLang="en-US"/>
          </a:p>
        </p:txBody>
      </p:sp>
    </p:spTree>
    <p:extLst>
      <p:ext uri="{BB962C8B-B14F-4D97-AF65-F5344CB8AC3E}">
        <p14:creationId xmlns:p14="http://schemas.microsoft.com/office/powerpoint/2010/main" val="1045344036"/>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userDrawn="1">
  <p:cSld name="9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fld id="{03401976-1A1C-48AF-96FD-DE299C2C01D0}"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7FAB689B-CAC1-4688-BF98-FADEBC8CC8CB}" type="slidenum">
              <a:rPr lang="zh-CN" altLang="en-US"/>
              <a:pPr>
                <a:defRPr/>
              </a:pPr>
              <a:t>‹#›</a:t>
            </a:fld>
            <a:endParaRPr lang="zh-CN" altLang="en-US"/>
          </a:p>
        </p:txBody>
      </p:sp>
    </p:spTree>
    <p:extLst>
      <p:ext uri="{BB962C8B-B14F-4D97-AF65-F5344CB8AC3E}">
        <p14:creationId xmlns:p14="http://schemas.microsoft.com/office/powerpoint/2010/main" val="3158729563"/>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userDrawn="1">
  <p:cSld name="9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fld id="{F840BF6C-E661-4333-9241-19430C69504D}"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4B756BDA-CEE2-4CE0-B78D-2002DB9C66E7}" type="slidenum">
              <a:rPr lang="zh-CN" altLang="en-US"/>
              <a:pPr>
                <a:defRPr/>
              </a:pPr>
              <a:t>‹#›</a:t>
            </a:fld>
            <a:endParaRPr lang="zh-CN" altLang="en-US"/>
          </a:p>
        </p:txBody>
      </p:sp>
    </p:spTree>
    <p:extLst>
      <p:ext uri="{BB962C8B-B14F-4D97-AF65-F5344CB8AC3E}">
        <p14:creationId xmlns:p14="http://schemas.microsoft.com/office/powerpoint/2010/main" val="2563195636"/>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userDrawn="1">
  <p:cSld name="9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fld id="{D451CF94-E2B7-4A75-9914-BDF10FB4364F}"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fld id="{4448E950-558E-40DC-A7DC-C899D70A2C2B}" type="slidenum">
              <a:rPr lang="zh-CN" altLang="en-US"/>
              <a:pPr>
                <a:defRPr/>
              </a:pPr>
              <a:t>‹#›</a:t>
            </a:fld>
            <a:endParaRPr lang="zh-CN" altLang="en-US"/>
          </a:p>
        </p:txBody>
      </p:sp>
    </p:spTree>
    <p:extLst>
      <p:ext uri="{BB962C8B-B14F-4D97-AF65-F5344CB8AC3E}">
        <p14:creationId xmlns:p14="http://schemas.microsoft.com/office/powerpoint/2010/main" val="3390157235"/>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userDrawn="1">
  <p:cSld name="10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mn-cs"/>
              </a:defRPr>
            </a:lvl1pPr>
          </a:lstStyle>
          <a:p>
            <a:pPr>
              <a:defRPr/>
            </a:pPr>
            <a:fld id="{4A4E8A56-D5D2-4124-B51E-41D8215892F5}"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mn-cs"/>
              </a:defRPr>
            </a:lvl1pPr>
          </a:lstStyle>
          <a:p>
            <a:pPr>
              <a:defRPr/>
            </a:pPr>
            <a:fld id="{06383069-CF48-429A-B5B5-5B23FE0399C2}" type="slidenum">
              <a:rPr lang="zh-CN" altLang="en-US"/>
              <a:pPr>
                <a:defRPr/>
              </a:pPr>
              <a:t>‹#›</a:t>
            </a:fld>
            <a:endParaRPr lang="zh-CN" altLang="en-US"/>
          </a:p>
        </p:txBody>
      </p:sp>
    </p:spTree>
    <p:extLst>
      <p:ext uri="{BB962C8B-B14F-4D97-AF65-F5344CB8AC3E}">
        <p14:creationId xmlns:p14="http://schemas.microsoft.com/office/powerpoint/2010/main" val="39820274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5F0132F-27AD-4901-812E-8330D5487512}" type="datetimeFigureOut">
              <a:rPr lang="en-US" smtClean="0"/>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6950222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Content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5058996"/>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userDrawn="1">
  <p:cSld name="10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1ACBFB26-E149-473E-A160-2B7580472B53}"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32A747CD-3D8B-4C75-A5D7-94CD54B93D1F}" type="slidenum">
              <a:rPr lang="zh-CN" altLang="en-US"/>
              <a:pPr>
                <a:defRPr/>
              </a:pPr>
              <a:t>‹#›</a:t>
            </a:fld>
            <a:endParaRPr lang="zh-CN" altLang="en-US"/>
          </a:p>
        </p:txBody>
      </p:sp>
    </p:spTree>
    <p:extLst>
      <p:ext uri="{BB962C8B-B14F-4D97-AF65-F5344CB8AC3E}">
        <p14:creationId xmlns:p14="http://schemas.microsoft.com/office/powerpoint/2010/main" val="2661146543"/>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userDrawn="1">
  <p:cSld name="10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fld id="{13921BE1-C8B3-4DF8-A85E-5772161FAD5C}"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E8C9D61D-FBD6-4783-A537-52B4232A8934}" type="slidenum">
              <a:rPr lang="zh-CN" altLang="en-US"/>
              <a:pPr>
                <a:defRPr/>
              </a:pPr>
              <a:t>‹#›</a:t>
            </a:fld>
            <a:endParaRPr lang="zh-CN" altLang="en-US"/>
          </a:p>
        </p:txBody>
      </p:sp>
    </p:spTree>
    <p:extLst>
      <p:ext uri="{BB962C8B-B14F-4D97-AF65-F5344CB8AC3E}">
        <p14:creationId xmlns:p14="http://schemas.microsoft.com/office/powerpoint/2010/main" val="670776005"/>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userDrawn="1">
  <p:cSld name="10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40020AB1-C464-4BBF-B5E8-297E17BB37B8}"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755FDA8C-3142-4FE9-A05F-DB46C1DB76ED}" type="slidenum">
              <a:rPr lang="zh-CN" altLang="en-US"/>
              <a:pPr>
                <a:defRPr/>
              </a:pPr>
              <a:t>‹#›</a:t>
            </a:fld>
            <a:endParaRPr lang="zh-CN" altLang="en-US"/>
          </a:p>
        </p:txBody>
      </p:sp>
    </p:spTree>
    <p:extLst>
      <p:ext uri="{BB962C8B-B14F-4D97-AF65-F5344CB8AC3E}">
        <p14:creationId xmlns:p14="http://schemas.microsoft.com/office/powerpoint/2010/main" val="2766724971"/>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userDrawn="1">
  <p:cSld name="10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eaLnBrk="0" fontAlgn="auto" hangingPunct="0">
              <a:spcBef>
                <a:spcPct val="0"/>
              </a:spcBef>
              <a:spcAft>
                <a:spcPts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30D41A52-FDBD-4604-80BC-BE323A65A72C}" type="datetimeFigureOut">
              <a:rPr lang="zh-CN" altLang="en-US"/>
              <a:pPr>
                <a:defRPr/>
              </a:pPr>
              <a:t>2024/2/19</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eaLnBrk="0" fontAlgn="auto" hangingPunct="0">
              <a:spcBef>
                <a:spcPct val="0"/>
              </a:spcBef>
              <a:spcAft>
                <a:spcPts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eaLnBrk="0" fontAlgn="auto" hangingPunct="0">
              <a:spcBef>
                <a:spcPct val="0"/>
              </a:spcBef>
              <a:spcAft>
                <a:spcPts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B1554578-8C87-42C3-B9A4-C6300BDB647C}" type="slidenum">
              <a:rPr lang="zh-CN" altLang="en-US"/>
              <a:pPr>
                <a:defRPr/>
              </a:pPr>
              <a:t>‹#›</a:t>
            </a:fld>
            <a:endParaRPr lang="zh-CN" altLang="en-US"/>
          </a:p>
        </p:txBody>
      </p:sp>
    </p:spTree>
    <p:extLst>
      <p:ext uri="{BB962C8B-B14F-4D97-AF65-F5344CB8AC3E}">
        <p14:creationId xmlns:p14="http://schemas.microsoft.com/office/powerpoint/2010/main" val="3556343678"/>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userDrawn="1">
  <p:cSld name="10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eaLnBrk="0" fontAlgn="auto" hangingPunct="0">
              <a:spcBef>
                <a:spcPct val="0"/>
              </a:spcBef>
              <a:spcAft>
                <a:spcPts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F5E97017-BFE8-4EC5-BAC4-11720058B554}" type="datetimeFigureOut">
              <a:rPr lang="zh-CN" altLang="en-US"/>
              <a:pPr>
                <a:defRPr/>
              </a:pPr>
              <a:t>2024/2/19</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eaLnBrk="0" fontAlgn="auto" hangingPunct="0">
              <a:spcBef>
                <a:spcPct val="0"/>
              </a:spcBef>
              <a:spcAft>
                <a:spcPts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eaLnBrk="0" fontAlgn="auto" hangingPunct="0">
              <a:spcBef>
                <a:spcPct val="0"/>
              </a:spcBef>
              <a:spcAft>
                <a:spcPts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921E69D9-32AE-449F-B91E-CD500FDAB9D4}" type="slidenum">
              <a:rPr lang="zh-CN" altLang="en-US"/>
              <a:pPr>
                <a:defRPr/>
              </a:pPr>
              <a:t>‹#›</a:t>
            </a:fld>
            <a:endParaRPr lang="zh-CN" altLang="en-US"/>
          </a:p>
        </p:txBody>
      </p:sp>
    </p:spTree>
    <p:extLst>
      <p:ext uri="{BB962C8B-B14F-4D97-AF65-F5344CB8AC3E}">
        <p14:creationId xmlns:p14="http://schemas.microsoft.com/office/powerpoint/2010/main" val="3842633140"/>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userDrawn="1">
  <p:cSld name="11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fld id="{E550B761-CC83-432D-8EF7-2D75AE570529}"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0CC535B3-D64D-4559-B10F-EC609D42E501}" type="slidenum">
              <a:rPr lang="zh-CN" altLang="en-US"/>
              <a:pPr>
                <a:defRPr/>
              </a:pPr>
              <a:t>‹#›</a:t>
            </a:fld>
            <a:endParaRPr lang="zh-CN" altLang="en-US"/>
          </a:p>
        </p:txBody>
      </p:sp>
    </p:spTree>
    <p:extLst>
      <p:ext uri="{BB962C8B-B14F-4D97-AF65-F5344CB8AC3E}">
        <p14:creationId xmlns:p14="http://schemas.microsoft.com/office/powerpoint/2010/main" val="3284904405"/>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userDrawn="1">
  <p:cSld name="11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fld id="{C1A262F8-C300-4DE7-ABF4-63C7B8D7FE86}"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48C97A00-796A-478F-A361-11BDE75A0A43}" type="slidenum">
              <a:rPr lang="zh-CN" altLang="en-US"/>
              <a:pPr>
                <a:defRPr/>
              </a:pPr>
              <a:t>‹#›</a:t>
            </a:fld>
            <a:endParaRPr lang="zh-CN" altLang="en-US"/>
          </a:p>
        </p:txBody>
      </p:sp>
    </p:spTree>
    <p:extLst>
      <p:ext uri="{BB962C8B-B14F-4D97-AF65-F5344CB8AC3E}">
        <p14:creationId xmlns:p14="http://schemas.microsoft.com/office/powerpoint/2010/main" val="4152493059"/>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userDrawn="1">
  <p:cSld name="11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fld id="{F9E20180-0004-48EE-9022-6BA8A5B5B0C0}"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18C7DA39-DB29-44DD-87AE-79AF11F67AF2}" type="slidenum">
              <a:rPr lang="zh-CN" altLang="en-US"/>
              <a:pPr>
                <a:defRPr/>
              </a:pPr>
              <a:t>‹#›</a:t>
            </a:fld>
            <a:endParaRPr lang="zh-CN" altLang="en-US"/>
          </a:p>
        </p:txBody>
      </p:sp>
    </p:spTree>
    <p:extLst>
      <p:ext uri="{BB962C8B-B14F-4D97-AF65-F5344CB8AC3E}">
        <p14:creationId xmlns:p14="http://schemas.microsoft.com/office/powerpoint/2010/main" val="2107823992"/>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userDrawn="1">
  <p:cSld name="11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fld id="{579BDC42-AB9E-4EAA-B500-061987F3B4A0}"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59B3C976-251B-45F3-9F05-0D7E6D420E9B}" type="slidenum">
              <a:rPr lang="zh-CN" altLang="en-US"/>
              <a:pPr>
                <a:defRPr/>
              </a:pPr>
              <a:t>‹#›</a:t>
            </a:fld>
            <a:endParaRPr lang="zh-CN" altLang="en-US"/>
          </a:p>
        </p:txBody>
      </p:sp>
    </p:spTree>
    <p:extLst>
      <p:ext uri="{BB962C8B-B14F-4D97-AF65-F5344CB8AC3E}">
        <p14:creationId xmlns:p14="http://schemas.microsoft.com/office/powerpoint/2010/main" val="1873106619"/>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userDrawn="1">
  <p:cSld name="11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fld id="{95CBC2EF-A0EC-4013-9D68-F41290D8AE4A}"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00E4B9F9-AB85-41F9-B5F6-E2D7F8DC1822}" type="slidenum">
              <a:rPr lang="zh-CN" altLang="en-US"/>
              <a:pPr>
                <a:defRPr/>
              </a:pPr>
              <a:t>‹#›</a:t>
            </a:fld>
            <a:endParaRPr lang="zh-CN" altLang="en-US"/>
          </a:p>
        </p:txBody>
      </p:sp>
    </p:spTree>
    <p:extLst>
      <p:ext uri="{BB962C8B-B14F-4D97-AF65-F5344CB8AC3E}">
        <p14:creationId xmlns:p14="http://schemas.microsoft.com/office/powerpoint/2010/main" val="406629417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Tree>
    <p:extLst>
      <p:ext uri="{BB962C8B-B14F-4D97-AF65-F5344CB8AC3E}">
        <p14:creationId xmlns:p14="http://schemas.microsoft.com/office/powerpoint/2010/main" val="2908035075"/>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userDrawn="1">
  <p:cSld name="1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fld id="{0E6544C3-560D-4F1B-94C7-092E45013056}"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D9EE95DC-99A8-4248-8022-DD78FD8858C8}" type="slidenum">
              <a:rPr lang="zh-CN" altLang="en-US"/>
              <a:pPr>
                <a:defRPr/>
              </a:pPr>
              <a:t>‹#›</a:t>
            </a:fld>
            <a:endParaRPr lang="zh-CN" altLang="en-US"/>
          </a:p>
        </p:txBody>
      </p:sp>
    </p:spTree>
    <p:extLst>
      <p:ext uri="{BB962C8B-B14F-4D97-AF65-F5344CB8AC3E}">
        <p14:creationId xmlns:p14="http://schemas.microsoft.com/office/powerpoint/2010/main" val="1556922370"/>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userDrawn="1">
  <p:cSld name="1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fld id="{25D5B575-9590-41D9-A25F-D0E8198A975D}"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AA689909-B226-47B7-B3AF-6B1E53F9E1CF}" type="slidenum">
              <a:rPr lang="zh-CN" altLang="en-US"/>
              <a:pPr>
                <a:defRPr/>
              </a:pPr>
              <a:t>‹#›</a:t>
            </a:fld>
            <a:endParaRPr lang="zh-CN" altLang="en-US"/>
          </a:p>
        </p:txBody>
      </p:sp>
    </p:spTree>
    <p:extLst>
      <p:ext uri="{BB962C8B-B14F-4D97-AF65-F5344CB8AC3E}">
        <p14:creationId xmlns:p14="http://schemas.microsoft.com/office/powerpoint/2010/main" val="3661939713"/>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userDrawn="1">
  <p:cSld name="12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fld id="{A8EA84FD-8CAF-4277-86CC-1669F24B341D}"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6D286DB6-6CBD-44F8-90DE-19D8F296B6B0}" type="slidenum">
              <a:rPr lang="zh-CN" altLang="en-US"/>
              <a:pPr>
                <a:defRPr/>
              </a:pPr>
              <a:t>‹#›</a:t>
            </a:fld>
            <a:endParaRPr lang="zh-CN" altLang="en-US"/>
          </a:p>
        </p:txBody>
      </p:sp>
    </p:spTree>
    <p:extLst>
      <p:ext uri="{BB962C8B-B14F-4D97-AF65-F5344CB8AC3E}">
        <p14:creationId xmlns:p14="http://schemas.microsoft.com/office/powerpoint/2010/main" val="2495754194"/>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userDrawn="1">
  <p:cSld name="1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fld id="{F7026283-9B88-426E-B089-A6108A470707}"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0433149D-72A6-4D08-85FC-1F21BFA10495}" type="slidenum">
              <a:rPr lang="zh-CN" altLang="en-US"/>
              <a:pPr>
                <a:defRPr/>
              </a:pPr>
              <a:t>‹#›</a:t>
            </a:fld>
            <a:endParaRPr lang="zh-CN" altLang="en-US"/>
          </a:p>
        </p:txBody>
      </p:sp>
    </p:spTree>
    <p:extLst>
      <p:ext uri="{BB962C8B-B14F-4D97-AF65-F5344CB8AC3E}">
        <p14:creationId xmlns:p14="http://schemas.microsoft.com/office/powerpoint/2010/main" val="2612191221"/>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userDrawn="1">
  <p:cSld name="12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fld id="{57815D88-CC51-4367-A61F-6C67413C94D1}"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DA64E0A7-3845-4671-9825-EEB0304BFA7E}" type="slidenum">
              <a:rPr lang="zh-CN" altLang="en-US"/>
              <a:pPr>
                <a:defRPr/>
              </a:pPr>
              <a:t>‹#›</a:t>
            </a:fld>
            <a:endParaRPr lang="zh-CN" altLang="en-US"/>
          </a:p>
        </p:txBody>
      </p:sp>
    </p:spTree>
    <p:extLst>
      <p:ext uri="{BB962C8B-B14F-4D97-AF65-F5344CB8AC3E}">
        <p14:creationId xmlns:p14="http://schemas.microsoft.com/office/powerpoint/2010/main" val="2261798663"/>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userDrawn="1">
  <p:cSld name="13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fld id="{963E151A-22B1-4C08-AFB9-1B9B4B8439C7}"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fld id="{5BFFCE15-8FE3-465D-AD77-54E6F6D1798A}" type="slidenum">
              <a:rPr lang="zh-CN" altLang="en-US"/>
              <a:pPr>
                <a:defRPr/>
              </a:pPr>
              <a:t>‹#›</a:t>
            </a:fld>
            <a:endParaRPr lang="zh-CN" altLang="en-US"/>
          </a:p>
        </p:txBody>
      </p:sp>
    </p:spTree>
    <p:extLst>
      <p:ext uri="{BB962C8B-B14F-4D97-AF65-F5344CB8AC3E}">
        <p14:creationId xmlns:p14="http://schemas.microsoft.com/office/powerpoint/2010/main" val="690433988"/>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userDrawn="1">
  <p:cSld name="13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mn-cs"/>
              </a:defRPr>
            </a:lvl1pPr>
          </a:lstStyle>
          <a:p>
            <a:pPr>
              <a:defRPr/>
            </a:pPr>
            <a:fld id="{C83E1B24-4B0A-4F94-9061-934E68ED0B8C}"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mn-cs"/>
              </a:defRPr>
            </a:lvl1pPr>
          </a:lstStyle>
          <a:p>
            <a:pPr>
              <a:defRPr/>
            </a:pPr>
            <a:fld id="{D8E9C2F7-0C98-4EE7-A93D-F910F6813845}" type="slidenum">
              <a:rPr lang="zh-CN" altLang="en-US"/>
              <a:pPr>
                <a:defRPr/>
              </a:pPr>
              <a:t>‹#›</a:t>
            </a:fld>
            <a:endParaRPr lang="zh-CN" altLang="en-US"/>
          </a:p>
        </p:txBody>
      </p:sp>
    </p:spTree>
    <p:extLst>
      <p:ext uri="{BB962C8B-B14F-4D97-AF65-F5344CB8AC3E}">
        <p14:creationId xmlns:p14="http://schemas.microsoft.com/office/powerpoint/2010/main" val="2450128438"/>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userDrawn="1">
  <p:cSld name="13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AA740DF9-309F-4C97-9A49-D4301B57F690}"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0720EB64-EF6E-48D8-BF1C-1EB8FCF08F82}" type="slidenum">
              <a:rPr lang="zh-CN" altLang="en-US"/>
              <a:pPr>
                <a:defRPr/>
              </a:pPr>
              <a:t>‹#›</a:t>
            </a:fld>
            <a:endParaRPr lang="zh-CN" altLang="en-US"/>
          </a:p>
        </p:txBody>
      </p:sp>
    </p:spTree>
    <p:extLst>
      <p:ext uri="{BB962C8B-B14F-4D97-AF65-F5344CB8AC3E}">
        <p14:creationId xmlns:p14="http://schemas.microsoft.com/office/powerpoint/2010/main" val="2136142457"/>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userDrawn="1">
  <p:cSld name="13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fld id="{D50C624B-727E-4DA2-8CA4-F3F9A6AB3312}"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BF16F260-E934-4F64-A7DA-2C1BEB8BAD5B}" type="slidenum">
              <a:rPr lang="zh-CN" altLang="en-US"/>
              <a:pPr>
                <a:defRPr/>
              </a:pPr>
              <a:t>‹#›</a:t>
            </a:fld>
            <a:endParaRPr lang="zh-CN" altLang="en-US"/>
          </a:p>
        </p:txBody>
      </p:sp>
    </p:spTree>
    <p:extLst>
      <p:ext uri="{BB962C8B-B14F-4D97-AF65-F5344CB8AC3E}">
        <p14:creationId xmlns:p14="http://schemas.microsoft.com/office/powerpoint/2010/main" val="294757258"/>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userDrawn="1">
  <p:cSld name="13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07BF3394-D00D-44BA-841C-F274877E9361}"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63B1EAB3-DF3D-47AF-915D-F4EADEECF99F}" type="slidenum">
              <a:rPr lang="zh-CN" altLang="en-US"/>
              <a:pPr>
                <a:defRPr/>
              </a:pPr>
              <a:t>‹#›</a:t>
            </a:fld>
            <a:endParaRPr lang="zh-CN" altLang="en-US"/>
          </a:p>
        </p:txBody>
      </p:sp>
    </p:spTree>
    <p:extLst>
      <p:ext uri="{BB962C8B-B14F-4D97-AF65-F5344CB8AC3E}">
        <p14:creationId xmlns:p14="http://schemas.microsoft.com/office/powerpoint/2010/main" val="312809562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itle and Vertical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631652"/>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userDrawn="1">
  <p:cSld name="13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0ACC8625-7FA6-490F-8ABA-77823D394401}" type="datetimeFigureOut">
              <a:rPr lang="zh-CN" altLang="en-US"/>
              <a:pPr>
                <a:defRPr/>
              </a:pPr>
              <a:t>2024/2/19</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4DAF56E4-B783-470F-A41B-7A2C54724EC9}" type="slidenum">
              <a:rPr lang="zh-CN" altLang="en-US"/>
              <a:pPr>
                <a:defRPr/>
              </a:pPr>
              <a:t>‹#›</a:t>
            </a:fld>
            <a:endParaRPr lang="zh-CN" altLang="en-US"/>
          </a:p>
        </p:txBody>
      </p:sp>
    </p:spTree>
    <p:extLst>
      <p:ext uri="{BB962C8B-B14F-4D97-AF65-F5344CB8AC3E}">
        <p14:creationId xmlns:p14="http://schemas.microsoft.com/office/powerpoint/2010/main" val="3177385534"/>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userDrawn="1">
  <p:cSld name="13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B1E0E230-54DC-40B6-9A3D-59CF0A847FBB}" type="datetimeFigureOut">
              <a:rPr lang="zh-CN" altLang="en-US"/>
              <a:pPr>
                <a:defRPr/>
              </a:pPr>
              <a:t>2024/2/19</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B074B9F1-4634-47E6-8EBA-50B24C045D91}" type="slidenum">
              <a:rPr lang="zh-CN" altLang="en-US"/>
              <a:pPr>
                <a:defRPr/>
              </a:pPr>
              <a:t>‹#›</a:t>
            </a:fld>
            <a:endParaRPr lang="zh-CN" altLang="en-US"/>
          </a:p>
        </p:txBody>
      </p:sp>
    </p:spTree>
    <p:extLst>
      <p:ext uri="{BB962C8B-B14F-4D97-AF65-F5344CB8AC3E}">
        <p14:creationId xmlns:p14="http://schemas.microsoft.com/office/powerpoint/2010/main" val="1949086066"/>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userDrawn="1">
  <p:cSld name="13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7A733361-697B-461E-80B6-79556B3AA9D8}" type="datetimeFigureOut">
              <a:rPr lang="zh-CN" altLang="en-US"/>
              <a:pPr>
                <a:defRPr/>
              </a:pPr>
              <a:t>2024/2/19</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1B54DE84-2047-48B0-8255-F442BD70C07C}" type="slidenum">
              <a:rPr lang="zh-CN" altLang="en-US"/>
              <a:pPr>
                <a:defRPr/>
              </a:pPr>
              <a:t>‹#›</a:t>
            </a:fld>
            <a:endParaRPr lang="zh-CN" altLang="en-US"/>
          </a:p>
        </p:txBody>
      </p:sp>
    </p:spTree>
    <p:extLst>
      <p:ext uri="{BB962C8B-B14F-4D97-AF65-F5344CB8AC3E}">
        <p14:creationId xmlns:p14="http://schemas.microsoft.com/office/powerpoint/2010/main" val="424465026"/>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userDrawn="1">
  <p:cSld name="13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5A064765-BDC0-4C08-A6D6-F9016AD487B0}" type="datetimeFigureOut">
              <a:rPr lang="zh-CN" altLang="en-US"/>
              <a:pPr>
                <a:defRPr/>
              </a:pPr>
              <a:t>2024/2/19</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217BA5CC-BE3A-4E97-9123-F72E72E04381}" type="slidenum">
              <a:rPr lang="zh-CN" altLang="en-US"/>
              <a:pPr>
                <a:defRPr/>
              </a:pPr>
              <a:t>‹#›</a:t>
            </a:fld>
            <a:endParaRPr lang="zh-CN" altLang="en-US"/>
          </a:p>
        </p:txBody>
      </p:sp>
    </p:spTree>
    <p:extLst>
      <p:ext uri="{BB962C8B-B14F-4D97-AF65-F5344CB8AC3E}">
        <p14:creationId xmlns:p14="http://schemas.microsoft.com/office/powerpoint/2010/main" val="3705648593"/>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userDrawn="1">
  <p:cSld name="13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B15F4E1F-C7DC-4866-809D-32257AB04E28}" type="datetimeFigureOut">
              <a:rPr lang="zh-CN" altLang="en-US"/>
              <a:pPr>
                <a:defRPr/>
              </a:pPr>
              <a:t>2024/2/19</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90ECF03A-2323-4B89-86FA-224FA84E66BE}" type="slidenum">
              <a:rPr lang="zh-CN" altLang="en-US"/>
              <a:pPr>
                <a:defRPr/>
              </a:pPr>
              <a:t>‹#›</a:t>
            </a:fld>
            <a:endParaRPr lang="zh-CN" altLang="en-US"/>
          </a:p>
        </p:txBody>
      </p:sp>
    </p:spTree>
    <p:extLst>
      <p:ext uri="{BB962C8B-B14F-4D97-AF65-F5344CB8AC3E}">
        <p14:creationId xmlns:p14="http://schemas.microsoft.com/office/powerpoint/2010/main" val="337121700"/>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userDrawn="1">
  <p:cSld name="14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99BE038F-D45D-463E-B413-2C1D1361CD38}"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536DE774-F8E2-43CF-8FCB-3B3A36ADF06F}" type="slidenum">
              <a:rPr lang="zh-CN" altLang="en-US"/>
              <a:pPr>
                <a:defRPr/>
              </a:pPr>
              <a:t>‹#›</a:t>
            </a:fld>
            <a:endParaRPr lang="zh-CN" altLang="en-US"/>
          </a:p>
        </p:txBody>
      </p:sp>
    </p:spTree>
    <p:extLst>
      <p:ext uri="{BB962C8B-B14F-4D97-AF65-F5344CB8AC3E}">
        <p14:creationId xmlns:p14="http://schemas.microsoft.com/office/powerpoint/2010/main" val="2804710612"/>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userDrawn="1">
  <p:cSld name="14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F8C679BC-D3B3-48CB-928A-A471DBB0E2F6}"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CFDB30AF-AF6B-4693-BE58-57E088E447F8}" type="slidenum">
              <a:rPr lang="zh-CN" altLang="en-US"/>
              <a:pPr>
                <a:defRPr/>
              </a:pPr>
              <a:t>‹#›</a:t>
            </a:fld>
            <a:endParaRPr lang="zh-CN" altLang="en-US"/>
          </a:p>
        </p:txBody>
      </p:sp>
    </p:spTree>
    <p:extLst>
      <p:ext uri="{BB962C8B-B14F-4D97-AF65-F5344CB8AC3E}">
        <p14:creationId xmlns:p14="http://schemas.microsoft.com/office/powerpoint/2010/main" val="1886116650"/>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userDrawn="1">
  <p:cSld name="14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96218AC1-24F5-48D7-9ED1-211BD93649F2}"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C483A934-40C4-4ADA-824D-2D606131B862}" type="slidenum">
              <a:rPr lang="zh-CN" altLang="en-US"/>
              <a:pPr>
                <a:defRPr/>
              </a:pPr>
              <a:t>‹#›</a:t>
            </a:fld>
            <a:endParaRPr lang="zh-CN" altLang="en-US"/>
          </a:p>
        </p:txBody>
      </p:sp>
    </p:spTree>
    <p:extLst>
      <p:ext uri="{BB962C8B-B14F-4D97-AF65-F5344CB8AC3E}">
        <p14:creationId xmlns:p14="http://schemas.microsoft.com/office/powerpoint/2010/main" val="3474283695"/>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userDrawn="1">
  <p:cSld name="15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E1585344-60CA-4C40-A158-24F73C4D7BBB}"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95C572E7-62A9-4EF8-BE7B-BE83E05271B2}" type="slidenum">
              <a:rPr lang="zh-CN" altLang="en-US"/>
              <a:pPr>
                <a:defRPr/>
              </a:pPr>
              <a:t>‹#›</a:t>
            </a:fld>
            <a:endParaRPr lang="zh-CN" altLang="en-US"/>
          </a:p>
        </p:txBody>
      </p:sp>
    </p:spTree>
    <p:extLst>
      <p:ext uri="{BB962C8B-B14F-4D97-AF65-F5344CB8AC3E}">
        <p14:creationId xmlns:p14="http://schemas.microsoft.com/office/powerpoint/2010/main" val="1683988459"/>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userDrawn="1">
  <p:cSld name="15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DA0AFF9F-2713-435B-A46A-C1FAF74FCD05}"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E11C2EC3-EB60-4FB8-9022-DA0F8E287A47}" type="slidenum">
              <a:rPr lang="zh-CN" altLang="en-US"/>
              <a:pPr>
                <a:defRPr/>
              </a:pPr>
              <a:t>‹#›</a:t>
            </a:fld>
            <a:endParaRPr lang="zh-CN" altLang="en-US"/>
          </a:p>
        </p:txBody>
      </p:sp>
    </p:spTree>
    <p:extLst>
      <p:ext uri="{BB962C8B-B14F-4D97-AF65-F5344CB8AC3E}">
        <p14:creationId xmlns:p14="http://schemas.microsoft.com/office/powerpoint/2010/main" val="115041567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3334241"/>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userDrawn="1">
  <p:cSld name="15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54B87E2F-D433-4F46-A897-6AC6C230917C}"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6849A793-5566-49F3-8AA3-F31496A39615}" type="slidenum">
              <a:rPr lang="zh-CN" altLang="en-US"/>
              <a:pPr>
                <a:defRPr/>
              </a:pPr>
              <a:t>‹#›</a:t>
            </a:fld>
            <a:endParaRPr lang="zh-CN" altLang="en-US"/>
          </a:p>
        </p:txBody>
      </p:sp>
    </p:spTree>
    <p:extLst>
      <p:ext uri="{BB962C8B-B14F-4D97-AF65-F5344CB8AC3E}">
        <p14:creationId xmlns:p14="http://schemas.microsoft.com/office/powerpoint/2010/main" val="716705965"/>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userDrawn="1">
  <p:cSld name="16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26FE4DD1-8523-41FD-A45F-A0568D102B3A}"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7AB68CAD-0044-43DD-AB12-5DDAA393B219}" type="slidenum">
              <a:rPr lang="zh-CN" altLang="en-US"/>
              <a:pPr>
                <a:defRPr/>
              </a:pPr>
              <a:t>‹#›</a:t>
            </a:fld>
            <a:endParaRPr lang="zh-CN" altLang="en-US"/>
          </a:p>
        </p:txBody>
      </p:sp>
    </p:spTree>
    <p:extLst>
      <p:ext uri="{BB962C8B-B14F-4D97-AF65-F5344CB8AC3E}">
        <p14:creationId xmlns:p14="http://schemas.microsoft.com/office/powerpoint/2010/main" val="2151385538"/>
      </p:ext>
    </p:extLst>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userDrawn="1">
  <p:cSld name="16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8A1F658A-020E-4197-9476-8720498DE924}"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1E748919-9D05-4B89-A942-79404A449E87}" type="slidenum">
              <a:rPr lang="zh-CN" altLang="en-US"/>
              <a:pPr>
                <a:defRPr/>
              </a:pPr>
              <a:t>‹#›</a:t>
            </a:fld>
            <a:endParaRPr lang="zh-CN" altLang="en-US"/>
          </a:p>
        </p:txBody>
      </p:sp>
    </p:spTree>
    <p:extLst>
      <p:ext uri="{BB962C8B-B14F-4D97-AF65-F5344CB8AC3E}">
        <p14:creationId xmlns:p14="http://schemas.microsoft.com/office/powerpoint/2010/main" val="992321642"/>
      </p:ext>
    </p:extLst>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userDrawn="1">
  <p:cSld name="16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4160568E-C14C-4B2F-A709-E2A66A91A0BC}"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B58B9FC2-EC36-45EE-9CC7-7416D0AFF8A6}" type="slidenum">
              <a:rPr lang="zh-CN" altLang="en-US"/>
              <a:pPr>
                <a:defRPr/>
              </a:pPr>
              <a:t>‹#›</a:t>
            </a:fld>
            <a:endParaRPr lang="zh-CN" altLang="en-US"/>
          </a:p>
        </p:txBody>
      </p:sp>
    </p:spTree>
    <p:extLst>
      <p:ext uri="{BB962C8B-B14F-4D97-AF65-F5344CB8AC3E}">
        <p14:creationId xmlns:p14="http://schemas.microsoft.com/office/powerpoint/2010/main" val="985944225"/>
      </p:ext>
    </p:extLst>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userDrawn="1">
  <p:cSld name="16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9BFC5E58-11A6-46D9-82D2-FF5B7B7DAC04}"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45F8DBE9-5A9E-43F7-A6EA-29927C9DC136}" type="slidenum">
              <a:rPr lang="zh-CN" altLang="en-US"/>
              <a:pPr>
                <a:defRPr/>
              </a:pPr>
              <a:t>‹#›</a:t>
            </a:fld>
            <a:endParaRPr lang="zh-CN" altLang="en-US"/>
          </a:p>
        </p:txBody>
      </p:sp>
    </p:spTree>
    <p:extLst>
      <p:ext uri="{BB962C8B-B14F-4D97-AF65-F5344CB8AC3E}">
        <p14:creationId xmlns:p14="http://schemas.microsoft.com/office/powerpoint/2010/main" val="2120374655"/>
      </p:ext>
    </p:extLst>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userDrawn="1">
  <p:cSld name="16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8F031A0C-C55F-4861-AEEC-C4D0E45CE334}"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6C1C121C-07CE-4B27-863B-45A50BFF26A4}" type="slidenum">
              <a:rPr lang="zh-CN" altLang="en-US"/>
              <a:pPr>
                <a:defRPr/>
              </a:pPr>
              <a:t>‹#›</a:t>
            </a:fld>
            <a:endParaRPr lang="zh-CN" altLang="en-US"/>
          </a:p>
        </p:txBody>
      </p:sp>
    </p:spTree>
    <p:extLst>
      <p:ext uri="{BB962C8B-B14F-4D97-AF65-F5344CB8AC3E}">
        <p14:creationId xmlns:p14="http://schemas.microsoft.com/office/powerpoint/2010/main" val="4289100291"/>
      </p:ext>
    </p:extLst>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userDrawn="1">
  <p:cSld name="16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mn-cs"/>
              </a:defRPr>
            </a:lvl1pPr>
          </a:lstStyle>
          <a:p>
            <a:pPr>
              <a:defRPr/>
            </a:pPr>
            <a:fld id="{2879FFEE-6F59-4D70-BCF0-2EEC6A2E263C}"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mn-cs"/>
              </a:defRPr>
            </a:lvl1pPr>
          </a:lstStyle>
          <a:p>
            <a:pPr>
              <a:defRPr/>
            </a:pPr>
            <a:fld id="{74FC86FD-0771-47D1-B7AA-5F876B025B42}" type="slidenum">
              <a:rPr lang="zh-CN" altLang="en-US"/>
              <a:pPr>
                <a:defRPr/>
              </a:pPr>
              <a:t>‹#›</a:t>
            </a:fld>
            <a:endParaRPr lang="zh-CN" altLang="en-US"/>
          </a:p>
        </p:txBody>
      </p:sp>
    </p:spTree>
    <p:extLst>
      <p:ext uri="{BB962C8B-B14F-4D97-AF65-F5344CB8AC3E}">
        <p14:creationId xmlns:p14="http://schemas.microsoft.com/office/powerpoint/2010/main" val="366580769"/>
      </p:ext>
    </p:extLst>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userDrawn="1">
  <p:cSld name="16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2C8A8FB5-AA2F-43B5-AE83-373C3E87A688}"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9FD18437-3DD1-4EC2-9E91-17DA861DCEC3}" type="slidenum">
              <a:rPr lang="zh-CN" altLang="en-US"/>
              <a:pPr>
                <a:defRPr/>
              </a:pPr>
              <a:t>‹#›</a:t>
            </a:fld>
            <a:endParaRPr lang="zh-CN" altLang="en-US"/>
          </a:p>
        </p:txBody>
      </p:sp>
    </p:spTree>
    <p:extLst>
      <p:ext uri="{BB962C8B-B14F-4D97-AF65-F5344CB8AC3E}">
        <p14:creationId xmlns:p14="http://schemas.microsoft.com/office/powerpoint/2010/main" val="2570927257"/>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userDrawn="1">
  <p:cSld name="16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3B7897B4-4BF6-4CB0-A4DB-81E1EE9C54DE}"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2472E2CC-E057-439F-B79A-A422CA971C9F}" type="slidenum">
              <a:rPr lang="zh-CN" altLang="en-US"/>
              <a:pPr>
                <a:defRPr/>
              </a:pPr>
              <a:t>‹#›</a:t>
            </a:fld>
            <a:endParaRPr lang="zh-CN" altLang="en-US"/>
          </a:p>
        </p:txBody>
      </p:sp>
    </p:spTree>
    <p:extLst>
      <p:ext uri="{BB962C8B-B14F-4D97-AF65-F5344CB8AC3E}">
        <p14:creationId xmlns:p14="http://schemas.microsoft.com/office/powerpoint/2010/main" val="1258254686"/>
      </p:ext>
    </p:extLst>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userDrawn="1">
  <p:cSld name="16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1F17BADB-0BAA-4C6A-BCAB-864B9245114A}"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0A434172-4FDC-4FE1-AC10-9F23E851AA7A}" type="slidenum">
              <a:rPr lang="zh-CN" altLang="en-US"/>
              <a:pPr>
                <a:defRPr/>
              </a:pPr>
              <a:t>‹#›</a:t>
            </a:fld>
            <a:endParaRPr lang="zh-CN" altLang="en-US"/>
          </a:p>
        </p:txBody>
      </p:sp>
    </p:spTree>
    <p:extLst>
      <p:ext uri="{BB962C8B-B14F-4D97-AF65-F5344CB8AC3E}">
        <p14:creationId xmlns:p14="http://schemas.microsoft.com/office/powerpoint/2010/main" val="400205108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9082991"/>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userDrawn="1">
  <p:cSld name="41_标题和内容">
    <p:spTree>
      <p:nvGrpSpPr>
        <p:cNvPr id="1" name=""/>
        <p:cNvGrpSpPr/>
        <p:nvPr/>
      </p:nvGrpSpPr>
      <p:grpSpPr>
        <a:xfrm>
          <a:off x="0" y="0"/>
          <a:ext cx="0" cy="0"/>
          <a:chOff x="0" y="0"/>
          <a:chExt cx="0" cy="0"/>
        </a:xfrm>
      </p:grpSpPr>
      <p:sp>
        <p:nvSpPr>
          <p:cNvPr id="2" name="日期占位符 3"/>
          <p:cNvSpPr>
            <a:spLocks noGrp="1"/>
          </p:cNvSpPr>
          <p:nvPr>
            <p:ph type="dt" sz="half" idx="10"/>
          </p:nvPr>
        </p:nvSpPr>
        <p:spPr>
          <a:xfrm>
            <a:off x="7205663" y="6042025"/>
            <a:ext cx="911225"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fld id="{B4C02AF6-796E-48C1-9C8C-04E1C964A6F9}" type="datetimeFigureOut">
              <a:rPr lang="zh-CN" altLang="en-US">
                <a:latin typeface="Arial" panose="020B0604020202020204" pitchFamily="34" charset="0"/>
              </a:rPr>
              <a:pPr eaLnBrk="0" fontAlgn="base" hangingPunct="0">
                <a:spcBef>
                  <a:spcPct val="0"/>
                </a:spcBef>
                <a:spcAft>
                  <a:spcPct val="0"/>
                </a:spcAft>
                <a:defRPr/>
              </a:pPr>
              <a:t>2024/2/19</a:t>
            </a:fld>
            <a:endParaRPr lang="zh-CN" altLang="en-US">
              <a:latin typeface="Arial" panose="020B0604020202020204" pitchFamily="34" charset="0"/>
            </a:endParaRPr>
          </a:p>
        </p:txBody>
      </p:sp>
      <p:sp>
        <p:nvSpPr>
          <p:cNvPr id="3" name="页脚占位符 4"/>
          <p:cNvSpPr>
            <a:spLocks noGrp="1"/>
          </p:cNvSpPr>
          <p:nvPr>
            <p:ph type="ftr" sz="quarter" idx="11"/>
          </p:nvPr>
        </p:nvSpPr>
        <p:spPr>
          <a:xfrm>
            <a:off x="677863" y="6042025"/>
            <a:ext cx="6297612"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endParaRPr lang="zh-CN" altLang="en-US">
              <a:latin typeface="Arial" panose="020B0604020202020204" pitchFamily="34" charset="0"/>
            </a:endParaRPr>
          </a:p>
        </p:txBody>
      </p:sp>
      <p:sp>
        <p:nvSpPr>
          <p:cNvPr id="4" name="灯片编号占位符 5"/>
          <p:cNvSpPr>
            <a:spLocks noGrp="1"/>
          </p:cNvSpPr>
          <p:nvPr>
            <p:ph type="sldNum" sz="quarter" idx="12"/>
          </p:nvPr>
        </p:nvSpPr>
        <p:spPr>
          <a:xfrm>
            <a:off x="8589963" y="6042025"/>
            <a:ext cx="684212" cy="365125"/>
          </a:xfrm>
          <a:prstGeom prst="rect">
            <a:avLst/>
          </a:prstGeom>
        </p:spPr>
        <p:txBody>
          <a:bodyPr/>
          <a:lstStyle>
            <a:lvl1pPr>
              <a:defRPr sz="1800">
                <a:solidFill>
                  <a:srgbClr val="5FCBEF"/>
                </a:solidFill>
                <a:cs typeface="Arial" panose="020B0604020202020204" pitchFamily="34" charset="0"/>
              </a:defRPr>
            </a:lvl1pPr>
          </a:lstStyle>
          <a:p>
            <a:pPr eaLnBrk="0" fontAlgn="base" hangingPunct="0">
              <a:spcBef>
                <a:spcPct val="0"/>
              </a:spcBef>
              <a:spcAft>
                <a:spcPct val="0"/>
              </a:spcAft>
              <a:defRPr/>
            </a:pPr>
            <a:fld id="{7FAE627E-5A02-4134-AD3C-2E5CB56CC347}" type="slidenum">
              <a:rPr lang="zh-CN" altLang="en-US">
                <a:latin typeface="Arial" panose="020B0604020202020204" pitchFamily="34" charset="0"/>
              </a:rPr>
              <a:pPr eaLnBrk="0" fontAlgn="base" hangingPunct="0">
                <a:spcBef>
                  <a:spcPct val="0"/>
                </a:spcBef>
                <a:spcAft>
                  <a:spcPct val="0"/>
                </a:spcAft>
                <a:defRPr/>
              </a:pPr>
              <a:t>‹#›</a:t>
            </a:fld>
            <a:endParaRPr lang="zh-CN" altLang="en-US">
              <a:latin typeface="Arial" panose="020B0604020202020204" pitchFamily="34" charset="0"/>
            </a:endParaRPr>
          </a:p>
        </p:txBody>
      </p:sp>
    </p:spTree>
    <p:extLst>
      <p:ext uri="{BB962C8B-B14F-4D97-AF65-F5344CB8AC3E}">
        <p14:creationId xmlns:p14="http://schemas.microsoft.com/office/powerpoint/2010/main" val="4086092436"/>
      </p:ext>
    </p:extLst>
  </p:cSld>
  <p:clrMapOvr>
    <a:masterClrMapping/>
  </p:clrMapOvr>
  <p:transition spd="slow" advTm="3000">
    <p:random/>
  </p:transition>
</p:sldLayout>
</file>

<file path=ppt/slideLayouts/slideLayout341.xml><?xml version="1.0" encoding="utf-8"?>
<p:sldLayout xmlns:a="http://schemas.openxmlformats.org/drawingml/2006/main" xmlns:r="http://schemas.openxmlformats.org/officeDocument/2006/relationships" xmlns:p="http://schemas.openxmlformats.org/presentationml/2006/main" userDrawn="1">
  <p:cSld name="42_标题和内容">
    <p:spTree>
      <p:nvGrpSpPr>
        <p:cNvPr id="1" name=""/>
        <p:cNvGrpSpPr/>
        <p:nvPr/>
      </p:nvGrpSpPr>
      <p:grpSpPr>
        <a:xfrm>
          <a:off x="0" y="0"/>
          <a:ext cx="0" cy="0"/>
          <a:chOff x="0" y="0"/>
          <a:chExt cx="0" cy="0"/>
        </a:xfrm>
      </p:grpSpPr>
      <p:sp>
        <p:nvSpPr>
          <p:cNvPr id="2" name="日期占位符 3"/>
          <p:cNvSpPr>
            <a:spLocks noGrp="1"/>
          </p:cNvSpPr>
          <p:nvPr>
            <p:ph type="dt" sz="half" idx="10"/>
          </p:nvPr>
        </p:nvSpPr>
        <p:spPr>
          <a:xfrm>
            <a:off x="7205663" y="6042025"/>
            <a:ext cx="911225"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fld id="{D323998E-E4D6-470B-B82E-CD04D6CEE810}" type="datetimeFigureOut">
              <a:rPr lang="zh-CN" altLang="en-US">
                <a:latin typeface="Arial" panose="020B0604020202020204" pitchFamily="34" charset="0"/>
              </a:rPr>
              <a:pPr eaLnBrk="0" fontAlgn="base" hangingPunct="0">
                <a:spcBef>
                  <a:spcPct val="0"/>
                </a:spcBef>
                <a:spcAft>
                  <a:spcPct val="0"/>
                </a:spcAft>
                <a:defRPr/>
              </a:pPr>
              <a:t>2024/2/19</a:t>
            </a:fld>
            <a:endParaRPr lang="zh-CN" altLang="en-US">
              <a:latin typeface="Arial" panose="020B0604020202020204" pitchFamily="34" charset="0"/>
            </a:endParaRPr>
          </a:p>
        </p:txBody>
      </p:sp>
      <p:sp>
        <p:nvSpPr>
          <p:cNvPr id="3" name="页脚占位符 4"/>
          <p:cNvSpPr>
            <a:spLocks noGrp="1"/>
          </p:cNvSpPr>
          <p:nvPr>
            <p:ph type="ftr" sz="quarter" idx="11"/>
          </p:nvPr>
        </p:nvSpPr>
        <p:spPr>
          <a:xfrm>
            <a:off x="677863" y="6042025"/>
            <a:ext cx="6297612"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endParaRPr lang="zh-CN" altLang="en-US">
              <a:latin typeface="Arial" panose="020B0604020202020204" pitchFamily="34" charset="0"/>
            </a:endParaRPr>
          </a:p>
        </p:txBody>
      </p:sp>
      <p:sp>
        <p:nvSpPr>
          <p:cNvPr id="4" name="灯片编号占位符 5"/>
          <p:cNvSpPr>
            <a:spLocks noGrp="1"/>
          </p:cNvSpPr>
          <p:nvPr>
            <p:ph type="sldNum" sz="quarter" idx="12"/>
          </p:nvPr>
        </p:nvSpPr>
        <p:spPr>
          <a:xfrm>
            <a:off x="8589963" y="6042025"/>
            <a:ext cx="684212" cy="365125"/>
          </a:xfrm>
          <a:prstGeom prst="rect">
            <a:avLst/>
          </a:prstGeom>
        </p:spPr>
        <p:txBody>
          <a:bodyPr/>
          <a:lstStyle>
            <a:lvl1pPr>
              <a:defRPr sz="1800">
                <a:solidFill>
                  <a:srgbClr val="5FCBEF"/>
                </a:solidFill>
                <a:cs typeface="Arial" panose="020B0604020202020204" pitchFamily="34" charset="0"/>
              </a:defRPr>
            </a:lvl1pPr>
          </a:lstStyle>
          <a:p>
            <a:pPr eaLnBrk="0" fontAlgn="base" hangingPunct="0">
              <a:spcBef>
                <a:spcPct val="0"/>
              </a:spcBef>
              <a:spcAft>
                <a:spcPct val="0"/>
              </a:spcAft>
              <a:defRPr/>
            </a:pPr>
            <a:fld id="{11B6B875-9C45-42C9-B696-6A47E29E54F6}" type="slidenum">
              <a:rPr lang="zh-CN" altLang="en-US">
                <a:latin typeface="Arial" panose="020B0604020202020204" pitchFamily="34" charset="0"/>
              </a:rPr>
              <a:pPr eaLnBrk="0" fontAlgn="base" hangingPunct="0">
                <a:spcBef>
                  <a:spcPct val="0"/>
                </a:spcBef>
                <a:spcAft>
                  <a:spcPct val="0"/>
                </a:spcAft>
                <a:defRPr/>
              </a:pPr>
              <a:t>‹#›</a:t>
            </a:fld>
            <a:endParaRPr lang="zh-CN" altLang="en-US">
              <a:latin typeface="Arial" panose="020B0604020202020204" pitchFamily="34" charset="0"/>
            </a:endParaRPr>
          </a:p>
        </p:txBody>
      </p:sp>
    </p:spTree>
    <p:extLst>
      <p:ext uri="{BB962C8B-B14F-4D97-AF65-F5344CB8AC3E}">
        <p14:creationId xmlns:p14="http://schemas.microsoft.com/office/powerpoint/2010/main" val="507229272"/>
      </p:ext>
    </p:extLst>
  </p:cSld>
  <p:clrMapOvr>
    <a:masterClrMapping/>
  </p:clrMapOvr>
  <p:transition spd="slow" advTm="3000">
    <p:random/>
  </p:transition>
</p:sldLayout>
</file>

<file path=ppt/slideLayouts/slideLayout342.xml><?xml version="1.0" encoding="utf-8"?>
<p:sldLayout xmlns:a="http://schemas.openxmlformats.org/drawingml/2006/main" xmlns:r="http://schemas.openxmlformats.org/officeDocument/2006/relationships" xmlns:p="http://schemas.openxmlformats.org/presentationml/2006/main" userDrawn="1">
  <p:cSld name="16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fld id="{46AF05B8-240C-4704-AF78-9D429FE96755}" type="datetimeFigureOut">
              <a:rPr lang="zh-CN" altLang="en-US">
                <a:latin typeface="Arial" panose="020B0604020202020204" pitchFamily="34" charset="0"/>
              </a:rPr>
              <a:pPr eaLnBrk="0" fontAlgn="base" hangingPunct="0">
                <a:spcBef>
                  <a:spcPct val="0"/>
                </a:spcBef>
                <a:spcAft>
                  <a:spcPct val="0"/>
                </a:spcAft>
                <a:defRPr/>
              </a:pPr>
              <a:t>2024/2/19</a:t>
            </a:fld>
            <a:endParaRPr lang="zh-CN" altLang="en-US">
              <a:latin typeface="Arial" panose="020B0604020202020204" pitchFamily="34" charset="0"/>
            </a:endParaRPr>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endParaRPr lang="zh-CN" altLang="en-US">
              <a:latin typeface="Arial" panose="020B0604020202020204" pitchFamily="34" charset="0"/>
            </a:endParaRPr>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fld id="{B659977B-A7E6-4E1C-ACC9-36B81DF06092}" type="slidenum">
              <a:rPr lang="zh-CN" altLang="en-US">
                <a:latin typeface="Arial" panose="020B0604020202020204" pitchFamily="34" charset="0"/>
              </a:rPr>
              <a:pPr eaLnBrk="0" fontAlgn="base" hangingPunct="0">
                <a:spcBef>
                  <a:spcPct val="0"/>
                </a:spcBef>
                <a:spcAft>
                  <a:spcPct val="0"/>
                </a:spcAft>
                <a:defRPr/>
              </a:pPr>
              <a:t>‹#›</a:t>
            </a:fld>
            <a:endParaRPr lang="zh-CN" altLang="en-US">
              <a:latin typeface="Arial" panose="020B0604020202020204" pitchFamily="34" charset="0"/>
            </a:endParaRPr>
          </a:p>
        </p:txBody>
      </p:sp>
    </p:spTree>
    <p:extLst>
      <p:ext uri="{BB962C8B-B14F-4D97-AF65-F5344CB8AC3E}">
        <p14:creationId xmlns:p14="http://schemas.microsoft.com/office/powerpoint/2010/main" val="1594079397"/>
      </p:ext>
    </p:extLst>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userDrawn="1">
  <p:cSld name="11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8338676"/>
      </p:ext>
    </p:extLst>
  </p:cSld>
  <p:clrMapOvr>
    <a:masterClrMapping/>
  </p:clrMapOvr>
  <p:transition spd="slow" advClick="0" advTm="4000">
    <p:comb/>
  </p:transition>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11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01753573"/>
      </p:ext>
    </p:extLst>
  </p:cSld>
  <p:clrMapOvr>
    <a:masterClrMapping/>
  </p:clrMapOvr>
  <p:transition spd="slow"/>
</p:sldLayout>
</file>

<file path=ppt/slideLayouts/slideLayout345.xml><?xml version="1.0" encoding="utf-8"?>
<p:sldLayout xmlns:a="http://schemas.openxmlformats.org/drawingml/2006/main" xmlns:r="http://schemas.openxmlformats.org/officeDocument/2006/relationships" xmlns:p="http://schemas.openxmlformats.org/presentationml/2006/main" preserve="1" userDrawn="1">
  <p:cSld name="43_标题和内容">
    <p:spTree>
      <p:nvGrpSpPr>
        <p:cNvPr id="1" name=""/>
        <p:cNvGrpSpPr/>
        <p:nvPr/>
      </p:nvGrpSpPr>
      <p:grpSpPr>
        <a:xfrm>
          <a:off x="0" y="0"/>
          <a:ext cx="0" cy="0"/>
          <a:chOff x="0" y="0"/>
          <a:chExt cx="0" cy="0"/>
        </a:xfrm>
      </p:grpSpPr>
      <p:sp>
        <p:nvSpPr>
          <p:cNvPr id="2" name="菱形 6"/>
          <p:cNvSpPr/>
          <p:nvPr userDrawn="1"/>
        </p:nvSpPr>
        <p:spPr>
          <a:xfrm>
            <a:off x="127000" y="136525"/>
            <a:ext cx="539750" cy="53975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sp>
        <p:nvSpPr>
          <p:cNvPr id="3" name="菱形 2"/>
          <p:cNvSpPr/>
          <p:nvPr userDrawn="1"/>
        </p:nvSpPr>
        <p:spPr>
          <a:xfrm>
            <a:off x="190500" y="136525"/>
            <a:ext cx="539750" cy="53975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prstClr val="white"/>
              </a:solidFill>
            </a:endParaRPr>
          </a:p>
        </p:txBody>
      </p:sp>
    </p:spTree>
    <p:extLst>
      <p:ext uri="{BB962C8B-B14F-4D97-AF65-F5344CB8AC3E}">
        <p14:creationId xmlns:p14="http://schemas.microsoft.com/office/powerpoint/2010/main" val="567612469"/>
      </p:ext>
    </p:extLst>
  </p:cSld>
  <p:clrMapOvr>
    <a:masterClrMapping/>
  </p:clrMapOvr>
  <p:transition spd="slow"/>
</p:sldLayout>
</file>

<file path=ppt/slideLayouts/slideLayout346.xml><?xml version="1.0" encoding="utf-8"?>
<p:sldLayout xmlns:a="http://schemas.openxmlformats.org/drawingml/2006/main" xmlns:r="http://schemas.openxmlformats.org/officeDocument/2006/relationships" xmlns:p="http://schemas.openxmlformats.org/presentationml/2006/main" userDrawn="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1174405"/>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userDrawn="1">
  <p:cSld name="44_标题和内容">
    <p:spTree>
      <p:nvGrpSpPr>
        <p:cNvPr id="1" name=""/>
        <p:cNvGrpSpPr/>
        <p:nvPr/>
      </p:nvGrpSpPr>
      <p:grpSpPr>
        <a:xfrm>
          <a:off x="0" y="0"/>
          <a:ext cx="0" cy="0"/>
          <a:chOff x="0" y="0"/>
          <a:chExt cx="0" cy="0"/>
        </a:xfrm>
      </p:grpSpPr>
      <p:sp>
        <p:nvSpPr>
          <p:cNvPr id="2" name="日期占位符 3"/>
          <p:cNvSpPr>
            <a:spLocks noGrp="1"/>
          </p:cNvSpPr>
          <p:nvPr>
            <p:ph type="dt" sz="half" idx="10"/>
          </p:nvPr>
        </p:nvSpPr>
        <p:spPr>
          <a:xfrm>
            <a:off x="7205663" y="6042025"/>
            <a:ext cx="911225"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fld id="{129AFF7F-9863-4194-82A4-86456BD8034B}" type="datetimeFigureOut">
              <a:rPr lang="zh-CN" altLang="en-US">
                <a:latin typeface="Arial" panose="020B0604020202020204" pitchFamily="34" charset="0"/>
              </a:rPr>
              <a:pPr eaLnBrk="0" fontAlgn="base" hangingPunct="0">
                <a:spcBef>
                  <a:spcPct val="0"/>
                </a:spcBef>
                <a:spcAft>
                  <a:spcPct val="0"/>
                </a:spcAft>
                <a:defRPr/>
              </a:pPr>
              <a:t>2024/2/19</a:t>
            </a:fld>
            <a:endParaRPr lang="zh-CN" altLang="en-US">
              <a:latin typeface="Arial" panose="020B0604020202020204" pitchFamily="34" charset="0"/>
            </a:endParaRPr>
          </a:p>
        </p:txBody>
      </p:sp>
      <p:sp>
        <p:nvSpPr>
          <p:cNvPr id="3" name="页脚占位符 4"/>
          <p:cNvSpPr>
            <a:spLocks noGrp="1"/>
          </p:cNvSpPr>
          <p:nvPr>
            <p:ph type="ftr" sz="quarter" idx="11"/>
          </p:nvPr>
        </p:nvSpPr>
        <p:spPr>
          <a:xfrm>
            <a:off x="677863" y="6042025"/>
            <a:ext cx="6297612"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endParaRPr lang="zh-CN" altLang="en-US">
              <a:latin typeface="Arial" panose="020B0604020202020204" pitchFamily="34" charset="0"/>
            </a:endParaRPr>
          </a:p>
        </p:txBody>
      </p:sp>
      <p:sp>
        <p:nvSpPr>
          <p:cNvPr id="4" name="灯片编号占位符 5"/>
          <p:cNvSpPr>
            <a:spLocks noGrp="1"/>
          </p:cNvSpPr>
          <p:nvPr>
            <p:ph type="sldNum" sz="quarter" idx="12"/>
          </p:nvPr>
        </p:nvSpPr>
        <p:spPr>
          <a:xfrm>
            <a:off x="8589963" y="6042025"/>
            <a:ext cx="684212" cy="365125"/>
          </a:xfrm>
          <a:prstGeom prst="rect">
            <a:avLst/>
          </a:prstGeom>
        </p:spPr>
        <p:txBody>
          <a:bodyPr/>
          <a:lstStyle>
            <a:lvl1pPr>
              <a:defRPr sz="1800">
                <a:solidFill>
                  <a:srgbClr val="5FCBEF"/>
                </a:solidFill>
                <a:cs typeface="Arial" panose="020B0604020202020204" pitchFamily="34" charset="0"/>
              </a:defRPr>
            </a:lvl1pPr>
          </a:lstStyle>
          <a:p>
            <a:pPr eaLnBrk="0" fontAlgn="base" hangingPunct="0">
              <a:spcBef>
                <a:spcPct val="0"/>
              </a:spcBef>
              <a:spcAft>
                <a:spcPct val="0"/>
              </a:spcAft>
              <a:defRPr/>
            </a:pPr>
            <a:fld id="{987EBE56-7951-4111-A880-A3096E40D937}" type="slidenum">
              <a:rPr lang="zh-CN" altLang="en-US">
                <a:latin typeface="Arial" panose="020B0604020202020204" pitchFamily="34" charset="0"/>
              </a:rPr>
              <a:pPr eaLnBrk="0" fontAlgn="base" hangingPunct="0">
                <a:spcBef>
                  <a:spcPct val="0"/>
                </a:spcBef>
                <a:spcAft>
                  <a:spcPct val="0"/>
                </a:spcAft>
                <a:defRPr/>
              </a:pPr>
              <a:t>‹#›</a:t>
            </a:fld>
            <a:endParaRPr lang="zh-CN" altLang="en-US">
              <a:latin typeface="Arial" panose="020B0604020202020204" pitchFamily="34" charset="0"/>
            </a:endParaRPr>
          </a:p>
        </p:txBody>
      </p:sp>
    </p:spTree>
    <p:extLst>
      <p:ext uri="{BB962C8B-B14F-4D97-AF65-F5344CB8AC3E}">
        <p14:creationId xmlns:p14="http://schemas.microsoft.com/office/powerpoint/2010/main" val="4104748807"/>
      </p:ext>
    </p:extLst>
  </p:cSld>
  <p:clrMapOvr>
    <a:masterClrMapping/>
  </p:clrMapOvr>
  <p:transition spd="slow" advTm="3000">
    <p:random/>
  </p:transition>
</p:sldLayout>
</file>

<file path=ppt/slideLayouts/slideLayout348.xml><?xml version="1.0" encoding="utf-8"?>
<p:sldLayout xmlns:a="http://schemas.openxmlformats.org/drawingml/2006/main" xmlns:r="http://schemas.openxmlformats.org/officeDocument/2006/relationships" xmlns:p="http://schemas.openxmlformats.org/presentationml/2006/main" userDrawn="1">
  <p:cSld name="45_标题和内容">
    <p:spTree>
      <p:nvGrpSpPr>
        <p:cNvPr id="1" name=""/>
        <p:cNvGrpSpPr/>
        <p:nvPr/>
      </p:nvGrpSpPr>
      <p:grpSpPr>
        <a:xfrm>
          <a:off x="0" y="0"/>
          <a:ext cx="0" cy="0"/>
          <a:chOff x="0" y="0"/>
          <a:chExt cx="0" cy="0"/>
        </a:xfrm>
      </p:grpSpPr>
      <p:sp>
        <p:nvSpPr>
          <p:cNvPr id="2" name="日期占位符 3"/>
          <p:cNvSpPr>
            <a:spLocks noGrp="1"/>
          </p:cNvSpPr>
          <p:nvPr>
            <p:ph type="dt" sz="half" idx="10"/>
          </p:nvPr>
        </p:nvSpPr>
        <p:spPr>
          <a:xfrm>
            <a:off x="7205663" y="6042025"/>
            <a:ext cx="911225"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fld id="{FD52D267-E181-4D32-8717-958EAD8392C0}" type="datetimeFigureOut">
              <a:rPr lang="zh-CN" altLang="en-US">
                <a:latin typeface="Arial" panose="020B0604020202020204" pitchFamily="34" charset="0"/>
              </a:rPr>
              <a:pPr eaLnBrk="0" fontAlgn="base" hangingPunct="0">
                <a:spcBef>
                  <a:spcPct val="0"/>
                </a:spcBef>
                <a:spcAft>
                  <a:spcPct val="0"/>
                </a:spcAft>
                <a:defRPr/>
              </a:pPr>
              <a:t>2024/2/19</a:t>
            </a:fld>
            <a:endParaRPr lang="zh-CN" altLang="en-US">
              <a:latin typeface="Arial" panose="020B0604020202020204" pitchFamily="34" charset="0"/>
            </a:endParaRPr>
          </a:p>
        </p:txBody>
      </p:sp>
      <p:sp>
        <p:nvSpPr>
          <p:cNvPr id="3" name="页脚占位符 4"/>
          <p:cNvSpPr>
            <a:spLocks noGrp="1"/>
          </p:cNvSpPr>
          <p:nvPr>
            <p:ph type="ftr" sz="quarter" idx="11"/>
          </p:nvPr>
        </p:nvSpPr>
        <p:spPr>
          <a:xfrm>
            <a:off x="677863" y="6042025"/>
            <a:ext cx="6297612"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endParaRPr lang="zh-CN" altLang="en-US">
              <a:latin typeface="Arial" panose="020B0604020202020204" pitchFamily="34" charset="0"/>
            </a:endParaRPr>
          </a:p>
        </p:txBody>
      </p:sp>
      <p:sp>
        <p:nvSpPr>
          <p:cNvPr id="4" name="灯片编号占位符 5"/>
          <p:cNvSpPr>
            <a:spLocks noGrp="1"/>
          </p:cNvSpPr>
          <p:nvPr>
            <p:ph type="sldNum" sz="quarter" idx="12"/>
          </p:nvPr>
        </p:nvSpPr>
        <p:spPr>
          <a:xfrm>
            <a:off x="8589963" y="6042025"/>
            <a:ext cx="684212" cy="365125"/>
          </a:xfrm>
          <a:prstGeom prst="rect">
            <a:avLst/>
          </a:prstGeom>
        </p:spPr>
        <p:txBody>
          <a:bodyPr/>
          <a:lstStyle>
            <a:lvl1pPr>
              <a:defRPr sz="1800">
                <a:solidFill>
                  <a:srgbClr val="5FCBEF"/>
                </a:solidFill>
                <a:cs typeface="Arial" panose="020B0604020202020204" pitchFamily="34" charset="0"/>
              </a:defRPr>
            </a:lvl1pPr>
          </a:lstStyle>
          <a:p>
            <a:pPr eaLnBrk="0" fontAlgn="base" hangingPunct="0">
              <a:spcBef>
                <a:spcPct val="0"/>
              </a:spcBef>
              <a:spcAft>
                <a:spcPct val="0"/>
              </a:spcAft>
              <a:defRPr/>
            </a:pPr>
            <a:fld id="{3E8E2E6C-C664-4FC3-92DF-740E279B5540}" type="slidenum">
              <a:rPr lang="zh-CN" altLang="en-US">
                <a:latin typeface="Arial" panose="020B0604020202020204" pitchFamily="34" charset="0"/>
              </a:rPr>
              <a:pPr eaLnBrk="0" fontAlgn="base" hangingPunct="0">
                <a:spcBef>
                  <a:spcPct val="0"/>
                </a:spcBef>
                <a:spcAft>
                  <a:spcPct val="0"/>
                </a:spcAft>
                <a:defRPr/>
              </a:pPr>
              <a:t>‹#›</a:t>
            </a:fld>
            <a:endParaRPr lang="zh-CN" altLang="en-US">
              <a:latin typeface="Arial" panose="020B0604020202020204" pitchFamily="34" charset="0"/>
            </a:endParaRPr>
          </a:p>
        </p:txBody>
      </p:sp>
    </p:spTree>
    <p:extLst>
      <p:ext uri="{BB962C8B-B14F-4D97-AF65-F5344CB8AC3E}">
        <p14:creationId xmlns:p14="http://schemas.microsoft.com/office/powerpoint/2010/main" val="1912529403"/>
      </p:ext>
    </p:extLst>
  </p:cSld>
  <p:clrMapOvr>
    <a:masterClrMapping/>
  </p:clrMapOvr>
  <p:transition spd="slow" advTm="3000">
    <p:random/>
  </p:transition>
</p:sldLayout>
</file>

<file path=ppt/slideLayouts/slideLayout349.xml><?xml version="1.0" encoding="utf-8"?>
<p:sldLayout xmlns:a="http://schemas.openxmlformats.org/drawingml/2006/main" xmlns:r="http://schemas.openxmlformats.org/officeDocument/2006/relationships" xmlns:p="http://schemas.openxmlformats.org/presentationml/2006/main" userDrawn="1">
  <p:cSld name="17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fld id="{AE167E89-A378-4047-9EEF-CC31E4BD089B}" type="datetimeFigureOut">
              <a:rPr lang="zh-CN" altLang="en-US">
                <a:latin typeface="Arial" panose="020B0604020202020204" pitchFamily="34" charset="0"/>
              </a:rPr>
              <a:pPr eaLnBrk="0" fontAlgn="base" hangingPunct="0">
                <a:spcBef>
                  <a:spcPct val="0"/>
                </a:spcBef>
                <a:spcAft>
                  <a:spcPct val="0"/>
                </a:spcAft>
                <a:defRPr/>
              </a:pPr>
              <a:t>2024/2/19</a:t>
            </a:fld>
            <a:endParaRPr lang="zh-CN" altLang="en-US">
              <a:latin typeface="Arial" panose="020B0604020202020204" pitchFamily="34" charset="0"/>
            </a:endParaRPr>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endParaRPr lang="zh-CN" altLang="en-US">
              <a:latin typeface="Arial" panose="020B0604020202020204" pitchFamily="34" charset="0"/>
            </a:endParaRPr>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fld id="{19D99A95-2CF0-43B8-9B52-C52167F5876B}" type="slidenum">
              <a:rPr lang="zh-CN" altLang="en-US">
                <a:latin typeface="Arial" panose="020B0604020202020204" pitchFamily="34" charset="0"/>
              </a:rPr>
              <a:pPr eaLnBrk="0" fontAlgn="base" hangingPunct="0">
                <a:spcBef>
                  <a:spcPct val="0"/>
                </a:spcBef>
                <a:spcAft>
                  <a:spcPct val="0"/>
                </a:spcAft>
                <a:defRPr/>
              </a:pPr>
              <a:t>‹#›</a:t>
            </a:fld>
            <a:endParaRPr lang="zh-CN" altLang="en-US">
              <a:latin typeface="Arial" panose="020B0604020202020204" pitchFamily="34" charset="0"/>
            </a:endParaRPr>
          </a:p>
        </p:txBody>
      </p:sp>
    </p:spTree>
    <p:extLst>
      <p:ext uri="{BB962C8B-B14F-4D97-AF65-F5344CB8AC3E}">
        <p14:creationId xmlns:p14="http://schemas.microsoft.com/office/powerpoint/2010/main" val="91145895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1" y="2055816"/>
            <a:ext cx="3357563" cy="1733551"/>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536701" y="4005268"/>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008210346"/>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userDrawn="1">
  <p:cSld name="47_标题和内容">
    <p:spTree>
      <p:nvGrpSpPr>
        <p:cNvPr id="1" name=""/>
        <p:cNvGrpSpPr/>
        <p:nvPr/>
      </p:nvGrpSpPr>
      <p:grpSpPr>
        <a:xfrm>
          <a:off x="0" y="0"/>
          <a:ext cx="0" cy="0"/>
          <a:chOff x="0" y="0"/>
          <a:chExt cx="0" cy="0"/>
        </a:xfrm>
      </p:grpSpPr>
      <p:sp>
        <p:nvSpPr>
          <p:cNvPr id="2" name="日期占位符 3"/>
          <p:cNvSpPr>
            <a:spLocks noGrp="1"/>
          </p:cNvSpPr>
          <p:nvPr>
            <p:ph type="dt" sz="half" idx="10"/>
          </p:nvPr>
        </p:nvSpPr>
        <p:spPr>
          <a:xfrm>
            <a:off x="7205663" y="6042025"/>
            <a:ext cx="911225"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fld id="{DECDA6F7-228D-4153-9A23-A97295DC8EFE}" type="datetimeFigureOut">
              <a:rPr lang="zh-CN" altLang="en-US">
                <a:latin typeface="Arial" panose="020B0604020202020204" pitchFamily="34" charset="0"/>
              </a:rPr>
              <a:pPr eaLnBrk="0" fontAlgn="base" hangingPunct="0">
                <a:spcBef>
                  <a:spcPct val="0"/>
                </a:spcBef>
                <a:spcAft>
                  <a:spcPct val="0"/>
                </a:spcAft>
                <a:defRPr/>
              </a:pPr>
              <a:t>2024/2/19</a:t>
            </a:fld>
            <a:endParaRPr lang="zh-CN" altLang="en-US">
              <a:latin typeface="Arial" panose="020B0604020202020204" pitchFamily="34" charset="0"/>
            </a:endParaRPr>
          </a:p>
        </p:txBody>
      </p:sp>
      <p:sp>
        <p:nvSpPr>
          <p:cNvPr id="3" name="页脚占位符 4"/>
          <p:cNvSpPr>
            <a:spLocks noGrp="1"/>
          </p:cNvSpPr>
          <p:nvPr>
            <p:ph type="ftr" sz="quarter" idx="11"/>
          </p:nvPr>
        </p:nvSpPr>
        <p:spPr>
          <a:xfrm>
            <a:off x="677863" y="6042025"/>
            <a:ext cx="6297612"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endParaRPr lang="zh-CN" altLang="en-US">
              <a:latin typeface="Arial" panose="020B0604020202020204" pitchFamily="34" charset="0"/>
            </a:endParaRPr>
          </a:p>
        </p:txBody>
      </p:sp>
      <p:sp>
        <p:nvSpPr>
          <p:cNvPr id="4" name="灯片编号占位符 5"/>
          <p:cNvSpPr>
            <a:spLocks noGrp="1"/>
          </p:cNvSpPr>
          <p:nvPr>
            <p:ph type="sldNum" sz="quarter" idx="12"/>
          </p:nvPr>
        </p:nvSpPr>
        <p:spPr>
          <a:xfrm>
            <a:off x="8589963" y="6042025"/>
            <a:ext cx="684212" cy="365125"/>
          </a:xfrm>
          <a:prstGeom prst="rect">
            <a:avLst/>
          </a:prstGeom>
        </p:spPr>
        <p:txBody>
          <a:bodyPr/>
          <a:lstStyle>
            <a:lvl1pPr>
              <a:defRPr sz="1800">
                <a:solidFill>
                  <a:srgbClr val="5FCBEF"/>
                </a:solidFill>
                <a:cs typeface="Arial" panose="020B0604020202020204" pitchFamily="34" charset="0"/>
              </a:defRPr>
            </a:lvl1pPr>
          </a:lstStyle>
          <a:p>
            <a:pPr eaLnBrk="0" fontAlgn="base" hangingPunct="0">
              <a:spcBef>
                <a:spcPct val="0"/>
              </a:spcBef>
              <a:spcAft>
                <a:spcPct val="0"/>
              </a:spcAft>
              <a:defRPr/>
            </a:pPr>
            <a:fld id="{E2C6F35C-3FE6-4BD6-9A0D-93524C4A729E}" type="slidenum">
              <a:rPr lang="zh-CN" altLang="en-US">
                <a:latin typeface="Arial" panose="020B0604020202020204" pitchFamily="34" charset="0"/>
              </a:rPr>
              <a:pPr eaLnBrk="0" fontAlgn="base" hangingPunct="0">
                <a:spcBef>
                  <a:spcPct val="0"/>
                </a:spcBef>
                <a:spcAft>
                  <a:spcPct val="0"/>
                </a:spcAft>
                <a:defRPr/>
              </a:pPr>
              <a:t>‹#›</a:t>
            </a:fld>
            <a:endParaRPr lang="zh-CN" altLang="en-US">
              <a:latin typeface="Arial" panose="020B0604020202020204" pitchFamily="34" charset="0"/>
            </a:endParaRPr>
          </a:p>
        </p:txBody>
      </p:sp>
    </p:spTree>
    <p:extLst>
      <p:ext uri="{BB962C8B-B14F-4D97-AF65-F5344CB8AC3E}">
        <p14:creationId xmlns:p14="http://schemas.microsoft.com/office/powerpoint/2010/main" val="16594742"/>
      </p:ext>
    </p:extLst>
  </p:cSld>
  <p:clrMapOvr>
    <a:masterClrMapping/>
  </p:clrMapOvr>
  <p:transition spd="slow" advTm="3000">
    <p:random/>
  </p:transition>
</p:sldLayout>
</file>

<file path=ppt/slideLayouts/slideLayout351.xml><?xml version="1.0" encoding="utf-8"?>
<p:sldLayout xmlns:a="http://schemas.openxmlformats.org/drawingml/2006/main" xmlns:r="http://schemas.openxmlformats.org/officeDocument/2006/relationships" xmlns:p="http://schemas.openxmlformats.org/presentationml/2006/main" userDrawn="1">
  <p:cSld name="48_标题和内容">
    <p:spTree>
      <p:nvGrpSpPr>
        <p:cNvPr id="1" name=""/>
        <p:cNvGrpSpPr/>
        <p:nvPr/>
      </p:nvGrpSpPr>
      <p:grpSpPr>
        <a:xfrm>
          <a:off x="0" y="0"/>
          <a:ext cx="0" cy="0"/>
          <a:chOff x="0" y="0"/>
          <a:chExt cx="0" cy="0"/>
        </a:xfrm>
      </p:grpSpPr>
      <p:sp>
        <p:nvSpPr>
          <p:cNvPr id="2" name="日期占位符 3"/>
          <p:cNvSpPr>
            <a:spLocks noGrp="1"/>
          </p:cNvSpPr>
          <p:nvPr>
            <p:ph type="dt" sz="half" idx="10"/>
          </p:nvPr>
        </p:nvSpPr>
        <p:spPr>
          <a:xfrm>
            <a:off x="7205663" y="6042025"/>
            <a:ext cx="911225"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fld id="{1EE544F4-1CD4-40C3-8991-707A996EE704}" type="datetimeFigureOut">
              <a:rPr lang="zh-CN" altLang="en-US">
                <a:latin typeface="Arial" panose="020B0604020202020204" pitchFamily="34" charset="0"/>
              </a:rPr>
              <a:pPr eaLnBrk="0" fontAlgn="base" hangingPunct="0">
                <a:spcBef>
                  <a:spcPct val="0"/>
                </a:spcBef>
                <a:spcAft>
                  <a:spcPct val="0"/>
                </a:spcAft>
                <a:defRPr/>
              </a:pPr>
              <a:t>2024/2/19</a:t>
            </a:fld>
            <a:endParaRPr lang="zh-CN" altLang="en-US">
              <a:latin typeface="Arial" panose="020B0604020202020204" pitchFamily="34" charset="0"/>
            </a:endParaRPr>
          </a:p>
        </p:txBody>
      </p:sp>
      <p:sp>
        <p:nvSpPr>
          <p:cNvPr id="3" name="页脚占位符 4"/>
          <p:cNvSpPr>
            <a:spLocks noGrp="1"/>
          </p:cNvSpPr>
          <p:nvPr>
            <p:ph type="ftr" sz="quarter" idx="11"/>
          </p:nvPr>
        </p:nvSpPr>
        <p:spPr>
          <a:xfrm>
            <a:off x="677863" y="6042025"/>
            <a:ext cx="6297612"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endParaRPr lang="zh-CN" altLang="en-US">
              <a:latin typeface="Arial" panose="020B0604020202020204" pitchFamily="34" charset="0"/>
            </a:endParaRPr>
          </a:p>
        </p:txBody>
      </p:sp>
      <p:sp>
        <p:nvSpPr>
          <p:cNvPr id="4" name="灯片编号占位符 5"/>
          <p:cNvSpPr>
            <a:spLocks noGrp="1"/>
          </p:cNvSpPr>
          <p:nvPr>
            <p:ph type="sldNum" sz="quarter" idx="12"/>
          </p:nvPr>
        </p:nvSpPr>
        <p:spPr>
          <a:xfrm>
            <a:off x="8589963" y="6042025"/>
            <a:ext cx="684212" cy="365125"/>
          </a:xfrm>
          <a:prstGeom prst="rect">
            <a:avLst/>
          </a:prstGeom>
        </p:spPr>
        <p:txBody>
          <a:bodyPr/>
          <a:lstStyle>
            <a:lvl1pPr>
              <a:defRPr sz="1800">
                <a:solidFill>
                  <a:srgbClr val="5FCBEF"/>
                </a:solidFill>
                <a:cs typeface="Arial" panose="020B0604020202020204" pitchFamily="34" charset="0"/>
              </a:defRPr>
            </a:lvl1pPr>
          </a:lstStyle>
          <a:p>
            <a:pPr eaLnBrk="0" fontAlgn="base" hangingPunct="0">
              <a:spcBef>
                <a:spcPct val="0"/>
              </a:spcBef>
              <a:spcAft>
                <a:spcPct val="0"/>
              </a:spcAft>
              <a:defRPr/>
            </a:pPr>
            <a:fld id="{4D913751-9D3D-4A01-B85E-6BAD00728C8F}" type="slidenum">
              <a:rPr lang="zh-CN" altLang="en-US">
                <a:latin typeface="Arial" panose="020B0604020202020204" pitchFamily="34" charset="0"/>
              </a:rPr>
              <a:pPr eaLnBrk="0" fontAlgn="base" hangingPunct="0">
                <a:spcBef>
                  <a:spcPct val="0"/>
                </a:spcBef>
                <a:spcAft>
                  <a:spcPct val="0"/>
                </a:spcAft>
                <a:defRPr/>
              </a:pPr>
              <a:t>‹#›</a:t>
            </a:fld>
            <a:endParaRPr lang="zh-CN" altLang="en-US">
              <a:latin typeface="Arial" panose="020B0604020202020204" pitchFamily="34" charset="0"/>
            </a:endParaRPr>
          </a:p>
        </p:txBody>
      </p:sp>
    </p:spTree>
    <p:extLst>
      <p:ext uri="{BB962C8B-B14F-4D97-AF65-F5344CB8AC3E}">
        <p14:creationId xmlns:p14="http://schemas.microsoft.com/office/powerpoint/2010/main" val="2316285890"/>
      </p:ext>
    </p:extLst>
  </p:cSld>
  <p:clrMapOvr>
    <a:masterClrMapping/>
  </p:clrMapOvr>
  <p:transition spd="slow" advTm="3000">
    <p:random/>
  </p:transition>
</p:sldLayout>
</file>

<file path=ppt/slideLayouts/slideLayout352.xml><?xml version="1.0" encoding="utf-8"?>
<p:sldLayout xmlns:a="http://schemas.openxmlformats.org/drawingml/2006/main" xmlns:r="http://schemas.openxmlformats.org/officeDocument/2006/relationships" xmlns:p="http://schemas.openxmlformats.org/presentationml/2006/main" userDrawn="1">
  <p:cSld name="17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fld id="{78C166D7-D09F-4521-966D-747AD7AFC6C6}" type="datetimeFigureOut">
              <a:rPr lang="zh-CN" altLang="en-US">
                <a:latin typeface="Arial" panose="020B0604020202020204" pitchFamily="34" charset="0"/>
              </a:rPr>
              <a:pPr eaLnBrk="0" fontAlgn="base" hangingPunct="0">
                <a:spcBef>
                  <a:spcPct val="0"/>
                </a:spcBef>
                <a:spcAft>
                  <a:spcPct val="0"/>
                </a:spcAft>
                <a:defRPr/>
              </a:pPr>
              <a:t>2024/2/19</a:t>
            </a:fld>
            <a:endParaRPr lang="zh-CN" altLang="en-US">
              <a:latin typeface="Arial" panose="020B0604020202020204" pitchFamily="34" charset="0"/>
            </a:endParaRPr>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endParaRPr lang="zh-CN" altLang="en-US">
              <a:latin typeface="Arial" panose="020B0604020202020204" pitchFamily="34" charset="0"/>
            </a:endParaRPr>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fld id="{B786CE4B-B588-40E5-8ECD-4B5D285880AF}" type="slidenum">
              <a:rPr lang="zh-CN" altLang="en-US">
                <a:latin typeface="Arial" panose="020B0604020202020204" pitchFamily="34" charset="0"/>
              </a:rPr>
              <a:pPr eaLnBrk="0" fontAlgn="base" hangingPunct="0">
                <a:spcBef>
                  <a:spcPct val="0"/>
                </a:spcBef>
                <a:spcAft>
                  <a:spcPct val="0"/>
                </a:spcAft>
                <a:defRPr/>
              </a:pPr>
              <a:t>‹#›</a:t>
            </a:fld>
            <a:endParaRPr lang="zh-CN" altLang="en-US">
              <a:latin typeface="Arial" panose="020B0604020202020204" pitchFamily="34" charset="0"/>
            </a:endParaRPr>
          </a:p>
        </p:txBody>
      </p:sp>
    </p:spTree>
    <p:extLst>
      <p:ext uri="{BB962C8B-B14F-4D97-AF65-F5344CB8AC3E}">
        <p14:creationId xmlns:p14="http://schemas.microsoft.com/office/powerpoint/2010/main" val="164160868"/>
      </p:ext>
    </p:extLst>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userDrawn="1">
  <p:cSld name="50_标题和内容">
    <p:spTree>
      <p:nvGrpSpPr>
        <p:cNvPr id="1" name=""/>
        <p:cNvGrpSpPr/>
        <p:nvPr/>
      </p:nvGrpSpPr>
      <p:grpSpPr>
        <a:xfrm>
          <a:off x="0" y="0"/>
          <a:ext cx="0" cy="0"/>
          <a:chOff x="0" y="0"/>
          <a:chExt cx="0" cy="0"/>
        </a:xfrm>
      </p:grpSpPr>
      <p:sp>
        <p:nvSpPr>
          <p:cNvPr id="2" name="日期占位符 3"/>
          <p:cNvSpPr>
            <a:spLocks noGrp="1"/>
          </p:cNvSpPr>
          <p:nvPr>
            <p:ph type="dt" sz="half" idx="10"/>
          </p:nvPr>
        </p:nvSpPr>
        <p:spPr>
          <a:xfrm>
            <a:off x="7205663" y="6042025"/>
            <a:ext cx="911225"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fld id="{88C8C2E7-D9A1-4F2A-B1D7-EB8F11C63E00}" type="datetimeFigureOut">
              <a:rPr lang="zh-CN" altLang="en-US">
                <a:latin typeface="Arial" panose="020B0604020202020204" pitchFamily="34" charset="0"/>
              </a:rPr>
              <a:pPr eaLnBrk="0" fontAlgn="base" hangingPunct="0">
                <a:spcBef>
                  <a:spcPct val="0"/>
                </a:spcBef>
                <a:spcAft>
                  <a:spcPct val="0"/>
                </a:spcAft>
                <a:defRPr/>
              </a:pPr>
              <a:t>2024/2/19</a:t>
            </a:fld>
            <a:endParaRPr lang="zh-CN" altLang="en-US">
              <a:latin typeface="Arial" panose="020B0604020202020204" pitchFamily="34" charset="0"/>
            </a:endParaRPr>
          </a:p>
        </p:txBody>
      </p:sp>
      <p:sp>
        <p:nvSpPr>
          <p:cNvPr id="3" name="页脚占位符 4"/>
          <p:cNvSpPr>
            <a:spLocks noGrp="1"/>
          </p:cNvSpPr>
          <p:nvPr>
            <p:ph type="ftr" sz="quarter" idx="11"/>
          </p:nvPr>
        </p:nvSpPr>
        <p:spPr>
          <a:xfrm>
            <a:off x="677863" y="6042025"/>
            <a:ext cx="6297612"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endParaRPr lang="zh-CN" altLang="en-US">
              <a:latin typeface="Arial" panose="020B0604020202020204" pitchFamily="34" charset="0"/>
            </a:endParaRPr>
          </a:p>
        </p:txBody>
      </p:sp>
      <p:sp>
        <p:nvSpPr>
          <p:cNvPr id="4" name="灯片编号占位符 5"/>
          <p:cNvSpPr>
            <a:spLocks noGrp="1"/>
          </p:cNvSpPr>
          <p:nvPr>
            <p:ph type="sldNum" sz="quarter" idx="12"/>
          </p:nvPr>
        </p:nvSpPr>
        <p:spPr>
          <a:xfrm>
            <a:off x="8589963" y="6042025"/>
            <a:ext cx="684212" cy="365125"/>
          </a:xfrm>
          <a:prstGeom prst="rect">
            <a:avLst/>
          </a:prstGeom>
        </p:spPr>
        <p:txBody>
          <a:bodyPr/>
          <a:lstStyle>
            <a:lvl1pPr>
              <a:defRPr sz="1800">
                <a:solidFill>
                  <a:srgbClr val="5FCBEF"/>
                </a:solidFill>
                <a:cs typeface="Arial" panose="020B0604020202020204" pitchFamily="34" charset="0"/>
              </a:defRPr>
            </a:lvl1pPr>
          </a:lstStyle>
          <a:p>
            <a:pPr eaLnBrk="0" fontAlgn="base" hangingPunct="0">
              <a:spcBef>
                <a:spcPct val="0"/>
              </a:spcBef>
              <a:spcAft>
                <a:spcPct val="0"/>
              </a:spcAft>
              <a:defRPr/>
            </a:pPr>
            <a:fld id="{929BAE42-B845-4293-A59C-2457E7C6BCE1}" type="slidenum">
              <a:rPr lang="zh-CN" altLang="en-US">
                <a:latin typeface="Arial" panose="020B0604020202020204" pitchFamily="34" charset="0"/>
              </a:rPr>
              <a:pPr eaLnBrk="0" fontAlgn="base" hangingPunct="0">
                <a:spcBef>
                  <a:spcPct val="0"/>
                </a:spcBef>
                <a:spcAft>
                  <a:spcPct val="0"/>
                </a:spcAft>
                <a:defRPr/>
              </a:pPr>
              <a:t>‹#›</a:t>
            </a:fld>
            <a:endParaRPr lang="zh-CN" altLang="en-US">
              <a:latin typeface="Arial" panose="020B0604020202020204" pitchFamily="34" charset="0"/>
            </a:endParaRPr>
          </a:p>
        </p:txBody>
      </p:sp>
    </p:spTree>
    <p:extLst>
      <p:ext uri="{BB962C8B-B14F-4D97-AF65-F5344CB8AC3E}">
        <p14:creationId xmlns:p14="http://schemas.microsoft.com/office/powerpoint/2010/main" val="4202489784"/>
      </p:ext>
    </p:extLst>
  </p:cSld>
  <p:clrMapOvr>
    <a:masterClrMapping/>
  </p:clrMapOvr>
  <p:transition spd="slow" advTm="3000">
    <p:random/>
  </p:transition>
</p:sldLayout>
</file>

<file path=ppt/slideLayouts/slideLayout354.xml><?xml version="1.0" encoding="utf-8"?>
<p:sldLayout xmlns:a="http://schemas.openxmlformats.org/drawingml/2006/main" xmlns:r="http://schemas.openxmlformats.org/officeDocument/2006/relationships" xmlns:p="http://schemas.openxmlformats.org/presentationml/2006/main" userDrawn="1">
  <p:cSld name="51_标题和内容">
    <p:spTree>
      <p:nvGrpSpPr>
        <p:cNvPr id="1" name=""/>
        <p:cNvGrpSpPr/>
        <p:nvPr/>
      </p:nvGrpSpPr>
      <p:grpSpPr>
        <a:xfrm>
          <a:off x="0" y="0"/>
          <a:ext cx="0" cy="0"/>
          <a:chOff x="0" y="0"/>
          <a:chExt cx="0" cy="0"/>
        </a:xfrm>
      </p:grpSpPr>
      <p:sp>
        <p:nvSpPr>
          <p:cNvPr id="2" name="日期占位符 3"/>
          <p:cNvSpPr>
            <a:spLocks noGrp="1"/>
          </p:cNvSpPr>
          <p:nvPr>
            <p:ph type="dt" sz="half" idx="10"/>
          </p:nvPr>
        </p:nvSpPr>
        <p:spPr>
          <a:xfrm>
            <a:off x="7205663" y="6042025"/>
            <a:ext cx="911225"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fld id="{870C6EB5-EA0A-43A0-98EF-ED36E722F0E5}" type="datetimeFigureOut">
              <a:rPr lang="zh-CN" altLang="en-US">
                <a:latin typeface="Arial" panose="020B0604020202020204" pitchFamily="34" charset="0"/>
              </a:rPr>
              <a:pPr eaLnBrk="0" fontAlgn="base" hangingPunct="0">
                <a:spcBef>
                  <a:spcPct val="0"/>
                </a:spcBef>
                <a:spcAft>
                  <a:spcPct val="0"/>
                </a:spcAft>
                <a:defRPr/>
              </a:pPr>
              <a:t>2024/2/19</a:t>
            </a:fld>
            <a:endParaRPr lang="zh-CN" altLang="en-US">
              <a:latin typeface="Arial" panose="020B0604020202020204" pitchFamily="34" charset="0"/>
            </a:endParaRPr>
          </a:p>
        </p:txBody>
      </p:sp>
      <p:sp>
        <p:nvSpPr>
          <p:cNvPr id="3" name="页脚占位符 4"/>
          <p:cNvSpPr>
            <a:spLocks noGrp="1"/>
          </p:cNvSpPr>
          <p:nvPr>
            <p:ph type="ftr" sz="quarter" idx="11"/>
          </p:nvPr>
        </p:nvSpPr>
        <p:spPr>
          <a:xfrm>
            <a:off x="677863" y="6042025"/>
            <a:ext cx="6297612"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endParaRPr lang="zh-CN" altLang="en-US">
              <a:latin typeface="Arial" panose="020B0604020202020204" pitchFamily="34" charset="0"/>
            </a:endParaRPr>
          </a:p>
        </p:txBody>
      </p:sp>
      <p:sp>
        <p:nvSpPr>
          <p:cNvPr id="4" name="灯片编号占位符 5"/>
          <p:cNvSpPr>
            <a:spLocks noGrp="1"/>
          </p:cNvSpPr>
          <p:nvPr>
            <p:ph type="sldNum" sz="quarter" idx="12"/>
          </p:nvPr>
        </p:nvSpPr>
        <p:spPr>
          <a:xfrm>
            <a:off x="8589963" y="6042025"/>
            <a:ext cx="684212" cy="365125"/>
          </a:xfrm>
          <a:prstGeom prst="rect">
            <a:avLst/>
          </a:prstGeom>
        </p:spPr>
        <p:txBody>
          <a:bodyPr/>
          <a:lstStyle>
            <a:lvl1pPr>
              <a:defRPr sz="1800">
                <a:solidFill>
                  <a:srgbClr val="5FCBEF"/>
                </a:solidFill>
                <a:cs typeface="Arial" panose="020B0604020202020204" pitchFamily="34" charset="0"/>
              </a:defRPr>
            </a:lvl1pPr>
          </a:lstStyle>
          <a:p>
            <a:pPr eaLnBrk="0" fontAlgn="base" hangingPunct="0">
              <a:spcBef>
                <a:spcPct val="0"/>
              </a:spcBef>
              <a:spcAft>
                <a:spcPct val="0"/>
              </a:spcAft>
              <a:defRPr/>
            </a:pPr>
            <a:fld id="{FC7AE998-C692-4090-8E4D-3E37D5BCFB8C}" type="slidenum">
              <a:rPr lang="zh-CN" altLang="en-US">
                <a:latin typeface="Arial" panose="020B0604020202020204" pitchFamily="34" charset="0"/>
              </a:rPr>
              <a:pPr eaLnBrk="0" fontAlgn="base" hangingPunct="0">
                <a:spcBef>
                  <a:spcPct val="0"/>
                </a:spcBef>
                <a:spcAft>
                  <a:spcPct val="0"/>
                </a:spcAft>
                <a:defRPr/>
              </a:pPr>
              <a:t>‹#›</a:t>
            </a:fld>
            <a:endParaRPr lang="zh-CN" altLang="en-US">
              <a:latin typeface="Arial" panose="020B0604020202020204" pitchFamily="34" charset="0"/>
            </a:endParaRPr>
          </a:p>
        </p:txBody>
      </p:sp>
    </p:spTree>
    <p:extLst>
      <p:ext uri="{BB962C8B-B14F-4D97-AF65-F5344CB8AC3E}">
        <p14:creationId xmlns:p14="http://schemas.microsoft.com/office/powerpoint/2010/main" val="785116095"/>
      </p:ext>
    </p:extLst>
  </p:cSld>
  <p:clrMapOvr>
    <a:masterClrMapping/>
  </p:clrMapOvr>
  <p:transition spd="slow" advTm="3000">
    <p:random/>
  </p:transition>
</p:sldLayout>
</file>

<file path=ppt/slideLayouts/slideLayout355.xml><?xml version="1.0" encoding="utf-8"?>
<p:sldLayout xmlns:a="http://schemas.openxmlformats.org/drawingml/2006/main" xmlns:r="http://schemas.openxmlformats.org/officeDocument/2006/relationships" xmlns:p="http://schemas.openxmlformats.org/presentationml/2006/main" userDrawn="1">
  <p:cSld name="17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fld id="{3517F40E-A9C8-40ED-844A-908214B46A98}" type="datetimeFigureOut">
              <a:rPr lang="zh-CN" altLang="en-US">
                <a:latin typeface="Arial" panose="020B0604020202020204" pitchFamily="34" charset="0"/>
              </a:rPr>
              <a:pPr eaLnBrk="0" fontAlgn="base" hangingPunct="0">
                <a:spcBef>
                  <a:spcPct val="0"/>
                </a:spcBef>
                <a:spcAft>
                  <a:spcPct val="0"/>
                </a:spcAft>
                <a:defRPr/>
              </a:pPr>
              <a:t>2024/2/19</a:t>
            </a:fld>
            <a:endParaRPr lang="zh-CN" altLang="en-US">
              <a:latin typeface="Arial" panose="020B0604020202020204" pitchFamily="34" charset="0"/>
            </a:endParaRPr>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endParaRPr lang="zh-CN" altLang="en-US">
              <a:latin typeface="Arial" panose="020B0604020202020204" pitchFamily="34" charset="0"/>
            </a:endParaRPr>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fld id="{04E6D993-4093-47EC-9FCC-D49C45A27B13}" type="slidenum">
              <a:rPr lang="zh-CN" altLang="en-US">
                <a:latin typeface="Arial" panose="020B0604020202020204" pitchFamily="34" charset="0"/>
              </a:rPr>
              <a:pPr eaLnBrk="0" fontAlgn="base" hangingPunct="0">
                <a:spcBef>
                  <a:spcPct val="0"/>
                </a:spcBef>
                <a:spcAft>
                  <a:spcPct val="0"/>
                </a:spcAft>
                <a:defRPr/>
              </a:pPr>
              <a:t>‹#›</a:t>
            </a:fld>
            <a:endParaRPr lang="zh-CN" altLang="en-US">
              <a:latin typeface="Arial" panose="020B0604020202020204" pitchFamily="34" charset="0"/>
            </a:endParaRPr>
          </a:p>
        </p:txBody>
      </p:sp>
    </p:spTree>
    <p:extLst>
      <p:ext uri="{BB962C8B-B14F-4D97-AF65-F5344CB8AC3E}">
        <p14:creationId xmlns:p14="http://schemas.microsoft.com/office/powerpoint/2010/main" val="105375535"/>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userDrawn="1">
  <p:cSld name="17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fld id="{B7292B34-5883-4B8B-B3BA-FA0ACEFF8682}" type="datetimeFigureOut">
              <a:rPr lang="zh-CN" altLang="en-US">
                <a:latin typeface="Arial" panose="020B0604020202020204" pitchFamily="34" charset="0"/>
              </a:rPr>
              <a:pPr eaLnBrk="0" fontAlgn="base" hangingPunct="0">
                <a:spcBef>
                  <a:spcPct val="0"/>
                </a:spcBef>
                <a:spcAft>
                  <a:spcPct val="0"/>
                </a:spcAft>
                <a:defRPr/>
              </a:pPr>
              <a:t>2024/2/19</a:t>
            </a:fld>
            <a:endParaRPr lang="zh-CN" altLang="en-US">
              <a:latin typeface="Arial" panose="020B0604020202020204" pitchFamily="34" charset="0"/>
            </a:endParaRPr>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endParaRPr lang="zh-CN" altLang="en-US">
              <a:latin typeface="Arial" panose="020B0604020202020204" pitchFamily="34" charset="0"/>
            </a:endParaRPr>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a:defRPr sz="1800">
                <a:solidFill>
                  <a:prstClr val="black">
                    <a:tint val="75000"/>
                  </a:prstClr>
                </a:solidFill>
                <a:cs typeface="Arial" panose="020B0604020202020204" pitchFamily="34" charset="0"/>
              </a:defRPr>
            </a:lvl1pPr>
          </a:lstStyle>
          <a:p>
            <a:pPr eaLnBrk="0" fontAlgn="base" hangingPunct="0">
              <a:spcBef>
                <a:spcPct val="0"/>
              </a:spcBef>
              <a:spcAft>
                <a:spcPct val="0"/>
              </a:spcAft>
              <a:defRPr/>
            </a:pPr>
            <a:fld id="{5B23BE82-519B-417D-A8EA-517AF68D8DFB}" type="slidenum">
              <a:rPr lang="zh-CN" altLang="en-US">
                <a:latin typeface="Arial" panose="020B0604020202020204" pitchFamily="34" charset="0"/>
              </a:rPr>
              <a:pPr eaLnBrk="0" fontAlgn="base" hangingPunct="0">
                <a:spcBef>
                  <a:spcPct val="0"/>
                </a:spcBef>
                <a:spcAft>
                  <a:spcPct val="0"/>
                </a:spcAft>
                <a:defRPr/>
              </a:pPr>
              <a:t>‹#›</a:t>
            </a:fld>
            <a:endParaRPr lang="zh-CN" altLang="en-US">
              <a:latin typeface="Arial" panose="020B0604020202020204" pitchFamily="34" charset="0"/>
            </a:endParaRPr>
          </a:p>
        </p:txBody>
      </p:sp>
    </p:spTree>
    <p:extLst>
      <p:ext uri="{BB962C8B-B14F-4D97-AF65-F5344CB8AC3E}">
        <p14:creationId xmlns:p14="http://schemas.microsoft.com/office/powerpoint/2010/main" val="797379107"/>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userDrawn="1">
  <p:cSld name="18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6C8BA031-7A04-4F30-A9D1-CB685CA7352F}"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1B7C31E6-FACD-476F-9CF6-01BBC798C43A}" type="slidenum">
              <a:rPr lang="zh-CN" altLang="en-US"/>
              <a:pPr>
                <a:defRPr/>
              </a:pPr>
              <a:t>‹#›</a:t>
            </a:fld>
            <a:endParaRPr lang="zh-CN" altLang="en-US"/>
          </a:p>
        </p:txBody>
      </p:sp>
    </p:spTree>
    <p:extLst>
      <p:ext uri="{BB962C8B-B14F-4D97-AF65-F5344CB8AC3E}">
        <p14:creationId xmlns:p14="http://schemas.microsoft.com/office/powerpoint/2010/main" val="2590340463"/>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userDrawn="1">
  <p:cSld name="18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AFBCC6EB-F95B-4E4C-8E14-68E0F0417634}"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CFA22D60-79BB-45A5-9765-A67AFCE26A2E}" type="slidenum">
              <a:rPr lang="zh-CN" altLang="en-US"/>
              <a:pPr>
                <a:defRPr/>
              </a:pPr>
              <a:t>‹#›</a:t>
            </a:fld>
            <a:endParaRPr lang="zh-CN" altLang="en-US"/>
          </a:p>
        </p:txBody>
      </p:sp>
    </p:spTree>
    <p:extLst>
      <p:ext uri="{BB962C8B-B14F-4D97-AF65-F5344CB8AC3E}">
        <p14:creationId xmlns:p14="http://schemas.microsoft.com/office/powerpoint/2010/main" val="1684604053"/>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userDrawn="1">
  <p:cSld name="18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2260DC1B-B3EF-46F7-8557-0827D2118729}"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DFD8B02A-D227-4516-8937-BF8FEA5DD4DE}" type="slidenum">
              <a:rPr lang="zh-CN" altLang="en-US"/>
              <a:pPr>
                <a:defRPr/>
              </a:pPr>
              <a:t>‹#›</a:t>
            </a:fld>
            <a:endParaRPr lang="zh-CN" altLang="en-US"/>
          </a:p>
        </p:txBody>
      </p:sp>
    </p:spTree>
    <p:extLst>
      <p:ext uri="{BB962C8B-B14F-4D97-AF65-F5344CB8AC3E}">
        <p14:creationId xmlns:p14="http://schemas.microsoft.com/office/powerpoint/2010/main" val="27868538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5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3" y="2895601"/>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793418848"/>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userDrawn="1">
  <p:cSld name="18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40FC47F7-AA7A-4485-AFDD-A750FB10D0E6}"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1BD62D9F-9CA3-4373-8CC0-6194827ABACD}" type="slidenum">
              <a:rPr lang="zh-CN" altLang="en-US"/>
              <a:pPr>
                <a:defRPr/>
              </a:pPr>
              <a:t>‹#›</a:t>
            </a:fld>
            <a:endParaRPr lang="zh-CN" altLang="en-US"/>
          </a:p>
        </p:txBody>
      </p:sp>
    </p:spTree>
    <p:extLst>
      <p:ext uri="{BB962C8B-B14F-4D97-AF65-F5344CB8AC3E}">
        <p14:creationId xmlns:p14="http://schemas.microsoft.com/office/powerpoint/2010/main" val="1667140105"/>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userDrawn="1">
  <p:cSld name="18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EF8DF0E4-0C48-4AAF-B20A-C7B45898493D}"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58CA8076-6CE2-462C-BD6A-35269E6FE6CB}" type="slidenum">
              <a:rPr lang="zh-CN" altLang="en-US"/>
              <a:pPr>
                <a:defRPr/>
              </a:pPr>
              <a:t>‹#›</a:t>
            </a:fld>
            <a:endParaRPr lang="zh-CN" altLang="en-US"/>
          </a:p>
        </p:txBody>
      </p:sp>
    </p:spTree>
    <p:extLst>
      <p:ext uri="{BB962C8B-B14F-4D97-AF65-F5344CB8AC3E}">
        <p14:creationId xmlns:p14="http://schemas.microsoft.com/office/powerpoint/2010/main" val="4103056191"/>
      </p:ext>
    </p:extLst>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userDrawn="1">
  <p:cSld name="19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751BEDFD-6B39-4FB7-BF88-48C6A06DCB22}"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60D435EB-9964-444A-B522-FD46CF1911DE}" type="slidenum">
              <a:rPr lang="zh-CN" altLang="en-US"/>
              <a:pPr>
                <a:defRPr/>
              </a:pPr>
              <a:t>‹#›</a:t>
            </a:fld>
            <a:endParaRPr lang="zh-CN" altLang="en-US"/>
          </a:p>
        </p:txBody>
      </p:sp>
    </p:spTree>
    <p:extLst>
      <p:ext uri="{BB962C8B-B14F-4D97-AF65-F5344CB8AC3E}">
        <p14:creationId xmlns:p14="http://schemas.microsoft.com/office/powerpoint/2010/main" val="353758882"/>
      </p:ext>
    </p:extLst>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userDrawn="1">
  <p:cSld name="19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63C7EFAC-FEFB-4689-81F0-9C76E6F980C1}"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F9B98FC8-939C-47B7-AE97-056089A55F85}" type="slidenum">
              <a:rPr lang="zh-CN" altLang="en-US"/>
              <a:pPr>
                <a:defRPr/>
              </a:pPr>
              <a:t>‹#›</a:t>
            </a:fld>
            <a:endParaRPr lang="zh-CN" altLang="en-US"/>
          </a:p>
        </p:txBody>
      </p:sp>
    </p:spTree>
    <p:extLst>
      <p:ext uri="{BB962C8B-B14F-4D97-AF65-F5344CB8AC3E}">
        <p14:creationId xmlns:p14="http://schemas.microsoft.com/office/powerpoint/2010/main" val="2029927105"/>
      </p:ext>
    </p:extLst>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userDrawn="1">
  <p:cSld name="19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7090A386-EFD5-46A6-8254-F2FC0AA0B0FC}"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0E9BBA9E-6095-4846-BF3E-F8EC34AEDCDF}" type="slidenum">
              <a:rPr lang="zh-CN" altLang="en-US"/>
              <a:pPr>
                <a:defRPr/>
              </a:pPr>
              <a:t>‹#›</a:t>
            </a:fld>
            <a:endParaRPr lang="zh-CN" altLang="en-US"/>
          </a:p>
        </p:txBody>
      </p:sp>
    </p:spTree>
    <p:extLst>
      <p:ext uri="{BB962C8B-B14F-4D97-AF65-F5344CB8AC3E}">
        <p14:creationId xmlns:p14="http://schemas.microsoft.com/office/powerpoint/2010/main" val="2801332886"/>
      </p:ext>
    </p:extLst>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userDrawn="1">
  <p:cSld name="19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4D01BBBA-F409-4C05-B8AC-A8ECAB4F11B1}"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2422C912-944C-4A48-963F-6E0FD0EE1C15}" type="slidenum">
              <a:rPr lang="zh-CN" altLang="en-US"/>
              <a:pPr>
                <a:defRPr/>
              </a:pPr>
              <a:t>‹#›</a:t>
            </a:fld>
            <a:endParaRPr lang="zh-CN" altLang="en-US"/>
          </a:p>
        </p:txBody>
      </p:sp>
    </p:spTree>
    <p:extLst>
      <p:ext uri="{BB962C8B-B14F-4D97-AF65-F5344CB8AC3E}">
        <p14:creationId xmlns:p14="http://schemas.microsoft.com/office/powerpoint/2010/main" val="1709504990"/>
      </p:ext>
    </p:extLst>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userDrawn="1">
  <p:cSld name="19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2E017C77-A737-4C4C-9C9A-C889CEFD90B2}"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3F832B00-3FAD-4673-8285-236B783AD79C}" type="slidenum">
              <a:rPr lang="zh-CN" altLang="en-US"/>
              <a:pPr>
                <a:defRPr/>
              </a:pPr>
              <a:t>‹#›</a:t>
            </a:fld>
            <a:endParaRPr lang="zh-CN" altLang="en-US"/>
          </a:p>
        </p:txBody>
      </p:sp>
    </p:spTree>
    <p:extLst>
      <p:ext uri="{BB962C8B-B14F-4D97-AF65-F5344CB8AC3E}">
        <p14:creationId xmlns:p14="http://schemas.microsoft.com/office/powerpoint/2010/main" val="2312676536"/>
      </p:ext>
    </p:extLst>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userDrawn="1">
  <p:cSld name="19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98D03E80-6151-414B-AC71-EFCDCF6453B4}"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589ECDE6-5CF5-47D2-90E3-F152563EF69D}" type="slidenum">
              <a:rPr lang="zh-CN" altLang="en-US"/>
              <a:pPr>
                <a:defRPr/>
              </a:pPr>
              <a:t>‹#›</a:t>
            </a:fld>
            <a:endParaRPr lang="zh-CN" altLang="en-US"/>
          </a:p>
        </p:txBody>
      </p:sp>
    </p:spTree>
    <p:extLst>
      <p:ext uri="{BB962C8B-B14F-4D97-AF65-F5344CB8AC3E}">
        <p14:creationId xmlns:p14="http://schemas.microsoft.com/office/powerpoint/2010/main" val="2329604620"/>
      </p:ext>
    </p:extLst>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userDrawn="1">
  <p:cSld name="19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mn-cs"/>
              </a:defRPr>
            </a:lvl1pPr>
          </a:lstStyle>
          <a:p>
            <a:pPr>
              <a:defRPr/>
            </a:pPr>
            <a:fld id="{A1E064EE-7E38-48BB-B720-AF28BB630D65}"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mn-cs"/>
              </a:defRPr>
            </a:lvl1pPr>
          </a:lstStyle>
          <a:p>
            <a:pPr>
              <a:defRPr/>
            </a:pPr>
            <a:fld id="{C1CB13EF-6087-4E41-A5F0-5F7A3D3A8B8E}" type="slidenum">
              <a:rPr lang="zh-CN" altLang="en-US"/>
              <a:pPr>
                <a:defRPr/>
              </a:pPr>
              <a:t>‹#›</a:t>
            </a:fld>
            <a:endParaRPr lang="zh-CN" altLang="en-US"/>
          </a:p>
        </p:txBody>
      </p:sp>
    </p:spTree>
    <p:extLst>
      <p:ext uri="{BB962C8B-B14F-4D97-AF65-F5344CB8AC3E}">
        <p14:creationId xmlns:p14="http://schemas.microsoft.com/office/powerpoint/2010/main" val="4274911771"/>
      </p:ext>
    </p:extLst>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userDrawn="1">
  <p:cSld name="20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CF614EBB-4B8F-4EAE-BD19-C210E3DE571D}"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A2776189-53FC-40AA-B36F-67657DE8DDBE}" type="slidenum">
              <a:rPr lang="zh-CN" altLang="en-US"/>
              <a:pPr>
                <a:defRPr/>
              </a:pPr>
              <a:t>‹#›</a:t>
            </a:fld>
            <a:endParaRPr lang="zh-CN" altLang="en-US"/>
          </a:p>
        </p:txBody>
      </p:sp>
    </p:spTree>
    <p:extLst>
      <p:ext uri="{BB962C8B-B14F-4D97-AF65-F5344CB8AC3E}">
        <p14:creationId xmlns:p14="http://schemas.microsoft.com/office/powerpoint/2010/main" val="171579288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2"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7873775"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460353871"/>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userDrawn="1">
  <p:cSld name="20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7B2DA3C8-5D9F-43D0-97EA-F32B98F9382F}"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213957CD-5CB9-481B-B5E5-E4F8014D8192}" type="slidenum">
              <a:rPr lang="zh-CN" altLang="en-US"/>
              <a:pPr>
                <a:defRPr/>
              </a:pPr>
              <a:t>‹#›</a:t>
            </a:fld>
            <a:endParaRPr lang="zh-CN" altLang="en-US"/>
          </a:p>
        </p:txBody>
      </p:sp>
    </p:spTree>
    <p:extLst>
      <p:ext uri="{BB962C8B-B14F-4D97-AF65-F5344CB8AC3E}">
        <p14:creationId xmlns:p14="http://schemas.microsoft.com/office/powerpoint/2010/main" val="855648941"/>
      </p:ext>
    </p:extLst>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userDrawn="1">
  <p:cSld name="20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0121AE68-BAFF-4003-A40E-16C2230056BE}"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CD0E452F-DF74-496C-AF96-27B0B3670612}" type="slidenum">
              <a:rPr lang="zh-CN" altLang="en-US"/>
              <a:pPr>
                <a:defRPr/>
              </a:pPr>
              <a:t>‹#›</a:t>
            </a:fld>
            <a:endParaRPr lang="zh-CN" altLang="en-US"/>
          </a:p>
        </p:txBody>
      </p:sp>
    </p:spTree>
    <p:extLst>
      <p:ext uri="{BB962C8B-B14F-4D97-AF65-F5344CB8AC3E}">
        <p14:creationId xmlns:p14="http://schemas.microsoft.com/office/powerpoint/2010/main" val="3144330128"/>
      </p:ext>
    </p:extLst>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userDrawn="1">
  <p:cSld name="20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eaLnBrk="0" fontAlgn="auto" hangingPunct="0">
              <a:spcBef>
                <a:spcPct val="0"/>
              </a:spcBef>
              <a:spcAft>
                <a:spcPts val="0"/>
              </a:spcAft>
              <a:defRPr sz="1800">
                <a:solidFill>
                  <a:prstClr val="black">
                    <a:tint val="75000"/>
                  </a:prstClr>
                </a:solidFill>
                <a:latin typeface="Arial" panose="020B0604020202020204" pitchFamily="34" charset="0"/>
              </a:defRPr>
            </a:lvl1pPr>
          </a:lstStyle>
          <a:p>
            <a:pPr>
              <a:defRPr/>
            </a:pPr>
            <a:fld id="{08512DE2-4DC4-4326-88D7-FDB36F349599}" type="datetimeFigureOut">
              <a:rPr lang="zh-CN" altLang="en-US"/>
              <a:pPr>
                <a:defRPr/>
              </a:pPr>
              <a:t>2024/2/19</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eaLnBrk="0" fontAlgn="auto" hangingPunct="0">
              <a:spcBef>
                <a:spcPct val="0"/>
              </a:spcBef>
              <a:spcAft>
                <a:spcPts val="0"/>
              </a:spcAft>
              <a:defRPr sz="1800">
                <a:solidFill>
                  <a:prstClr val="black">
                    <a:tint val="75000"/>
                  </a:prstClr>
                </a:solidFill>
                <a:latin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eaLnBrk="0" fontAlgn="auto" hangingPunct="0">
              <a:spcBef>
                <a:spcPct val="0"/>
              </a:spcBef>
              <a:spcAft>
                <a:spcPts val="0"/>
              </a:spcAft>
              <a:defRPr sz="1800">
                <a:solidFill>
                  <a:prstClr val="black">
                    <a:tint val="75000"/>
                  </a:prstClr>
                </a:solidFill>
                <a:latin typeface="Arial" panose="020B0604020202020204" pitchFamily="34" charset="0"/>
              </a:defRPr>
            </a:lvl1pPr>
          </a:lstStyle>
          <a:p>
            <a:pPr>
              <a:defRPr/>
            </a:pPr>
            <a:fld id="{343CB965-1D2E-4B56-8C18-787DF2C0E001}" type="slidenum">
              <a:rPr lang="zh-CN" altLang="en-US"/>
              <a:pPr>
                <a:defRPr/>
              </a:pPr>
              <a:t>‹#›</a:t>
            </a:fld>
            <a:endParaRPr lang="zh-CN" altLang="en-US"/>
          </a:p>
        </p:txBody>
      </p:sp>
    </p:spTree>
    <p:extLst>
      <p:ext uri="{BB962C8B-B14F-4D97-AF65-F5344CB8AC3E}">
        <p14:creationId xmlns:p14="http://schemas.microsoft.com/office/powerpoint/2010/main" val="1747039330"/>
      </p:ext>
    </p:extLst>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userDrawn="1">
  <p:cSld name="20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eaLnBrk="0" fontAlgn="auto" hangingPunct="0">
              <a:spcBef>
                <a:spcPct val="0"/>
              </a:spcBef>
              <a:spcAft>
                <a:spcPts val="0"/>
              </a:spcAft>
              <a:defRPr sz="1800">
                <a:solidFill>
                  <a:prstClr val="black">
                    <a:tint val="75000"/>
                  </a:prstClr>
                </a:solidFill>
                <a:latin typeface="Arial" panose="020B0604020202020204" pitchFamily="34" charset="0"/>
              </a:defRPr>
            </a:lvl1pPr>
          </a:lstStyle>
          <a:p>
            <a:pPr>
              <a:defRPr/>
            </a:pPr>
            <a:fld id="{4A01F2E2-11DA-4ED6-B192-87E0BAB6A4FA}" type="datetimeFigureOut">
              <a:rPr lang="zh-CN" altLang="en-US"/>
              <a:pPr>
                <a:defRPr/>
              </a:pPr>
              <a:t>2024/2/19</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eaLnBrk="0" fontAlgn="auto" hangingPunct="0">
              <a:spcBef>
                <a:spcPct val="0"/>
              </a:spcBef>
              <a:spcAft>
                <a:spcPts val="0"/>
              </a:spcAft>
              <a:defRPr sz="1800">
                <a:solidFill>
                  <a:prstClr val="black">
                    <a:tint val="75000"/>
                  </a:prstClr>
                </a:solidFill>
                <a:latin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eaLnBrk="0" fontAlgn="auto" hangingPunct="0">
              <a:spcBef>
                <a:spcPct val="0"/>
              </a:spcBef>
              <a:spcAft>
                <a:spcPts val="0"/>
              </a:spcAft>
              <a:defRPr sz="1800">
                <a:solidFill>
                  <a:prstClr val="black">
                    <a:tint val="75000"/>
                  </a:prstClr>
                </a:solidFill>
                <a:latin typeface="Arial" panose="020B0604020202020204" pitchFamily="34" charset="0"/>
              </a:defRPr>
            </a:lvl1pPr>
          </a:lstStyle>
          <a:p>
            <a:pPr>
              <a:defRPr/>
            </a:pPr>
            <a:fld id="{A9165B0F-3C23-4B38-9C1F-F3F7FFA26160}" type="slidenum">
              <a:rPr lang="zh-CN" altLang="en-US"/>
              <a:pPr>
                <a:defRPr/>
              </a:pPr>
              <a:t>‹#›</a:t>
            </a:fld>
            <a:endParaRPr lang="zh-CN" altLang="en-US"/>
          </a:p>
        </p:txBody>
      </p:sp>
    </p:spTree>
    <p:extLst>
      <p:ext uri="{BB962C8B-B14F-4D97-AF65-F5344CB8AC3E}">
        <p14:creationId xmlns:p14="http://schemas.microsoft.com/office/powerpoint/2010/main" val="451815908"/>
      </p:ext>
    </p:extLst>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userDrawn="1">
  <p:cSld name="21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2DD61224-0495-441C-BD06-51514C906F91}"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E81F6E73-2F6A-4BF2-B1CC-590D039CB07D}" type="slidenum">
              <a:rPr lang="zh-CN" altLang="en-US"/>
              <a:pPr>
                <a:defRPr/>
              </a:pPr>
              <a:t>‹#›</a:t>
            </a:fld>
            <a:endParaRPr lang="zh-CN" altLang="en-US"/>
          </a:p>
        </p:txBody>
      </p:sp>
    </p:spTree>
    <p:extLst>
      <p:ext uri="{BB962C8B-B14F-4D97-AF65-F5344CB8AC3E}">
        <p14:creationId xmlns:p14="http://schemas.microsoft.com/office/powerpoint/2010/main" val="721970386"/>
      </p:ext>
    </p:extLst>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userDrawn="1">
  <p:cSld name="21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18BC3FCE-0E5C-4B8B-BCBE-6F568FB56065}"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F4DF756D-4853-4965-A10E-090D72F40C13}" type="slidenum">
              <a:rPr lang="zh-CN" altLang="en-US"/>
              <a:pPr>
                <a:defRPr/>
              </a:pPr>
              <a:t>‹#›</a:t>
            </a:fld>
            <a:endParaRPr lang="zh-CN" altLang="en-US"/>
          </a:p>
        </p:txBody>
      </p:sp>
    </p:spTree>
    <p:extLst>
      <p:ext uri="{BB962C8B-B14F-4D97-AF65-F5344CB8AC3E}">
        <p14:creationId xmlns:p14="http://schemas.microsoft.com/office/powerpoint/2010/main" val="2579121801"/>
      </p:ext>
    </p:extLst>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userDrawn="1">
  <p:cSld name="21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C2B59E68-510C-4900-A49A-C787891A56C8}"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13AC1612-1816-42A7-85A2-AEA8A8B5008D}" type="slidenum">
              <a:rPr lang="zh-CN" altLang="en-US"/>
              <a:pPr>
                <a:defRPr/>
              </a:pPr>
              <a:t>‹#›</a:t>
            </a:fld>
            <a:endParaRPr lang="zh-CN" altLang="en-US"/>
          </a:p>
        </p:txBody>
      </p:sp>
    </p:spTree>
    <p:extLst>
      <p:ext uri="{BB962C8B-B14F-4D97-AF65-F5344CB8AC3E}">
        <p14:creationId xmlns:p14="http://schemas.microsoft.com/office/powerpoint/2010/main" val="1763625524"/>
      </p:ext>
    </p:extLst>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userDrawn="1">
  <p:cSld name="21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50F134BC-AFDC-4093-899F-32AED061E907}"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9BC2BF43-426C-475A-85F1-7C76D6C40F10}" type="slidenum">
              <a:rPr lang="zh-CN" altLang="en-US"/>
              <a:pPr>
                <a:defRPr/>
              </a:pPr>
              <a:t>‹#›</a:t>
            </a:fld>
            <a:endParaRPr lang="zh-CN" altLang="en-US"/>
          </a:p>
        </p:txBody>
      </p:sp>
    </p:spTree>
    <p:extLst>
      <p:ext uri="{BB962C8B-B14F-4D97-AF65-F5344CB8AC3E}">
        <p14:creationId xmlns:p14="http://schemas.microsoft.com/office/powerpoint/2010/main" val="1296791115"/>
      </p:ext>
    </p:extLst>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userDrawn="1">
  <p:cSld name="21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3D60C7E0-4413-4026-9A2D-FEDF8C185584}"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20CC2AE7-45DD-4A3E-AB00-F3AA7E7A6210}" type="slidenum">
              <a:rPr lang="zh-CN" altLang="en-US"/>
              <a:pPr>
                <a:defRPr/>
              </a:pPr>
              <a:t>‹#›</a:t>
            </a:fld>
            <a:endParaRPr lang="zh-CN" altLang="en-US"/>
          </a:p>
        </p:txBody>
      </p:sp>
    </p:spTree>
    <p:extLst>
      <p:ext uri="{BB962C8B-B14F-4D97-AF65-F5344CB8AC3E}">
        <p14:creationId xmlns:p14="http://schemas.microsoft.com/office/powerpoint/2010/main" val="77772836"/>
      </p:ext>
    </p:extLst>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userDrawn="1">
  <p:cSld name="2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2516B9C9-4EEC-4310-9F07-1E6C70BE2444}"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6C6AA8ED-8F2C-4EC4-B82D-409B0CA45E6E}" type="slidenum">
              <a:rPr lang="zh-CN" altLang="en-US"/>
              <a:pPr>
                <a:defRPr/>
              </a:pPr>
              <a:t>‹#›</a:t>
            </a:fld>
            <a:endParaRPr lang="zh-CN" altLang="en-US"/>
          </a:p>
        </p:txBody>
      </p:sp>
    </p:spTree>
    <p:extLst>
      <p:ext uri="{BB962C8B-B14F-4D97-AF65-F5344CB8AC3E}">
        <p14:creationId xmlns:p14="http://schemas.microsoft.com/office/powerpoint/2010/main" val="20681373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40" y="1882723"/>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019578763"/>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userDrawn="1">
  <p:cSld name="2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072B8EC4-8CD7-4D11-937C-4C44AA23B04E}"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DA4CE660-90F1-419F-B5D1-58B14CBA1CA5}" type="slidenum">
              <a:rPr lang="zh-CN" altLang="en-US"/>
              <a:pPr>
                <a:defRPr/>
              </a:pPr>
              <a:t>‹#›</a:t>
            </a:fld>
            <a:endParaRPr lang="zh-CN" altLang="en-US"/>
          </a:p>
        </p:txBody>
      </p:sp>
    </p:spTree>
    <p:extLst>
      <p:ext uri="{BB962C8B-B14F-4D97-AF65-F5344CB8AC3E}">
        <p14:creationId xmlns:p14="http://schemas.microsoft.com/office/powerpoint/2010/main" val="3862081824"/>
      </p:ext>
    </p:extLst>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userDrawn="1">
  <p:cSld name="2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0610D859-5EFB-48AE-8618-ADEAD2263A38}"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5AF3CBEE-269F-4CF3-BA82-EFD617615D61}" type="slidenum">
              <a:rPr lang="zh-CN" altLang="en-US"/>
              <a:pPr>
                <a:defRPr/>
              </a:pPr>
              <a:t>‹#›</a:t>
            </a:fld>
            <a:endParaRPr lang="zh-CN" altLang="en-US"/>
          </a:p>
        </p:txBody>
      </p:sp>
    </p:spTree>
    <p:extLst>
      <p:ext uri="{BB962C8B-B14F-4D97-AF65-F5344CB8AC3E}">
        <p14:creationId xmlns:p14="http://schemas.microsoft.com/office/powerpoint/2010/main" val="2676877840"/>
      </p:ext>
    </p:extLst>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userDrawn="1">
  <p:cSld name="22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154DB51B-9531-4C19-A59B-92D39ABC2387}"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2019C77E-223C-4747-BE43-ECE2EE23F37D}" type="slidenum">
              <a:rPr lang="zh-CN" altLang="en-US"/>
              <a:pPr>
                <a:defRPr/>
              </a:pPr>
              <a:t>‹#›</a:t>
            </a:fld>
            <a:endParaRPr lang="zh-CN" altLang="en-US"/>
          </a:p>
        </p:txBody>
      </p:sp>
    </p:spTree>
    <p:extLst>
      <p:ext uri="{BB962C8B-B14F-4D97-AF65-F5344CB8AC3E}">
        <p14:creationId xmlns:p14="http://schemas.microsoft.com/office/powerpoint/2010/main" val="1331938750"/>
      </p:ext>
    </p:extLst>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userDrawn="1">
  <p:cSld name="2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A9B20BD9-3109-46DC-B888-C2F7EC396F89}"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2502EF07-888D-4C91-BE15-677C5C658B2D}" type="slidenum">
              <a:rPr lang="zh-CN" altLang="en-US"/>
              <a:pPr>
                <a:defRPr/>
              </a:pPr>
              <a:t>‹#›</a:t>
            </a:fld>
            <a:endParaRPr lang="zh-CN" altLang="en-US"/>
          </a:p>
        </p:txBody>
      </p:sp>
    </p:spTree>
    <p:extLst>
      <p:ext uri="{BB962C8B-B14F-4D97-AF65-F5344CB8AC3E}">
        <p14:creationId xmlns:p14="http://schemas.microsoft.com/office/powerpoint/2010/main" val="311752068"/>
      </p:ext>
    </p:extLst>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userDrawn="1">
  <p:cSld name="22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35585746-5F6C-4DD2-A04D-8A6778C63011}"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39632962-CA3B-4A29-B32D-A6E5E0B3EB99}" type="slidenum">
              <a:rPr lang="zh-CN" altLang="en-US"/>
              <a:pPr>
                <a:defRPr/>
              </a:pPr>
              <a:t>‹#›</a:t>
            </a:fld>
            <a:endParaRPr lang="zh-CN" altLang="en-US"/>
          </a:p>
        </p:txBody>
      </p:sp>
    </p:spTree>
    <p:extLst>
      <p:ext uri="{BB962C8B-B14F-4D97-AF65-F5344CB8AC3E}">
        <p14:creationId xmlns:p14="http://schemas.microsoft.com/office/powerpoint/2010/main" val="1911496293"/>
      </p:ext>
    </p:extLst>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userDrawn="1">
  <p:cSld name="23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mn-cs"/>
              </a:defRPr>
            </a:lvl1pPr>
          </a:lstStyle>
          <a:p>
            <a:pPr>
              <a:defRPr/>
            </a:pPr>
            <a:fld id="{481D8BF0-877F-4893-B423-965D80494B81}"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mn-cs"/>
              </a:defRPr>
            </a:lvl1pPr>
          </a:lstStyle>
          <a:p>
            <a:pPr>
              <a:defRPr/>
            </a:pPr>
            <a:fld id="{0227E2B7-FA8A-47D9-9D7D-4577453FB244}" type="slidenum">
              <a:rPr lang="zh-CN" altLang="en-US"/>
              <a:pPr>
                <a:defRPr/>
              </a:pPr>
              <a:t>‹#›</a:t>
            </a:fld>
            <a:endParaRPr lang="zh-CN" altLang="en-US"/>
          </a:p>
        </p:txBody>
      </p:sp>
    </p:spTree>
    <p:extLst>
      <p:ext uri="{BB962C8B-B14F-4D97-AF65-F5344CB8AC3E}">
        <p14:creationId xmlns:p14="http://schemas.microsoft.com/office/powerpoint/2010/main" val="2586146545"/>
      </p:ext>
    </p:extLst>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userDrawn="1">
  <p:cSld name="23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98F6384F-29FA-4B68-8C8E-802160D0B094}"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cs typeface="Arial" panose="020B0604020202020204" pitchFamily="34" charset="0"/>
              </a:defRPr>
            </a:lvl1pPr>
          </a:lstStyle>
          <a:p>
            <a:pPr>
              <a:defRPr/>
            </a:pPr>
            <a:fld id="{84966F25-2422-42A9-BC63-EBC86F6A8AF5}" type="slidenum">
              <a:rPr lang="zh-CN" altLang="en-US"/>
              <a:pPr>
                <a:defRPr/>
              </a:pPr>
              <a:t>‹#›</a:t>
            </a:fld>
            <a:endParaRPr lang="zh-CN" altLang="en-US"/>
          </a:p>
        </p:txBody>
      </p:sp>
    </p:spTree>
    <p:extLst>
      <p:ext uri="{BB962C8B-B14F-4D97-AF65-F5344CB8AC3E}">
        <p14:creationId xmlns:p14="http://schemas.microsoft.com/office/powerpoint/2010/main" val="2713430370"/>
      </p:ext>
    </p:extLst>
  </p:cSld>
  <p:clrMapOvr>
    <a:masterClrMapping/>
  </p:clrMapOvr>
</p:sldLayout>
</file>

<file path=ppt/slideLayouts/slideLayout387.xml><?xml version="1.0" encoding="utf-8"?>
<p:sldLayout xmlns:a="http://schemas.openxmlformats.org/drawingml/2006/main" xmlns:r="http://schemas.openxmlformats.org/officeDocument/2006/relationships" xmlns:p="http://schemas.openxmlformats.org/presentationml/2006/main" userDrawn="1">
  <p:cSld name="23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fld id="{BF208C90-B6E7-4874-B28D-CDC065536750}"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87DE23BA-B423-44CA-BA6A-28A4D3679C71}" type="slidenum">
              <a:rPr lang="zh-CN" altLang="en-US"/>
              <a:pPr>
                <a:defRPr/>
              </a:pPr>
              <a:t>‹#›</a:t>
            </a:fld>
            <a:endParaRPr lang="zh-CN" altLang="en-US"/>
          </a:p>
        </p:txBody>
      </p:sp>
    </p:spTree>
    <p:extLst>
      <p:ext uri="{BB962C8B-B14F-4D97-AF65-F5344CB8AC3E}">
        <p14:creationId xmlns:p14="http://schemas.microsoft.com/office/powerpoint/2010/main" val="3815419811"/>
      </p:ext>
    </p:extLst>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userDrawn="1">
  <p:cSld name="23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486FA13C-FCD4-4405-8692-E660DDE46F27}"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377" eaLnBrk="1" fontAlgn="auto" hangingPunct="1">
              <a:spcBef>
                <a:spcPts val="0"/>
              </a:spcBef>
              <a:spcAft>
                <a:spcPts val="0"/>
              </a:spcAft>
              <a:defRPr sz="1867">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377" eaLnBrk="1" fontAlgn="auto" hangingPunct="1">
              <a:spcBef>
                <a:spcPts val="0"/>
              </a:spcBef>
              <a:spcAft>
                <a:spcPts val="0"/>
              </a:spcAft>
              <a:defRPr sz="1867" smtClean="0">
                <a:solidFill>
                  <a:prstClr val="black">
                    <a:tint val="75000"/>
                  </a:prstClr>
                </a:solidFill>
                <a:latin typeface="Lato Light"/>
              </a:defRPr>
            </a:lvl1pPr>
          </a:lstStyle>
          <a:p>
            <a:pPr>
              <a:defRPr/>
            </a:pPr>
            <a:fld id="{6AC0C934-8066-477A-83D7-A584ADEDDB65}" type="slidenum">
              <a:rPr lang="zh-CN" altLang="en-US"/>
              <a:pPr>
                <a:defRPr/>
              </a:pPr>
              <a:t>‹#›</a:t>
            </a:fld>
            <a:endParaRPr lang="zh-CN" altLang="en-US"/>
          </a:p>
        </p:txBody>
      </p:sp>
    </p:spTree>
    <p:extLst>
      <p:ext uri="{BB962C8B-B14F-4D97-AF65-F5344CB8AC3E}">
        <p14:creationId xmlns:p14="http://schemas.microsoft.com/office/powerpoint/2010/main" val="2089408950"/>
      </p:ext>
    </p:extLst>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userDrawn="1">
  <p:cSld name="23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DA3AA7AC-749F-4165-A2B4-13E8593CDA72}" type="datetimeFigureOut">
              <a:rPr lang="zh-CN" altLang="en-US"/>
              <a:pPr>
                <a:defRPr/>
              </a:pPr>
              <a:t>2024/2/19</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F74B0D1B-E5E8-4E7D-BE12-85DE3A23736E}" type="slidenum">
              <a:rPr lang="zh-CN" altLang="en-US"/>
              <a:pPr>
                <a:defRPr/>
              </a:pPr>
              <a:t>‹#›</a:t>
            </a:fld>
            <a:endParaRPr lang="zh-CN" altLang="en-US"/>
          </a:p>
        </p:txBody>
      </p:sp>
    </p:spTree>
    <p:extLst>
      <p:ext uri="{BB962C8B-B14F-4D97-AF65-F5344CB8AC3E}">
        <p14:creationId xmlns:p14="http://schemas.microsoft.com/office/powerpoint/2010/main" val="170797954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8" y="1840523"/>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6610488" y="1840523"/>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677950206"/>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userDrawn="1">
  <p:cSld name="23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AE9C4F45-617C-47A4-BFD2-F001668148EF}" type="datetimeFigureOut">
              <a:rPr lang="zh-CN" altLang="en-US"/>
              <a:pPr>
                <a:defRPr/>
              </a:pPr>
              <a:t>2024/2/19</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572BF9AA-F32A-4CB7-8273-2EAD486C7FE8}" type="slidenum">
              <a:rPr lang="zh-CN" altLang="en-US"/>
              <a:pPr>
                <a:defRPr/>
              </a:pPr>
              <a:t>‹#›</a:t>
            </a:fld>
            <a:endParaRPr lang="zh-CN" altLang="en-US"/>
          </a:p>
        </p:txBody>
      </p:sp>
    </p:spTree>
    <p:extLst>
      <p:ext uri="{BB962C8B-B14F-4D97-AF65-F5344CB8AC3E}">
        <p14:creationId xmlns:p14="http://schemas.microsoft.com/office/powerpoint/2010/main" val="1141425687"/>
      </p:ext>
    </p:extLst>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userDrawn="1">
  <p:cSld name="23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F4FB4BBA-422A-4D90-8743-20F6C35C058E}" type="datetimeFigureOut">
              <a:rPr lang="zh-CN" altLang="en-US"/>
              <a:pPr>
                <a:defRPr/>
              </a:pPr>
              <a:t>2024/2/19</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DBA1FA09-652B-410D-879F-9E22128F344D}" type="slidenum">
              <a:rPr lang="zh-CN" altLang="en-US"/>
              <a:pPr>
                <a:defRPr/>
              </a:pPr>
              <a:t>‹#›</a:t>
            </a:fld>
            <a:endParaRPr lang="zh-CN" altLang="en-US"/>
          </a:p>
        </p:txBody>
      </p:sp>
    </p:spTree>
    <p:extLst>
      <p:ext uri="{BB962C8B-B14F-4D97-AF65-F5344CB8AC3E}">
        <p14:creationId xmlns:p14="http://schemas.microsoft.com/office/powerpoint/2010/main" val="3096783222"/>
      </p:ext>
    </p:extLst>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userDrawn="1">
  <p:cSld name="23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163B5269-58BC-4C09-A833-8BE82BB40BFD}" type="datetimeFigureOut">
              <a:rPr lang="zh-CN" altLang="en-US"/>
              <a:pPr>
                <a:defRPr/>
              </a:pPr>
              <a:t>2024/2/19</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162CD641-620D-41F8-B5FC-FE3FDB5CCC64}" type="slidenum">
              <a:rPr lang="zh-CN" altLang="en-US"/>
              <a:pPr>
                <a:defRPr/>
              </a:pPr>
              <a:t>‹#›</a:t>
            </a:fld>
            <a:endParaRPr lang="zh-CN" altLang="en-US"/>
          </a:p>
        </p:txBody>
      </p:sp>
    </p:spTree>
    <p:extLst>
      <p:ext uri="{BB962C8B-B14F-4D97-AF65-F5344CB8AC3E}">
        <p14:creationId xmlns:p14="http://schemas.microsoft.com/office/powerpoint/2010/main" val="1444120236"/>
      </p:ext>
    </p:extLst>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userDrawn="1">
  <p:cSld name="23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7DDDD443-B77E-4A2C-86BE-1D9E811151AD}" type="datetimeFigureOut">
              <a:rPr lang="zh-CN" altLang="en-US"/>
              <a:pPr>
                <a:defRPr/>
              </a:pPr>
              <a:t>2024/2/19</a:t>
            </a:fld>
            <a:endParaRPr lang="zh-CN" altLang="en-US"/>
          </a:p>
        </p:txBody>
      </p:sp>
      <p:sp>
        <p:nvSpPr>
          <p:cNvPr id="3" name="页脚占位符 3"/>
          <p:cNvSpPr>
            <a:spLocks noGrp="1"/>
          </p:cNvSpPr>
          <p:nvPr>
            <p:ph type="ftr" sz="quarter" idx="11"/>
          </p:nvPr>
        </p:nvSpPr>
        <p:spPr>
          <a:xfrm>
            <a:off x="677863" y="6042025"/>
            <a:ext cx="62976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D937C41F-A2D8-4FA2-AB1D-EB1F73575AFA}" type="slidenum">
              <a:rPr lang="zh-CN" altLang="en-US"/>
              <a:pPr>
                <a:defRPr/>
              </a:pPr>
              <a:t>‹#›</a:t>
            </a:fld>
            <a:endParaRPr lang="zh-CN" altLang="en-US"/>
          </a:p>
        </p:txBody>
      </p:sp>
    </p:spTree>
    <p:extLst>
      <p:ext uri="{BB962C8B-B14F-4D97-AF65-F5344CB8AC3E}">
        <p14:creationId xmlns:p14="http://schemas.microsoft.com/office/powerpoint/2010/main" val="4064166841"/>
      </p:ext>
    </p:extLst>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userDrawn="1">
  <p:cSld name="24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fld id="{E74FEC7C-AFF6-40C3-A69C-F5EEDA6F859B}"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fld id="{B91B0A1B-A4BD-4273-B7A4-2F04B33783AD}" type="slidenum">
              <a:rPr lang="zh-CN" altLang="en-US"/>
              <a:pPr>
                <a:defRPr/>
              </a:pPr>
              <a:t>‹#›</a:t>
            </a:fld>
            <a:endParaRPr lang="zh-CN" altLang="en-US"/>
          </a:p>
        </p:txBody>
      </p:sp>
    </p:spTree>
    <p:extLst>
      <p:ext uri="{BB962C8B-B14F-4D97-AF65-F5344CB8AC3E}">
        <p14:creationId xmlns:p14="http://schemas.microsoft.com/office/powerpoint/2010/main" val="3294064980"/>
      </p:ext>
    </p:extLst>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userDrawn="1">
  <p:cSld name="24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fld id="{7E6569BD-2532-495C-9688-3B960E983CC5}"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fld id="{427BC1FC-FDDB-48F4-ADAD-F766A4866581}" type="slidenum">
              <a:rPr lang="zh-CN" altLang="en-US"/>
              <a:pPr>
                <a:defRPr/>
              </a:pPr>
              <a:t>‹#›</a:t>
            </a:fld>
            <a:endParaRPr lang="zh-CN" altLang="en-US"/>
          </a:p>
        </p:txBody>
      </p:sp>
    </p:spTree>
    <p:extLst>
      <p:ext uri="{BB962C8B-B14F-4D97-AF65-F5344CB8AC3E}">
        <p14:creationId xmlns:p14="http://schemas.microsoft.com/office/powerpoint/2010/main" val="1738317478"/>
      </p:ext>
    </p:extLst>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userDrawn="1">
  <p:cSld name="24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fld id="{1A3A5277-5AFA-48CA-A260-05AFC8748559}"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fld id="{D6B2875E-4070-4E6A-A276-286023FA522C}" type="slidenum">
              <a:rPr lang="zh-CN" altLang="en-US"/>
              <a:pPr>
                <a:defRPr/>
              </a:pPr>
              <a:t>‹#›</a:t>
            </a:fld>
            <a:endParaRPr lang="zh-CN" altLang="en-US"/>
          </a:p>
        </p:txBody>
      </p:sp>
    </p:spTree>
    <p:extLst>
      <p:ext uri="{BB962C8B-B14F-4D97-AF65-F5344CB8AC3E}">
        <p14:creationId xmlns:p14="http://schemas.microsoft.com/office/powerpoint/2010/main" val="1012447376"/>
      </p:ext>
    </p:extLst>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userDrawn="1">
  <p:cSld name="24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fld id="{12E34538-1EF2-457A-8F32-C512FD1D6B84}"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fld id="{04F6DF3D-F4DE-4C2F-9544-46099B2939C3}" type="slidenum">
              <a:rPr lang="zh-CN" altLang="en-US"/>
              <a:pPr>
                <a:defRPr/>
              </a:pPr>
              <a:t>‹#›</a:t>
            </a:fld>
            <a:endParaRPr lang="zh-CN" altLang="en-US"/>
          </a:p>
        </p:txBody>
      </p:sp>
    </p:spTree>
    <p:extLst>
      <p:ext uri="{BB962C8B-B14F-4D97-AF65-F5344CB8AC3E}">
        <p14:creationId xmlns:p14="http://schemas.microsoft.com/office/powerpoint/2010/main" val="2305170681"/>
      </p:ext>
    </p:extLst>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userDrawn="1">
  <p:cSld name="25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fld id="{922A4107-B0A1-459E-903B-10822E0405CB}"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fld id="{73E31633-4AA6-440C-9534-A3469AF7CD14}" type="slidenum">
              <a:rPr lang="zh-CN" altLang="en-US"/>
              <a:pPr>
                <a:defRPr/>
              </a:pPr>
              <a:t>‹#›</a:t>
            </a:fld>
            <a:endParaRPr lang="zh-CN" altLang="en-US"/>
          </a:p>
        </p:txBody>
      </p:sp>
    </p:spTree>
    <p:extLst>
      <p:ext uri="{BB962C8B-B14F-4D97-AF65-F5344CB8AC3E}">
        <p14:creationId xmlns:p14="http://schemas.microsoft.com/office/powerpoint/2010/main" val="3279802546"/>
      </p:ext>
    </p:extLst>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userDrawn="1">
  <p:cSld name="25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fld id="{B1B0C0FB-29EA-4D61-86BD-A2DCA02E500F}"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fld id="{F8A90D80-2089-4B2B-A830-2EB2AD680CBD}" type="slidenum">
              <a:rPr lang="zh-CN" altLang="en-US"/>
              <a:pPr>
                <a:defRPr/>
              </a:pPr>
              <a:t>‹#›</a:t>
            </a:fld>
            <a:endParaRPr lang="zh-CN" altLang="en-US"/>
          </a:p>
        </p:txBody>
      </p:sp>
    </p:spTree>
    <p:extLst>
      <p:ext uri="{BB962C8B-B14F-4D97-AF65-F5344CB8AC3E}">
        <p14:creationId xmlns:p14="http://schemas.microsoft.com/office/powerpoint/2010/main" val="31170784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5F0132F-27AD-4901-812E-8330D5487512}" type="datetimeFigureOut">
              <a:rPr lang="en-US" smtClean="0"/>
              <a:t>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290878192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8" y="1886745"/>
            <a:ext cx="4869099"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383677101"/>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userDrawn="1">
  <p:cSld name="25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fld id="{04A6BABE-1D06-4D2D-90C9-E8A68D1AEEF8}"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fld id="{E14D4874-E9D7-4BD7-882B-CDE275910997}" type="slidenum">
              <a:rPr lang="zh-CN" altLang="en-US"/>
              <a:pPr>
                <a:defRPr/>
              </a:pPr>
              <a:t>‹#›</a:t>
            </a:fld>
            <a:endParaRPr lang="zh-CN" altLang="en-US"/>
          </a:p>
        </p:txBody>
      </p:sp>
    </p:spTree>
    <p:extLst>
      <p:ext uri="{BB962C8B-B14F-4D97-AF65-F5344CB8AC3E}">
        <p14:creationId xmlns:p14="http://schemas.microsoft.com/office/powerpoint/2010/main" val="3569630911"/>
      </p:ext>
    </p:extLst>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userDrawn="1">
  <p:cSld name="26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fld id="{E47B1941-D711-46D8-B955-BFE6F2A74FEE}"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fld id="{75D17EEA-7F15-44BD-8C1B-59BDEBB80DCD}" type="slidenum">
              <a:rPr lang="zh-CN" altLang="en-US"/>
              <a:pPr>
                <a:defRPr/>
              </a:pPr>
              <a:t>‹#›</a:t>
            </a:fld>
            <a:endParaRPr lang="zh-CN" altLang="en-US"/>
          </a:p>
        </p:txBody>
      </p:sp>
    </p:spTree>
    <p:extLst>
      <p:ext uri="{BB962C8B-B14F-4D97-AF65-F5344CB8AC3E}">
        <p14:creationId xmlns:p14="http://schemas.microsoft.com/office/powerpoint/2010/main" val="3368410962"/>
      </p:ext>
    </p:extLst>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userDrawn="1">
  <p:cSld name="26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fld id="{398BF517-BFFE-4060-B21E-0ADEBEDDDB72}"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fld id="{A7E0A85F-EBA5-47ED-A844-861C20184029}" type="slidenum">
              <a:rPr lang="zh-CN" altLang="en-US"/>
              <a:pPr>
                <a:defRPr/>
              </a:pPr>
              <a:t>‹#›</a:t>
            </a:fld>
            <a:endParaRPr lang="zh-CN" altLang="en-US"/>
          </a:p>
        </p:txBody>
      </p:sp>
    </p:spTree>
    <p:extLst>
      <p:ext uri="{BB962C8B-B14F-4D97-AF65-F5344CB8AC3E}">
        <p14:creationId xmlns:p14="http://schemas.microsoft.com/office/powerpoint/2010/main" val="2876591411"/>
      </p:ext>
    </p:extLst>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userDrawn="1">
  <p:cSld name="26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fld id="{FCCF687B-4CD6-4CAB-8DDA-8034461FE10D}"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fld id="{0A9D7741-E8B1-4D9B-8251-36D10D23A0D2}" type="slidenum">
              <a:rPr lang="zh-CN" altLang="en-US"/>
              <a:pPr>
                <a:defRPr/>
              </a:pPr>
              <a:t>‹#›</a:t>
            </a:fld>
            <a:endParaRPr lang="zh-CN" altLang="en-US"/>
          </a:p>
        </p:txBody>
      </p:sp>
    </p:spTree>
    <p:extLst>
      <p:ext uri="{BB962C8B-B14F-4D97-AF65-F5344CB8AC3E}">
        <p14:creationId xmlns:p14="http://schemas.microsoft.com/office/powerpoint/2010/main" val="3792721150"/>
      </p:ext>
    </p:extLst>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userDrawn="1">
  <p:cSld name="26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fld id="{1CF3B492-C744-4465-BFBB-DBE2ABA738D6}"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fld id="{2F885B7C-0836-42EB-A606-E9B53247CEC6}" type="slidenum">
              <a:rPr lang="zh-CN" altLang="en-US"/>
              <a:pPr>
                <a:defRPr/>
              </a:pPr>
              <a:t>‹#›</a:t>
            </a:fld>
            <a:endParaRPr lang="zh-CN" altLang="en-US"/>
          </a:p>
        </p:txBody>
      </p:sp>
    </p:spTree>
    <p:extLst>
      <p:ext uri="{BB962C8B-B14F-4D97-AF65-F5344CB8AC3E}">
        <p14:creationId xmlns:p14="http://schemas.microsoft.com/office/powerpoint/2010/main" val="1255825552"/>
      </p:ext>
    </p:extLst>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userDrawn="1">
  <p:cSld name="26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mn-cs"/>
              </a:defRPr>
            </a:lvl1pPr>
          </a:lstStyle>
          <a:p>
            <a:pPr>
              <a:defRPr/>
            </a:pPr>
            <a:fld id="{521254A7-536E-47AC-B2C5-9772F222162F}"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mn-cs"/>
              </a:defRPr>
            </a:lvl1pPr>
          </a:lstStyle>
          <a:p>
            <a:pPr>
              <a:defRPr/>
            </a:pPr>
            <a:fld id="{09DA0774-5539-4134-B999-494B7D1FC4C6}" type="slidenum">
              <a:rPr lang="zh-CN" altLang="en-US"/>
              <a:pPr>
                <a:defRPr/>
              </a:pPr>
              <a:t>‹#›</a:t>
            </a:fld>
            <a:endParaRPr lang="zh-CN" altLang="en-US"/>
          </a:p>
        </p:txBody>
      </p:sp>
    </p:spTree>
    <p:extLst>
      <p:ext uri="{BB962C8B-B14F-4D97-AF65-F5344CB8AC3E}">
        <p14:creationId xmlns:p14="http://schemas.microsoft.com/office/powerpoint/2010/main" val="2260753304"/>
      </p:ext>
    </p:extLst>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userDrawn="1">
  <p:cSld name="26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54ECE46D-BECA-4C6E-A072-BD13EDB419F0}"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81ECBD4B-2BD0-417B-BC6E-CDE1A31BEA11}" type="slidenum">
              <a:rPr lang="zh-CN" altLang="en-US"/>
              <a:pPr>
                <a:defRPr/>
              </a:pPr>
              <a:t>‹#›</a:t>
            </a:fld>
            <a:endParaRPr lang="zh-CN" altLang="en-US"/>
          </a:p>
        </p:txBody>
      </p:sp>
    </p:spTree>
    <p:extLst>
      <p:ext uri="{BB962C8B-B14F-4D97-AF65-F5344CB8AC3E}">
        <p14:creationId xmlns:p14="http://schemas.microsoft.com/office/powerpoint/2010/main" val="568668262"/>
      </p:ext>
    </p:extLst>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userDrawn="1">
  <p:cSld name="26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fld id="{085A40DF-DD3A-4F2B-810A-93DF1444787F}"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fld id="{0A4CD924-1350-4431-AB16-3298BBB0B042}" type="slidenum">
              <a:rPr lang="zh-CN" altLang="en-US"/>
              <a:pPr>
                <a:defRPr/>
              </a:pPr>
              <a:t>‹#›</a:t>
            </a:fld>
            <a:endParaRPr lang="zh-CN" altLang="en-US"/>
          </a:p>
        </p:txBody>
      </p:sp>
    </p:spTree>
    <p:extLst>
      <p:ext uri="{BB962C8B-B14F-4D97-AF65-F5344CB8AC3E}">
        <p14:creationId xmlns:p14="http://schemas.microsoft.com/office/powerpoint/2010/main" val="4050072004"/>
      </p:ext>
    </p:extLst>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userDrawn="1">
  <p:cSld name="26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fld id="{51A603E7-B2EC-46EB-A87C-F63CCA70271C}"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eaLnBrk="1" fontAlgn="auto" hangingPunct="1">
              <a:spcBef>
                <a:spcPts val="0"/>
              </a:spcBef>
              <a:spcAft>
                <a:spcPts val="0"/>
              </a:spcAft>
              <a:defRPr sz="1800">
                <a:solidFill>
                  <a:prstClr val="black">
                    <a:tint val="75000"/>
                  </a:prstClr>
                </a:solidFill>
                <a:latin typeface="Lato Light"/>
              </a:defRPr>
            </a:lvl1pPr>
          </a:lstStyle>
          <a:p>
            <a:pPr>
              <a:defRPr/>
            </a:pPr>
            <a:fld id="{48F34C8F-D7E0-4F03-82D2-C4EC2A6D66FF}" type="slidenum">
              <a:rPr lang="zh-CN" altLang="en-US"/>
              <a:pPr>
                <a:defRPr/>
              </a:pPr>
              <a:t>‹#›</a:t>
            </a:fld>
            <a:endParaRPr lang="zh-CN" altLang="en-US"/>
          </a:p>
        </p:txBody>
      </p:sp>
    </p:spTree>
    <p:extLst>
      <p:ext uri="{BB962C8B-B14F-4D97-AF65-F5344CB8AC3E}">
        <p14:creationId xmlns:p14="http://schemas.microsoft.com/office/powerpoint/2010/main" val="2064384199"/>
      </p:ext>
    </p:extLst>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preserve="1" userDrawn="1">
  <p:cSld name="269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536700" y="2055813"/>
            <a:ext cx="3357563" cy="1733550"/>
          </a:xfrm>
          <a:custGeom>
            <a:avLst/>
            <a:gdLst>
              <a:gd name="connsiteX0" fmla="*/ 0 w 3357563"/>
              <a:gd name="connsiteY0" fmla="*/ 0 h 1733550"/>
              <a:gd name="connsiteX1" fmla="*/ 3357563 w 3357563"/>
              <a:gd name="connsiteY1" fmla="*/ 0 h 1733550"/>
              <a:gd name="connsiteX2" fmla="*/ 3357563 w 3357563"/>
              <a:gd name="connsiteY2" fmla="*/ 1733550 h 1733550"/>
              <a:gd name="connsiteX3" fmla="*/ 0 w 3357563"/>
              <a:gd name="connsiteY3" fmla="*/ 1733550 h 1733550"/>
            </a:gdLst>
            <a:ahLst/>
            <a:cxnLst>
              <a:cxn ang="0">
                <a:pos x="connsiteX0" y="connsiteY0"/>
              </a:cxn>
              <a:cxn ang="0">
                <a:pos x="connsiteX1" y="connsiteY1"/>
              </a:cxn>
              <a:cxn ang="0">
                <a:pos x="connsiteX2" y="connsiteY2"/>
              </a:cxn>
              <a:cxn ang="0">
                <a:pos x="connsiteX3" y="connsiteY3"/>
              </a:cxn>
            </a:cxnLst>
            <a:rect l="l" t="t" r="r" b="b"/>
            <a:pathLst>
              <a:path w="3357563" h="1733550">
                <a:moveTo>
                  <a:pt x="0" y="0"/>
                </a:moveTo>
                <a:lnTo>
                  <a:pt x="3357563" y="0"/>
                </a:lnTo>
                <a:lnTo>
                  <a:pt x="3357563" y="1733550"/>
                </a:lnTo>
                <a:lnTo>
                  <a:pt x="0" y="1733550"/>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1536700" y="4005264"/>
            <a:ext cx="3357563" cy="1643063"/>
          </a:xfrm>
          <a:custGeom>
            <a:avLst/>
            <a:gdLst>
              <a:gd name="connsiteX0" fmla="*/ 0 w 3357563"/>
              <a:gd name="connsiteY0" fmla="*/ 0 h 1643063"/>
              <a:gd name="connsiteX1" fmla="*/ 3357563 w 3357563"/>
              <a:gd name="connsiteY1" fmla="*/ 0 h 1643063"/>
              <a:gd name="connsiteX2" fmla="*/ 3357563 w 3357563"/>
              <a:gd name="connsiteY2" fmla="*/ 1643063 h 1643063"/>
              <a:gd name="connsiteX3" fmla="*/ 0 w 3357563"/>
              <a:gd name="connsiteY3" fmla="*/ 1643063 h 1643063"/>
            </a:gdLst>
            <a:ahLst/>
            <a:cxnLst>
              <a:cxn ang="0">
                <a:pos x="connsiteX0" y="connsiteY0"/>
              </a:cxn>
              <a:cxn ang="0">
                <a:pos x="connsiteX1" y="connsiteY1"/>
              </a:cxn>
              <a:cxn ang="0">
                <a:pos x="connsiteX2" y="connsiteY2"/>
              </a:cxn>
              <a:cxn ang="0">
                <a:pos x="connsiteX3" y="connsiteY3"/>
              </a:cxn>
            </a:cxnLst>
            <a:rect l="l" t="t" r="r" b="b"/>
            <a:pathLst>
              <a:path w="3357563" h="1643063">
                <a:moveTo>
                  <a:pt x="0" y="0"/>
                </a:moveTo>
                <a:lnTo>
                  <a:pt x="3357563" y="0"/>
                </a:lnTo>
                <a:lnTo>
                  <a:pt x="3357563" y="1643063"/>
                </a:lnTo>
                <a:lnTo>
                  <a:pt x="0" y="164306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40992991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6FFF98A-E6C2-4B83-A778-35A581F9E50A}"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7B46765-5C38-470F-9354-B7AF9A503DDA}" type="slidenum">
              <a:rPr lang="zh-CN" altLang="en-US"/>
              <a:pPr>
                <a:defRPr/>
              </a:pPr>
              <a:t>‹#›</a:t>
            </a:fld>
            <a:endParaRPr lang="zh-CN" altLang="en-US"/>
          </a:p>
        </p:txBody>
      </p:sp>
    </p:spTree>
    <p:extLst>
      <p:ext uri="{BB962C8B-B14F-4D97-AF65-F5344CB8AC3E}">
        <p14:creationId xmlns:p14="http://schemas.microsoft.com/office/powerpoint/2010/main" val="3749369206"/>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preserve="1" userDrawn="1">
  <p:cSld name="270_自定义版式">
    <p:spTree>
      <p:nvGrpSpPr>
        <p:cNvPr id="1" name=""/>
        <p:cNvGrpSpPr/>
        <p:nvPr/>
      </p:nvGrpSpPr>
      <p:grpSpPr>
        <a:xfrm>
          <a:off x="0" y="0"/>
          <a:ext cx="0" cy="0"/>
          <a:chOff x="0" y="0"/>
          <a:chExt cx="0" cy="0"/>
        </a:xfrm>
      </p:grpSpPr>
      <p:sp>
        <p:nvSpPr>
          <p:cNvPr id="15" name="图片占位符 14"/>
          <p:cNvSpPr>
            <a:spLocks noGrp="1"/>
          </p:cNvSpPr>
          <p:nvPr>
            <p:ph type="pic" sz="quarter" idx="10"/>
          </p:nvPr>
        </p:nvSpPr>
        <p:spPr>
          <a:xfrm>
            <a:off x="2133481" y="2895600"/>
            <a:ext cx="7925036" cy="3097212"/>
          </a:xfrm>
          <a:custGeom>
            <a:avLst/>
            <a:gdLst>
              <a:gd name="connsiteX0" fmla="*/ 7183790 w 7925036"/>
              <a:gd name="connsiteY0" fmla="*/ 1616275 h 3097212"/>
              <a:gd name="connsiteX1" fmla="*/ 7925036 w 7925036"/>
              <a:gd name="connsiteY1" fmla="*/ 2356744 h 3097212"/>
              <a:gd name="connsiteX2" fmla="*/ 7183790 w 7925036"/>
              <a:gd name="connsiteY2" fmla="*/ 3097212 h 3097212"/>
              <a:gd name="connsiteX3" fmla="*/ 6442543 w 7925036"/>
              <a:gd name="connsiteY3" fmla="*/ 2356744 h 3097212"/>
              <a:gd name="connsiteX4" fmla="*/ 3942686 w 7925036"/>
              <a:gd name="connsiteY4" fmla="*/ 1616275 h 3097212"/>
              <a:gd name="connsiteX5" fmla="*/ 4683931 w 7925036"/>
              <a:gd name="connsiteY5" fmla="*/ 2356744 h 3097212"/>
              <a:gd name="connsiteX6" fmla="*/ 3942686 w 7925036"/>
              <a:gd name="connsiteY6" fmla="*/ 3097212 h 3097212"/>
              <a:gd name="connsiteX7" fmla="*/ 3201438 w 7925036"/>
              <a:gd name="connsiteY7" fmla="*/ 2356744 h 3097212"/>
              <a:gd name="connsiteX8" fmla="*/ 741248 w 7925036"/>
              <a:gd name="connsiteY8" fmla="*/ 1616275 h 3097212"/>
              <a:gd name="connsiteX9" fmla="*/ 1482494 w 7925036"/>
              <a:gd name="connsiteY9" fmla="*/ 2356744 h 3097212"/>
              <a:gd name="connsiteX10" fmla="*/ 741248 w 7925036"/>
              <a:gd name="connsiteY10" fmla="*/ 3097212 h 3097212"/>
              <a:gd name="connsiteX11" fmla="*/ 1 w 7925036"/>
              <a:gd name="connsiteY11" fmla="*/ 2356744 h 3097212"/>
              <a:gd name="connsiteX12" fmla="*/ 5537959 w 7925036"/>
              <a:gd name="connsiteY12" fmla="*/ 6223 h 3097212"/>
              <a:gd name="connsiteX13" fmla="*/ 7076454 w 7925036"/>
              <a:gd name="connsiteY13" fmla="*/ 1545496 h 3097212"/>
              <a:gd name="connsiteX14" fmla="*/ 5537959 w 7925036"/>
              <a:gd name="connsiteY14" fmla="*/ 3084768 h 3097212"/>
              <a:gd name="connsiteX15" fmla="*/ 3999465 w 7925036"/>
              <a:gd name="connsiteY15" fmla="*/ 1545496 h 3097212"/>
              <a:gd name="connsiteX16" fmla="*/ 2340410 w 7925036"/>
              <a:gd name="connsiteY16" fmla="*/ 6223 h 3097212"/>
              <a:gd name="connsiteX17" fmla="*/ 3879683 w 7925036"/>
              <a:gd name="connsiteY17" fmla="*/ 1545496 h 3097212"/>
              <a:gd name="connsiteX18" fmla="*/ 2340410 w 7925036"/>
              <a:gd name="connsiteY18" fmla="*/ 3084768 h 3097212"/>
              <a:gd name="connsiteX19" fmla="*/ 801137 w 7925036"/>
              <a:gd name="connsiteY19" fmla="*/ 1545496 h 3097212"/>
              <a:gd name="connsiteX20" fmla="*/ 7183790 w 7925036"/>
              <a:gd name="connsiteY20" fmla="*/ 0 h 3097212"/>
              <a:gd name="connsiteX21" fmla="*/ 7925036 w 7925036"/>
              <a:gd name="connsiteY21" fmla="*/ 741247 h 3097212"/>
              <a:gd name="connsiteX22" fmla="*/ 7183790 w 7925036"/>
              <a:gd name="connsiteY22" fmla="*/ 1482493 h 3097212"/>
              <a:gd name="connsiteX23" fmla="*/ 6442543 w 7925036"/>
              <a:gd name="connsiteY23" fmla="*/ 741247 h 3097212"/>
              <a:gd name="connsiteX24" fmla="*/ 3942686 w 7925036"/>
              <a:gd name="connsiteY24" fmla="*/ 0 h 3097212"/>
              <a:gd name="connsiteX25" fmla="*/ 4683931 w 7925036"/>
              <a:gd name="connsiteY25" fmla="*/ 741247 h 3097212"/>
              <a:gd name="connsiteX26" fmla="*/ 3942686 w 7925036"/>
              <a:gd name="connsiteY26" fmla="*/ 1482493 h 3097212"/>
              <a:gd name="connsiteX27" fmla="*/ 3201438 w 7925036"/>
              <a:gd name="connsiteY27" fmla="*/ 741247 h 3097212"/>
              <a:gd name="connsiteX28" fmla="*/ 741247 w 7925036"/>
              <a:gd name="connsiteY28" fmla="*/ 0 h 3097212"/>
              <a:gd name="connsiteX29" fmla="*/ 1482493 w 7925036"/>
              <a:gd name="connsiteY29" fmla="*/ 741247 h 3097212"/>
              <a:gd name="connsiteX30" fmla="*/ 741247 w 7925036"/>
              <a:gd name="connsiteY30" fmla="*/ 1482493 h 3097212"/>
              <a:gd name="connsiteX31" fmla="*/ 0 w 7925036"/>
              <a:gd name="connsiteY31" fmla="*/ 741247 h 3097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925036" h="3097212">
                <a:moveTo>
                  <a:pt x="7183790" y="1616275"/>
                </a:moveTo>
                <a:lnTo>
                  <a:pt x="7925036" y="2356744"/>
                </a:lnTo>
                <a:lnTo>
                  <a:pt x="7183790" y="3097212"/>
                </a:lnTo>
                <a:lnTo>
                  <a:pt x="6442543" y="2356744"/>
                </a:lnTo>
                <a:close/>
                <a:moveTo>
                  <a:pt x="3942686" y="1616275"/>
                </a:moveTo>
                <a:lnTo>
                  <a:pt x="4683931" y="2356744"/>
                </a:lnTo>
                <a:lnTo>
                  <a:pt x="3942686" y="3097212"/>
                </a:lnTo>
                <a:lnTo>
                  <a:pt x="3201438" y="2356744"/>
                </a:lnTo>
                <a:close/>
                <a:moveTo>
                  <a:pt x="741248" y="1616275"/>
                </a:moveTo>
                <a:lnTo>
                  <a:pt x="1482494" y="2356744"/>
                </a:lnTo>
                <a:lnTo>
                  <a:pt x="741248" y="3097212"/>
                </a:lnTo>
                <a:lnTo>
                  <a:pt x="1" y="2356744"/>
                </a:lnTo>
                <a:close/>
                <a:moveTo>
                  <a:pt x="5537959" y="6223"/>
                </a:moveTo>
                <a:lnTo>
                  <a:pt x="7076454" y="1545496"/>
                </a:lnTo>
                <a:lnTo>
                  <a:pt x="5537959" y="3084768"/>
                </a:lnTo>
                <a:lnTo>
                  <a:pt x="3999465" y="1545496"/>
                </a:lnTo>
                <a:close/>
                <a:moveTo>
                  <a:pt x="2340410" y="6223"/>
                </a:moveTo>
                <a:lnTo>
                  <a:pt x="3879683" y="1545496"/>
                </a:lnTo>
                <a:lnTo>
                  <a:pt x="2340410" y="3084768"/>
                </a:lnTo>
                <a:lnTo>
                  <a:pt x="801137" y="1545496"/>
                </a:lnTo>
                <a:close/>
                <a:moveTo>
                  <a:pt x="7183790" y="0"/>
                </a:moveTo>
                <a:lnTo>
                  <a:pt x="7925036" y="741247"/>
                </a:lnTo>
                <a:lnTo>
                  <a:pt x="7183790" y="1482493"/>
                </a:lnTo>
                <a:lnTo>
                  <a:pt x="6442543" y="741247"/>
                </a:lnTo>
                <a:close/>
                <a:moveTo>
                  <a:pt x="3942686" y="0"/>
                </a:moveTo>
                <a:lnTo>
                  <a:pt x="4683931" y="741247"/>
                </a:lnTo>
                <a:lnTo>
                  <a:pt x="3942686" y="1482493"/>
                </a:lnTo>
                <a:lnTo>
                  <a:pt x="3201438" y="741247"/>
                </a:lnTo>
                <a:close/>
                <a:moveTo>
                  <a:pt x="741247" y="0"/>
                </a:moveTo>
                <a:lnTo>
                  <a:pt x="1482493" y="741247"/>
                </a:lnTo>
                <a:lnTo>
                  <a:pt x="741247" y="1482493"/>
                </a:lnTo>
                <a:lnTo>
                  <a:pt x="0" y="74124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2472824184"/>
      </p:ext>
    </p:extLst>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preserve="1" userDrawn="1">
  <p:cSld name="271_自定义版式">
    <p:spTree>
      <p:nvGrpSpPr>
        <p:cNvPr id="1" name=""/>
        <p:cNvGrpSpPr/>
        <p:nvPr/>
      </p:nvGrpSpPr>
      <p:grpSpPr>
        <a:xfrm>
          <a:off x="0" y="0"/>
          <a:ext cx="0" cy="0"/>
          <a:chOff x="0" y="0"/>
          <a:chExt cx="0" cy="0"/>
        </a:xfrm>
      </p:grpSpPr>
      <p:sp>
        <p:nvSpPr>
          <p:cNvPr id="11" name="图片占位符 10"/>
          <p:cNvSpPr>
            <a:spLocks noGrp="1"/>
          </p:cNvSpPr>
          <p:nvPr>
            <p:ph type="pic" sz="quarter" idx="10"/>
          </p:nvPr>
        </p:nvSpPr>
        <p:spPr>
          <a:xfrm>
            <a:off x="1602560"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
        <p:nvSpPr>
          <p:cNvPr id="12" name="图片占位符 11"/>
          <p:cNvSpPr>
            <a:spLocks noGrp="1"/>
          </p:cNvSpPr>
          <p:nvPr>
            <p:ph type="pic" sz="quarter" idx="11"/>
          </p:nvPr>
        </p:nvSpPr>
        <p:spPr>
          <a:xfrm>
            <a:off x="4739200" y="2349501"/>
            <a:ext cx="2713605" cy="1871664"/>
          </a:xfrm>
          <a:custGeom>
            <a:avLst/>
            <a:gdLst>
              <a:gd name="connsiteX0" fmla="*/ 395183 w 2713605"/>
              <a:gd name="connsiteY0" fmla="*/ 0 h 1871664"/>
              <a:gd name="connsiteX1" fmla="*/ 2713605 w 2713605"/>
              <a:gd name="connsiteY1" fmla="*/ 0 h 1871664"/>
              <a:gd name="connsiteX2" fmla="*/ 2713605 w 2713605"/>
              <a:gd name="connsiteY2" fmla="*/ 1476481 h 1871664"/>
              <a:gd name="connsiteX3" fmla="*/ 2318422 w 2713605"/>
              <a:gd name="connsiteY3" fmla="*/ 1871664 h 1871664"/>
              <a:gd name="connsiteX4" fmla="*/ 0 w 2713605"/>
              <a:gd name="connsiteY4" fmla="*/ 1871664 h 1871664"/>
              <a:gd name="connsiteX5" fmla="*/ 0 w 2713605"/>
              <a:gd name="connsiteY5" fmla="*/ 395183 h 1871664"/>
              <a:gd name="connsiteX6" fmla="*/ 395183 w 2713605"/>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3605" h="1871664">
                <a:moveTo>
                  <a:pt x="395183" y="0"/>
                </a:moveTo>
                <a:lnTo>
                  <a:pt x="2713605" y="0"/>
                </a:lnTo>
                <a:lnTo>
                  <a:pt x="2713605" y="1476481"/>
                </a:lnTo>
                <a:cubicBezTo>
                  <a:pt x="2713605" y="1694735"/>
                  <a:pt x="2536676" y="1871664"/>
                  <a:pt x="2318422" y="1871664"/>
                </a:cubicBezTo>
                <a:lnTo>
                  <a:pt x="0" y="1871664"/>
                </a:lnTo>
                <a:lnTo>
                  <a:pt x="0" y="395183"/>
                </a:lnTo>
                <a:cubicBezTo>
                  <a:pt x="0" y="176929"/>
                  <a:pt x="176929" y="0"/>
                  <a:pt x="395183" y="0"/>
                </a:cubicBezTo>
                <a:close/>
              </a:path>
            </a:pathLst>
          </a:custGeom>
        </p:spPr>
        <p:txBody>
          <a:bodyPr rtlCol="0">
            <a:noAutofit/>
          </a:bodyPr>
          <a:lstStyle/>
          <a:p>
            <a:pPr lvl="0"/>
            <a:endParaRPr lang="zh-CN" altLang="en-US" noProof="0"/>
          </a:p>
        </p:txBody>
      </p:sp>
      <p:sp>
        <p:nvSpPr>
          <p:cNvPr id="13" name="图片占位符 12"/>
          <p:cNvSpPr>
            <a:spLocks noGrp="1"/>
          </p:cNvSpPr>
          <p:nvPr>
            <p:ph type="pic" sz="quarter" idx="12"/>
          </p:nvPr>
        </p:nvSpPr>
        <p:spPr>
          <a:xfrm>
            <a:off x="7873774" y="2349501"/>
            <a:ext cx="2715668" cy="1871664"/>
          </a:xfrm>
          <a:custGeom>
            <a:avLst/>
            <a:gdLst>
              <a:gd name="connsiteX0" fmla="*/ 378694 w 2715668"/>
              <a:gd name="connsiteY0" fmla="*/ 0 h 1871664"/>
              <a:gd name="connsiteX1" fmla="*/ 2715668 w 2715668"/>
              <a:gd name="connsiteY1" fmla="*/ 0 h 1871664"/>
              <a:gd name="connsiteX2" fmla="*/ 2715668 w 2715668"/>
              <a:gd name="connsiteY2" fmla="*/ 1492970 h 1871664"/>
              <a:gd name="connsiteX3" fmla="*/ 2336974 w 2715668"/>
              <a:gd name="connsiteY3" fmla="*/ 1871664 h 1871664"/>
              <a:gd name="connsiteX4" fmla="*/ 0 w 2715668"/>
              <a:gd name="connsiteY4" fmla="*/ 1871664 h 1871664"/>
              <a:gd name="connsiteX5" fmla="*/ 0 w 2715668"/>
              <a:gd name="connsiteY5" fmla="*/ 378694 h 1871664"/>
              <a:gd name="connsiteX6" fmla="*/ 378694 w 2715668"/>
              <a:gd name="connsiteY6" fmla="*/ 0 h 1871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715668" h="1871664">
                <a:moveTo>
                  <a:pt x="378694" y="0"/>
                </a:moveTo>
                <a:lnTo>
                  <a:pt x="2715668" y="0"/>
                </a:lnTo>
                <a:lnTo>
                  <a:pt x="2715668" y="1492970"/>
                </a:lnTo>
                <a:cubicBezTo>
                  <a:pt x="2715668" y="1702117"/>
                  <a:pt x="2546121" y="1871664"/>
                  <a:pt x="2336974" y="1871664"/>
                </a:cubicBezTo>
                <a:lnTo>
                  <a:pt x="0" y="1871664"/>
                </a:lnTo>
                <a:lnTo>
                  <a:pt x="0" y="378694"/>
                </a:lnTo>
                <a:cubicBezTo>
                  <a:pt x="0" y="169547"/>
                  <a:pt x="169547" y="0"/>
                  <a:pt x="378694" y="0"/>
                </a:cubicBez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3143437192"/>
      </p:ext>
    </p:extLst>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preserve="1" userDrawn="1">
  <p:cSld name="272_自定义版式">
    <p:spTree>
      <p:nvGrpSpPr>
        <p:cNvPr id="1" name=""/>
        <p:cNvGrpSpPr/>
        <p:nvPr/>
      </p:nvGrpSpPr>
      <p:grpSpPr>
        <a:xfrm>
          <a:off x="0" y="0"/>
          <a:ext cx="0" cy="0"/>
          <a:chOff x="0" y="0"/>
          <a:chExt cx="0" cy="0"/>
        </a:xfrm>
      </p:grpSpPr>
      <p:sp>
        <p:nvSpPr>
          <p:cNvPr id="7" name="图片占位符 6"/>
          <p:cNvSpPr>
            <a:spLocks noGrp="1"/>
          </p:cNvSpPr>
          <p:nvPr>
            <p:ph type="pic" sz="quarter" idx="10"/>
          </p:nvPr>
        </p:nvSpPr>
        <p:spPr>
          <a:xfrm>
            <a:off x="1274237" y="1882720"/>
            <a:ext cx="4921473" cy="4154963"/>
          </a:xfrm>
          <a:custGeom>
            <a:avLst/>
            <a:gdLst>
              <a:gd name="connsiteX0" fmla="*/ 2132019 w 4921473"/>
              <a:gd name="connsiteY0" fmla="*/ 3483422 h 4154963"/>
              <a:gd name="connsiteX1" fmla="*/ 2796098 w 4921473"/>
              <a:gd name="connsiteY1" fmla="*/ 3483422 h 4154963"/>
              <a:gd name="connsiteX2" fmla="*/ 2796098 w 4921473"/>
              <a:gd name="connsiteY2" fmla="*/ 4154963 h 4154963"/>
              <a:gd name="connsiteX3" fmla="*/ 2132019 w 4921473"/>
              <a:gd name="connsiteY3" fmla="*/ 4154963 h 4154963"/>
              <a:gd name="connsiteX4" fmla="*/ 1427727 w 4921473"/>
              <a:gd name="connsiteY4" fmla="*/ 2801561 h 4154963"/>
              <a:gd name="connsiteX5" fmla="*/ 2078049 w 4921473"/>
              <a:gd name="connsiteY5" fmla="*/ 2801561 h 4154963"/>
              <a:gd name="connsiteX6" fmla="*/ 2078049 w 4921473"/>
              <a:gd name="connsiteY6" fmla="*/ 3463573 h 4154963"/>
              <a:gd name="connsiteX7" fmla="*/ 1427727 w 4921473"/>
              <a:gd name="connsiteY7" fmla="*/ 3463573 h 4154963"/>
              <a:gd name="connsiteX8" fmla="*/ 3556472 w 4921473"/>
              <a:gd name="connsiteY8" fmla="*/ 2086542 h 4154963"/>
              <a:gd name="connsiteX9" fmla="*/ 4224225 w 4921473"/>
              <a:gd name="connsiteY9" fmla="*/ 2086542 h 4154963"/>
              <a:gd name="connsiteX10" fmla="*/ 4224225 w 4921473"/>
              <a:gd name="connsiteY10" fmla="*/ 2744336 h 4154963"/>
              <a:gd name="connsiteX11" fmla="*/ 3556472 w 4921473"/>
              <a:gd name="connsiteY11" fmla="*/ 2744336 h 4154963"/>
              <a:gd name="connsiteX12" fmla="*/ 2124359 w 4921473"/>
              <a:gd name="connsiteY12" fmla="*/ 2086542 h 4154963"/>
              <a:gd name="connsiteX13" fmla="*/ 2792112 w 4921473"/>
              <a:gd name="connsiteY13" fmla="*/ 2086542 h 4154963"/>
              <a:gd name="connsiteX14" fmla="*/ 3510162 w 4921473"/>
              <a:gd name="connsiteY14" fmla="*/ 2086542 h 4154963"/>
              <a:gd name="connsiteX15" fmla="*/ 3510162 w 4921473"/>
              <a:gd name="connsiteY15" fmla="*/ 2845120 h 4154963"/>
              <a:gd name="connsiteX16" fmla="*/ 3508423 w 4921473"/>
              <a:gd name="connsiteY16" fmla="*/ 2845120 h 4154963"/>
              <a:gd name="connsiteX17" fmla="*/ 3508423 w 4921473"/>
              <a:gd name="connsiteY17" fmla="*/ 3442112 h 4154963"/>
              <a:gd name="connsiteX18" fmla="*/ 2128032 w 4921473"/>
              <a:gd name="connsiteY18" fmla="*/ 3442112 h 4154963"/>
              <a:gd name="connsiteX19" fmla="*/ 2128032 w 4921473"/>
              <a:gd name="connsiteY19" fmla="*/ 2785541 h 4154963"/>
              <a:gd name="connsiteX20" fmla="*/ 2124359 w 4921473"/>
              <a:gd name="connsiteY20" fmla="*/ 2785541 h 4154963"/>
              <a:gd name="connsiteX21" fmla="*/ 686466 w 4921473"/>
              <a:gd name="connsiteY21" fmla="*/ 1377147 h 4154963"/>
              <a:gd name="connsiteX22" fmla="*/ 2078049 w 4921473"/>
              <a:gd name="connsiteY22" fmla="*/ 1377147 h 4154963"/>
              <a:gd name="connsiteX23" fmla="*/ 2078049 w 4921473"/>
              <a:gd name="connsiteY23" fmla="*/ 2757537 h 4154963"/>
              <a:gd name="connsiteX24" fmla="*/ 686466 w 4921473"/>
              <a:gd name="connsiteY24" fmla="*/ 2757537 h 4154963"/>
              <a:gd name="connsiteX25" fmla="*/ 1 w 4921473"/>
              <a:gd name="connsiteY25" fmla="*/ 1373614 h 4154963"/>
              <a:gd name="connsiteX26" fmla="*/ 652889 w 4921473"/>
              <a:gd name="connsiteY26" fmla="*/ 1373614 h 4154963"/>
              <a:gd name="connsiteX27" fmla="*/ 652889 w 4921473"/>
              <a:gd name="connsiteY27" fmla="*/ 2045230 h 4154963"/>
              <a:gd name="connsiteX28" fmla="*/ 1 w 4921473"/>
              <a:gd name="connsiteY28" fmla="*/ 2045230 h 4154963"/>
              <a:gd name="connsiteX29" fmla="*/ 2123130 w 4921473"/>
              <a:gd name="connsiteY29" fmla="*/ 682259 h 4154963"/>
              <a:gd name="connsiteX30" fmla="*/ 2790883 w 4921473"/>
              <a:gd name="connsiteY30" fmla="*/ 682259 h 4154963"/>
              <a:gd name="connsiteX31" fmla="*/ 2790883 w 4921473"/>
              <a:gd name="connsiteY31" fmla="*/ 1370536 h 4154963"/>
              <a:gd name="connsiteX32" fmla="*/ 2794979 w 4921473"/>
              <a:gd name="connsiteY32" fmla="*/ 1370536 h 4154963"/>
              <a:gd name="connsiteX33" fmla="*/ 2794979 w 4921473"/>
              <a:gd name="connsiteY33" fmla="*/ 2042152 h 4154963"/>
              <a:gd name="connsiteX34" fmla="*/ 2119034 w 4921473"/>
              <a:gd name="connsiteY34" fmla="*/ 2042152 h 4154963"/>
              <a:gd name="connsiteX35" fmla="*/ 2119034 w 4921473"/>
              <a:gd name="connsiteY35" fmla="*/ 1370536 h 4154963"/>
              <a:gd name="connsiteX36" fmla="*/ 2123130 w 4921473"/>
              <a:gd name="connsiteY36" fmla="*/ 1370536 h 4154963"/>
              <a:gd name="connsiteX37" fmla="*/ 2835964 w 4921473"/>
              <a:gd name="connsiteY37" fmla="*/ 1 h 4154963"/>
              <a:gd name="connsiteX38" fmla="*/ 4216355 w 4921473"/>
              <a:gd name="connsiteY38" fmla="*/ 1 h 4154963"/>
              <a:gd name="connsiteX39" fmla="*/ 4216355 w 4921473"/>
              <a:gd name="connsiteY39" fmla="*/ 682258 h 4154963"/>
              <a:gd name="connsiteX40" fmla="*/ 4921473 w 4921473"/>
              <a:gd name="connsiteY40" fmla="*/ 682258 h 4154963"/>
              <a:gd name="connsiteX41" fmla="*/ 4921473 w 4921473"/>
              <a:gd name="connsiteY41" fmla="*/ 2045230 h 4154963"/>
              <a:gd name="connsiteX42" fmla="*/ 4216355 w 4921473"/>
              <a:gd name="connsiteY42" fmla="*/ 2045230 h 4154963"/>
              <a:gd name="connsiteX43" fmla="*/ 3541082 w 4921473"/>
              <a:gd name="connsiteY43" fmla="*/ 2045230 h 4154963"/>
              <a:gd name="connsiteX44" fmla="*/ 2835964 w 4921473"/>
              <a:gd name="connsiteY44" fmla="*/ 2045230 h 4154963"/>
              <a:gd name="connsiteX45" fmla="*/ 689754 w 4921473"/>
              <a:gd name="connsiteY45" fmla="*/ 0 h 4154963"/>
              <a:gd name="connsiteX46" fmla="*/ 1421146 w 4921473"/>
              <a:gd name="connsiteY46" fmla="*/ 0 h 4154963"/>
              <a:gd name="connsiteX47" fmla="*/ 1576973 w 4921473"/>
              <a:gd name="connsiteY47" fmla="*/ 0 h 4154963"/>
              <a:gd name="connsiteX48" fmla="*/ 2078048 w 4921473"/>
              <a:gd name="connsiteY48" fmla="*/ 0 h 4154963"/>
              <a:gd name="connsiteX49" fmla="*/ 2078048 w 4921473"/>
              <a:gd name="connsiteY49" fmla="*/ 1327683 h 4154963"/>
              <a:gd name="connsiteX50" fmla="*/ 1427726 w 4921473"/>
              <a:gd name="connsiteY50" fmla="*/ 1327683 h 4154963"/>
              <a:gd name="connsiteX51" fmla="*/ 1421146 w 4921473"/>
              <a:gd name="connsiteY51" fmla="*/ 1327683 h 4154963"/>
              <a:gd name="connsiteX52" fmla="*/ 0 w 4921473"/>
              <a:gd name="connsiteY52" fmla="*/ 1327683 h 4154963"/>
              <a:gd name="connsiteX53" fmla="*/ 0 w 4921473"/>
              <a:gd name="connsiteY53" fmla="*/ 682257 h 4154963"/>
              <a:gd name="connsiteX54" fmla="*/ 689754 w 4921473"/>
              <a:gd name="connsiteY54" fmla="*/ 682257 h 41549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921473" h="4154963">
                <a:moveTo>
                  <a:pt x="2132019" y="3483422"/>
                </a:moveTo>
                <a:lnTo>
                  <a:pt x="2796098" y="3483422"/>
                </a:lnTo>
                <a:lnTo>
                  <a:pt x="2796098" y="4154963"/>
                </a:lnTo>
                <a:lnTo>
                  <a:pt x="2132019" y="4154963"/>
                </a:lnTo>
                <a:close/>
                <a:moveTo>
                  <a:pt x="1427727" y="2801561"/>
                </a:moveTo>
                <a:lnTo>
                  <a:pt x="2078049" y="2801561"/>
                </a:lnTo>
                <a:lnTo>
                  <a:pt x="2078049" y="3463573"/>
                </a:lnTo>
                <a:lnTo>
                  <a:pt x="1427727" y="3463573"/>
                </a:lnTo>
                <a:close/>
                <a:moveTo>
                  <a:pt x="3556472" y="2086542"/>
                </a:moveTo>
                <a:lnTo>
                  <a:pt x="4224225" y="2086542"/>
                </a:lnTo>
                <a:lnTo>
                  <a:pt x="4224225" y="2744336"/>
                </a:lnTo>
                <a:lnTo>
                  <a:pt x="3556472" y="2744336"/>
                </a:lnTo>
                <a:close/>
                <a:moveTo>
                  <a:pt x="2124359" y="2086542"/>
                </a:moveTo>
                <a:lnTo>
                  <a:pt x="2792112" y="2086542"/>
                </a:lnTo>
                <a:lnTo>
                  <a:pt x="3510162" y="2086542"/>
                </a:lnTo>
                <a:lnTo>
                  <a:pt x="3510162" y="2845120"/>
                </a:lnTo>
                <a:lnTo>
                  <a:pt x="3508423" y="2845120"/>
                </a:lnTo>
                <a:lnTo>
                  <a:pt x="3508423" y="3442112"/>
                </a:lnTo>
                <a:lnTo>
                  <a:pt x="2128032" y="3442112"/>
                </a:lnTo>
                <a:lnTo>
                  <a:pt x="2128032" y="2785541"/>
                </a:lnTo>
                <a:lnTo>
                  <a:pt x="2124359" y="2785541"/>
                </a:lnTo>
                <a:close/>
                <a:moveTo>
                  <a:pt x="686466" y="1377147"/>
                </a:moveTo>
                <a:lnTo>
                  <a:pt x="2078049" y="1377147"/>
                </a:lnTo>
                <a:lnTo>
                  <a:pt x="2078049" y="2757537"/>
                </a:lnTo>
                <a:lnTo>
                  <a:pt x="686466" y="2757537"/>
                </a:lnTo>
                <a:close/>
                <a:moveTo>
                  <a:pt x="1" y="1373614"/>
                </a:moveTo>
                <a:lnTo>
                  <a:pt x="652889" y="1373614"/>
                </a:lnTo>
                <a:lnTo>
                  <a:pt x="652889" y="2045230"/>
                </a:lnTo>
                <a:lnTo>
                  <a:pt x="1" y="2045230"/>
                </a:lnTo>
                <a:close/>
                <a:moveTo>
                  <a:pt x="2123130" y="682259"/>
                </a:moveTo>
                <a:lnTo>
                  <a:pt x="2790883" y="682259"/>
                </a:lnTo>
                <a:lnTo>
                  <a:pt x="2790883" y="1370536"/>
                </a:lnTo>
                <a:lnTo>
                  <a:pt x="2794979" y="1370536"/>
                </a:lnTo>
                <a:lnTo>
                  <a:pt x="2794979" y="2042152"/>
                </a:lnTo>
                <a:lnTo>
                  <a:pt x="2119034" y="2042152"/>
                </a:lnTo>
                <a:lnTo>
                  <a:pt x="2119034" y="1370536"/>
                </a:lnTo>
                <a:lnTo>
                  <a:pt x="2123130" y="1370536"/>
                </a:lnTo>
                <a:close/>
                <a:moveTo>
                  <a:pt x="2835964" y="1"/>
                </a:moveTo>
                <a:lnTo>
                  <a:pt x="4216355" y="1"/>
                </a:lnTo>
                <a:lnTo>
                  <a:pt x="4216355" y="682258"/>
                </a:lnTo>
                <a:lnTo>
                  <a:pt x="4921473" y="682258"/>
                </a:lnTo>
                <a:lnTo>
                  <a:pt x="4921473" y="2045230"/>
                </a:lnTo>
                <a:lnTo>
                  <a:pt x="4216355" y="2045230"/>
                </a:lnTo>
                <a:lnTo>
                  <a:pt x="3541082" y="2045230"/>
                </a:lnTo>
                <a:lnTo>
                  <a:pt x="2835964" y="2045230"/>
                </a:lnTo>
                <a:close/>
                <a:moveTo>
                  <a:pt x="689754" y="0"/>
                </a:moveTo>
                <a:lnTo>
                  <a:pt x="1421146" y="0"/>
                </a:lnTo>
                <a:lnTo>
                  <a:pt x="1576973" y="0"/>
                </a:lnTo>
                <a:lnTo>
                  <a:pt x="2078048" y="0"/>
                </a:lnTo>
                <a:lnTo>
                  <a:pt x="2078048" y="1327683"/>
                </a:lnTo>
                <a:lnTo>
                  <a:pt x="1427726" y="1327683"/>
                </a:lnTo>
                <a:lnTo>
                  <a:pt x="1421146" y="1327683"/>
                </a:lnTo>
                <a:lnTo>
                  <a:pt x="0" y="1327683"/>
                </a:lnTo>
                <a:lnTo>
                  <a:pt x="0" y="682257"/>
                </a:lnTo>
                <a:lnTo>
                  <a:pt x="689754" y="682257"/>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372026543"/>
      </p:ext>
    </p:extLst>
  </p:cSld>
  <p:clrMapOvr>
    <a:masterClrMapping/>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preserve="1" userDrawn="1">
  <p:cSld name="273_自定义版式">
    <p:spTree>
      <p:nvGrpSpPr>
        <p:cNvPr id="1" name=""/>
        <p:cNvGrpSpPr/>
        <p:nvPr/>
      </p:nvGrpSpPr>
      <p:grpSpPr>
        <a:xfrm>
          <a:off x="0" y="0"/>
          <a:ext cx="0" cy="0"/>
          <a:chOff x="0" y="0"/>
          <a:chExt cx="0" cy="0"/>
        </a:xfrm>
      </p:grpSpPr>
      <p:sp>
        <p:nvSpPr>
          <p:cNvPr id="8" name="图片占位符 7"/>
          <p:cNvSpPr>
            <a:spLocks noGrp="1"/>
          </p:cNvSpPr>
          <p:nvPr>
            <p:ph type="pic" sz="quarter" idx="10"/>
          </p:nvPr>
        </p:nvSpPr>
        <p:spPr>
          <a:xfrm>
            <a:off x="16447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
        <p:nvSpPr>
          <p:cNvPr id="9" name="图片占位符 8"/>
          <p:cNvSpPr>
            <a:spLocks noGrp="1"/>
          </p:cNvSpPr>
          <p:nvPr>
            <p:ph type="pic" sz="quarter" idx="11"/>
          </p:nvPr>
        </p:nvSpPr>
        <p:spPr>
          <a:xfrm>
            <a:off x="6610486" y="1840519"/>
            <a:ext cx="2240221" cy="2330857"/>
          </a:xfrm>
          <a:custGeom>
            <a:avLst/>
            <a:gdLst>
              <a:gd name="connsiteX0" fmla="*/ 251798 w 2240221"/>
              <a:gd name="connsiteY0" fmla="*/ 0 h 2330857"/>
              <a:gd name="connsiteX1" fmla="*/ 2240221 w 2240221"/>
              <a:gd name="connsiteY1" fmla="*/ 239393 h 2330857"/>
              <a:gd name="connsiteX2" fmla="*/ 1988423 w 2240221"/>
              <a:gd name="connsiteY2" fmla="*/ 2330857 h 2330857"/>
              <a:gd name="connsiteX3" fmla="*/ 0 w 2240221"/>
              <a:gd name="connsiteY3" fmla="*/ 2091464 h 2330857"/>
            </a:gdLst>
            <a:ahLst/>
            <a:cxnLst>
              <a:cxn ang="0">
                <a:pos x="connsiteX0" y="connsiteY0"/>
              </a:cxn>
              <a:cxn ang="0">
                <a:pos x="connsiteX1" y="connsiteY1"/>
              </a:cxn>
              <a:cxn ang="0">
                <a:pos x="connsiteX2" y="connsiteY2"/>
              </a:cxn>
              <a:cxn ang="0">
                <a:pos x="connsiteX3" y="connsiteY3"/>
              </a:cxn>
            </a:cxnLst>
            <a:rect l="l" t="t" r="r" b="b"/>
            <a:pathLst>
              <a:path w="2240221" h="2330857">
                <a:moveTo>
                  <a:pt x="251798" y="0"/>
                </a:moveTo>
                <a:lnTo>
                  <a:pt x="2240221" y="239393"/>
                </a:lnTo>
                <a:lnTo>
                  <a:pt x="1988423" y="2330857"/>
                </a:lnTo>
                <a:lnTo>
                  <a:pt x="0" y="2091464"/>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1955488835"/>
      </p:ext>
    </p:extLst>
  </p:cSld>
  <p:clrMapOvr>
    <a:masterClrMapping/>
  </p:clrMapOvr>
</p:sldLayout>
</file>

<file path=ppt/slideLayouts/slideLayout414.xml><?xml version="1.0" encoding="utf-8"?>
<p:sldLayout xmlns:a="http://schemas.openxmlformats.org/drawingml/2006/main" xmlns:r="http://schemas.openxmlformats.org/officeDocument/2006/relationships" xmlns:p="http://schemas.openxmlformats.org/presentationml/2006/main" preserve="1" userDrawn="1">
  <p:cSld name="274_自定义版式">
    <p:spTree>
      <p:nvGrpSpPr>
        <p:cNvPr id="1" name=""/>
        <p:cNvGrpSpPr/>
        <p:nvPr/>
      </p:nvGrpSpPr>
      <p:grpSpPr>
        <a:xfrm>
          <a:off x="0" y="0"/>
          <a:ext cx="0" cy="0"/>
          <a:chOff x="0" y="0"/>
          <a:chExt cx="0" cy="0"/>
        </a:xfrm>
      </p:grpSpPr>
      <p:sp>
        <p:nvSpPr>
          <p:cNvPr id="12" name="图片占位符 11"/>
          <p:cNvSpPr>
            <a:spLocks noGrp="1"/>
          </p:cNvSpPr>
          <p:nvPr>
            <p:ph type="pic" sz="quarter" idx="10"/>
          </p:nvPr>
        </p:nvSpPr>
        <p:spPr>
          <a:xfrm>
            <a:off x="5767387" y="1886744"/>
            <a:ext cx="4869098" cy="3459956"/>
          </a:xfrm>
          <a:custGeom>
            <a:avLst/>
            <a:gdLst>
              <a:gd name="connsiteX0" fmla="*/ 2473924 w 4869098"/>
              <a:gd name="connsiteY0" fmla="*/ 2213541 h 3459956"/>
              <a:gd name="connsiteX1" fmla="*/ 4869098 w 4869098"/>
              <a:gd name="connsiteY1" fmla="*/ 2456172 h 3459956"/>
              <a:gd name="connsiteX2" fmla="*/ 4869098 w 4869098"/>
              <a:gd name="connsiteY2" fmla="*/ 3459956 h 3459956"/>
              <a:gd name="connsiteX3" fmla="*/ 2473924 w 4869098"/>
              <a:gd name="connsiteY3" fmla="*/ 3453172 h 3459956"/>
              <a:gd name="connsiteX4" fmla="*/ 2473924 w 4869098"/>
              <a:gd name="connsiteY4" fmla="*/ 2213541 h 3459956"/>
              <a:gd name="connsiteX5" fmla="*/ 2398636 w 4869098"/>
              <a:gd name="connsiteY5" fmla="*/ 2213541 h 3459956"/>
              <a:gd name="connsiteX6" fmla="*/ 2398636 w 4869098"/>
              <a:gd name="connsiteY6" fmla="*/ 3453172 h 3459956"/>
              <a:gd name="connsiteX7" fmla="*/ 3462 w 4869098"/>
              <a:gd name="connsiteY7" fmla="*/ 3459956 h 3459956"/>
              <a:gd name="connsiteX8" fmla="*/ 3462 w 4869098"/>
              <a:gd name="connsiteY8" fmla="*/ 2456172 h 3459956"/>
              <a:gd name="connsiteX9" fmla="*/ 4869098 w 4869098"/>
              <a:gd name="connsiteY9" fmla="*/ 1030600 h 3459956"/>
              <a:gd name="connsiteX10" fmla="*/ 4869098 w 4869098"/>
              <a:gd name="connsiteY10" fmla="*/ 2410890 h 3459956"/>
              <a:gd name="connsiteX11" fmla="*/ 2472425 w 4869098"/>
              <a:gd name="connsiteY11" fmla="*/ 2162533 h 3459956"/>
              <a:gd name="connsiteX12" fmla="*/ 2469749 w 4869098"/>
              <a:gd name="connsiteY12" fmla="*/ 1267319 h 3459956"/>
              <a:gd name="connsiteX13" fmla="*/ 0 w 4869098"/>
              <a:gd name="connsiteY13" fmla="*/ 1030600 h 3459956"/>
              <a:gd name="connsiteX14" fmla="*/ 2399349 w 4869098"/>
              <a:gd name="connsiteY14" fmla="*/ 1267319 h 3459956"/>
              <a:gd name="connsiteX15" fmla="*/ 2396673 w 4869098"/>
              <a:gd name="connsiteY15" fmla="*/ 2162533 h 3459956"/>
              <a:gd name="connsiteX16" fmla="*/ 0 w 4869098"/>
              <a:gd name="connsiteY16" fmla="*/ 2410890 h 3459956"/>
              <a:gd name="connsiteX17" fmla="*/ 0 w 4869098"/>
              <a:gd name="connsiteY17" fmla="*/ 0 h 3459956"/>
              <a:gd name="connsiteX18" fmla="*/ 4869098 w 4869098"/>
              <a:gd name="connsiteY18" fmla="*/ 0 h 3459956"/>
              <a:gd name="connsiteX19" fmla="*/ 4869098 w 4869098"/>
              <a:gd name="connsiteY19" fmla="*/ 980164 h 3459956"/>
              <a:gd name="connsiteX20" fmla="*/ 2423170 w 4869098"/>
              <a:gd name="connsiteY20" fmla="*/ 1221025 h 3459956"/>
              <a:gd name="connsiteX21" fmla="*/ 0 w 4869098"/>
              <a:gd name="connsiteY21" fmla="*/ 979523 h 34599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9098" h="3459956">
                <a:moveTo>
                  <a:pt x="2473924" y="2213541"/>
                </a:moveTo>
                <a:lnTo>
                  <a:pt x="4869098" y="2456172"/>
                </a:lnTo>
                <a:lnTo>
                  <a:pt x="4869098" y="3459956"/>
                </a:lnTo>
                <a:lnTo>
                  <a:pt x="2473924" y="3453172"/>
                </a:lnTo>
                <a:cubicBezTo>
                  <a:pt x="2476395" y="3046117"/>
                  <a:pt x="2471453" y="2620596"/>
                  <a:pt x="2473924" y="2213541"/>
                </a:cubicBezTo>
                <a:close/>
                <a:moveTo>
                  <a:pt x="2398636" y="2213541"/>
                </a:moveTo>
                <a:cubicBezTo>
                  <a:pt x="2401108" y="2620596"/>
                  <a:pt x="2396165" y="3046117"/>
                  <a:pt x="2398636" y="3453172"/>
                </a:cubicBezTo>
                <a:lnTo>
                  <a:pt x="3462" y="3459956"/>
                </a:lnTo>
                <a:lnTo>
                  <a:pt x="3462" y="2456172"/>
                </a:lnTo>
                <a:close/>
                <a:moveTo>
                  <a:pt x="4869098" y="1030600"/>
                </a:moveTo>
                <a:lnTo>
                  <a:pt x="4869098" y="2410890"/>
                </a:lnTo>
                <a:lnTo>
                  <a:pt x="2472425" y="2162533"/>
                </a:lnTo>
                <a:cubicBezTo>
                  <a:pt x="2471533" y="1864128"/>
                  <a:pt x="2470641" y="1565723"/>
                  <a:pt x="2469749" y="1267319"/>
                </a:cubicBezTo>
                <a:close/>
                <a:moveTo>
                  <a:pt x="0" y="1030600"/>
                </a:moveTo>
                <a:lnTo>
                  <a:pt x="2399349" y="1267319"/>
                </a:lnTo>
                <a:cubicBezTo>
                  <a:pt x="2398457" y="1565723"/>
                  <a:pt x="2397565" y="1864128"/>
                  <a:pt x="2396673" y="2162533"/>
                </a:cubicBezTo>
                <a:lnTo>
                  <a:pt x="0" y="2410890"/>
                </a:lnTo>
                <a:close/>
                <a:moveTo>
                  <a:pt x="0" y="0"/>
                </a:moveTo>
                <a:lnTo>
                  <a:pt x="4869098" y="0"/>
                </a:lnTo>
                <a:lnTo>
                  <a:pt x="4869098" y="980164"/>
                </a:lnTo>
                <a:lnTo>
                  <a:pt x="2423170" y="1221025"/>
                </a:lnTo>
                <a:lnTo>
                  <a:pt x="0" y="979523"/>
                </a:lnTo>
                <a:close/>
              </a:path>
            </a:pathLst>
          </a:custGeom>
        </p:spPr>
        <p:txBody>
          <a:bodyPr rtlCol="0">
            <a:noAutofit/>
          </a:bodyPr>
          <a:lstStyle/>
          <a:p>
            <a:pPr lvl="0"/>
            <a:endParaRPr lang="zh-CN" altLang="en-US" noProof="0"/>
          </a:p>
        </p:txBody>
      </p:sp>
    </p:spTree>
    <p:extLst>
      <p:ext uri="{BB962C8B-B14F-4D97-AF65-F5344CB8AC3E}">
        <p14:creationId xmlns:p14="http://schemas.microsoft.com/office/powerpoint/2010/main" val="903960305"/>
      </p:ext>
    </p:extLst>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userDrawn="1">
  <p:cSld name="27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1C6F658E-5C63-410D-A3C7-860B841E5336}"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DF072011-69A9-4BFA-9668-2B8ABB2E3AA5}" type="slidenum">
              <a:rPr lang="zh-CN" altLang="en-US"/>
              <a:pPr>
                <a:defRPr/>
              </a:pPr>
              <a:t>‹#›</a:t>
            </a:fld>
            <a:endParaRPr lang="zh-CN" altLang="en-US"/>
          </a:p>
        </p:txBody>
      </p:sp>
    </p:spTree>
    <p:extLst>
      <p:ext uri="{BB962C8B-B14F-4D97-AF65-F5344CB8AC3E}">
        <p14:creationId xmlns:p14="http://schemas.microsoft.com/office/powerpoint/2010/main" val="4110137910"/>
      </p:ext>
    </p:extLst>
  </p:cSld>
  <p:clrMapOvr>
    <a:masterClrMapping/>
  </p:clrMapOvr>
</p:sldLayout>
</file>

<file path=ppt/slideLayouts/slideLayout416.xml><?xml version="1.0" encoding="utf-8"?>
<p:sldLayout xmlns:a="http://schemas.openxmlformats.org/drawingml/2006/main" xmlns:r="http://schemas.openxmlformats.org/officeDocument/2006/relationships" xmlns:p="http://schemas.openxmlformats.org/presentationml/2006/main" userDrawn="1">
  <p:cSld name="27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8452DBBC-F09F-4D2A-9588-DAD48CC42906}"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6DE0D6F6-8394-42BD-830A-BB00F0C37258}" type="slidenum">
              <a:rPr lang="zh-CN" altLang="en-US"/>
              <a:pPr>
                <a:defRPr/>
              </a:pPr>
              <a:t>‹#›</a:t>
            </a:fld>
            <a:endParaRPr lang="zh-CN" altLang="en-US"/>
          </a:p>
        </p:txBody>
      </p:sp>
    </p:spTree>
    <p:extLst>
      <p:ext uri="{BB962C8B-B14F-4D97-AF65-F5344CB8AC3E}">
        <p14:creationId xmlns:p14="http://schemas.microsoft.com/office/powerpoint/2010/main" val="314623444"/>
      </p:ext>
    </p:extLst>
  </p:cSld>
  <p:clrMapOvr>
    <a:masterClrMapping/>
  </p:clrMapOvr>
</p:sldLayout>
</file>

<file path=ppt/slideLayouts/slideLayout417.xml><?xml version="1.0" encoding="utf-8"?>
<p:sldLayout xmlns:a="http://schemas.openxmlformats.org/drawingml/2006/main" xmlns:r="http://schemas.openxmlformats.org/officeDocument/2006/relationships" xmlns:p="http://schemas.openxmlformats.org/presentationml/2006/main" userDrawn="1">
  <p:cSld name="27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48B15625-034A-4BAD-B397-E6A2BC083C2A}"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A9E23CA8-4BEF-4B6C-B6C4-C7495C491775}" type="slidenum">
              <a:rPr lang="zh-CN" altLang="en-US"/>
              <a:pPr>
                <a:defRPr/>
              </a:pPr>
              <a:t>‹#›</a:t>
            </a:fld>
            <a:endParaRPr lang="zh-CN" altLang="en-US"/>
          </a:p>
        </p:txBody>
      </p:sp>
    </p:spTree>
    <p:extLst>
      <p:ext uri="{BB962C8B-B14F-4D97-AF65-F5344CB8AC3E}">
        <p14:creationId xmlns:p14="http://schemas.microsoft.com/office/powerpoint/2010/main" val="1977070771"/>
      </p:ext>
    </p:extLst>
  </p:cSld>
  <p:clrMapOvr>
    <a:masterClrMapping/>
  </p:clrMapOvr>
</p:sldLayout>
</file>

<file path=ppt/slideLayouts/slideLayout418.xml><?xml version="1.0" encoding="utf-8"?>
<p:sldLayout xmlns:a="http://schemas.openxmlformats.org/drawingml/2006/main" xmlns:r="http://schemas.openxmlformats.org/officeDocument/2006/relationships" xmlns:p="http://schemas.openxmlformats.org/presentationml/2006/main" userDrawn="1">
  <p:cSld name="27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01FDBC8B-0B8A-4AA5-907D-5A320A24DF86}"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C22C833A-EDF2-484B-9653-87AF53C40E67}" type="slidenum">
              <a:rPr lang="zh-CN" altLang="en-US"/>
              <a:pPr>
                <a:defRPr/>
              </a:pPr>
              <a:t>‹#›</a:t>
            </a:fld>
            <a:endParaRPr lang="zh-CN" altLang="en-US"/>
          </a:p>
        </p:txBody>
      </p:sp>
    </p:spTree>
    <p:extLst>
      <p:ext uri="{BB962C8B-B14F-4D97-AF65-F5344CB8AC3E}">
        <p14:creationId xmlns:p14="http://schemas.microsoft.com/office/powerpoint/2010/main" val="3130724947"/>
      </p:ext>
    </p:extLst>
  </p:cSld>
  <p:clrMapOvr>
    <a:masterClrMapping/>
  </p:clrMapOvr>
</p:sldLayout>
</file>

<file path=ppt/slideLayouts/slideLayout419.xml><?xml version="1.0" encoding="utf-8"?>
<p:sldLayout xmlns:a="http://schemas.openxmlformats.org/drawingml/2006/main" xmlns:r="http://schemas.openxmlformats.org/officeDocument/2006/relationships" xmlns:p="http://schemas.openxmlformats.org/presentationml/2006/main" userDrawn="1">
  <p:cSld name="27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D415D679-CCD3-443E-84E3-EB98178E021E}"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0D46C33C-BDD2-42CC-9D41-8F0943520371}" type="slidenum">
              <a:rPr lang="zh-CN" altLang="en-US"/>
              <a:pPr>
                <a:defRPr/>
              </a:pPr>
              <a:t>‹#›</a:t>
            </a:fld>
            <a:endParaRPr lang="zh-CN" altLang="en-US"/>
          </a:p>
        </p:txBody>
      </p:sp>
    </p:spTree>
    <p:extLst>
      <p:ext uri="{BB962C8B-B14F-4D97-AF65-F5344CB8AC3E}">
        <p14:creationId xmlns:p14="http://schemas.microsoft.com/office/powerpoint/2010/main" val="278485453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62DF058-C764-476F-A1F7-E23A4D6ADE73}"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DB22B4B-FB89-4B6E-96FE-9A9C5692A78E}" type="slidenum">
              <a:rPr lang="zh-CN" altLang="en-US"/>
              <a:pPr>
                <a:defRPr/>
              </a:pPr>
              <a:t>‹#›</a:t>
            </a:fld>
            <a:endParaRPr lang="zh-CN" altLang="en-US"/>
          </a:p>
        </p:txBody>
      </p:sp>
    </p:spTree>
    <p:extLst>
      <p:ext uri="{BB962C8B-B14F-4D97-AF65-F5344CB8AC3E}">
        <p14:creationId xmlns:p14="http://schemas.microsoft.com/office/powerpoint/2010/main" val="2002173217"/>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userDrawn="1">
  <p:cSld name="28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30FDFB3E-77D9-4D29-9288-579552B9976A}"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8B869569-DE9D-43F2-B559-1A64BA1F5835}" type="slidenum">
              <a:rPr lang="zh-CN" altLang="en-US"/>
              <a:pPr>
                <a:defRPr/>
              </a:pPr>
              <a:t>‹#›</a:t>
            </a:fld>
            <a:endParaRPr lang="zh-CN" altLang="en-US"/>
          </a:p>
        </p:txBody>
      </p:sp>
    </p:spTree>
    <p:extLst>
      <p:ext uri="{BB962C8B-B14F-4D97-AF65-F5344CB8AC3E}">
        <p14:creationId xmlns:p14="http://schemas.microsoft.com/office/powerpoint/2010/main" val="3109552629"/>
      </p:ext>
    </p:extLst>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userDrawn="1">
  <p:cSld name="28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A2927C24-6FDD-46AA-95A1-BD9B7D96A710}"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6C24BC64-713F-44BB-B16E-22C351E7D323}" type="slidenum">
              <a:rPr lang="zh-CN" altLang="en-US"/>
              <a:pPr>
                <a:defRPr/>
              </a:pPr>
              <a:t>‹#›</a:t>
            </a:fld>
            <a:endParaRPr lang="zh-CN" altLang="en-US"/>
          </a:p>
        </p:txBody>
      </p:sp>
    </p:spTree>
    <p:extLst>
      <p:ext uri="{BB962C8B-B14F-4D97-AF65-F5344CB8AC3E}">
        <p14:creationId xmlns:p14="http://schemas.microsoft.com/office/powerpoint/2010/main" val="1346562007"/>
      </p:ext>
    </p:extLst>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userDrawn="1">
  <p:cSld name="28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21386B63-E79F-4D33-BCF8-104A94765D20}"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3E83F3DA-7A52-48EB-8B4C-711F95FD40AA}" type="slidenum">
              <a:rPr lang="zh-CN" altLang="en-US"/>
              <a:pPr>
                <a:defRPr/>
              </a:pPr>
              <a:t>‹#›</a:t>
            </a:fld>
            <a:endParaRPr lang="zh-CN" altLang="en-US"/>
          </a:p>
        </p:txBody>
      </p:sp>
    </p:spTree>
    <p:extLst>
      <p:ext uri="{BB962C8B-B14F-4D97-AF65-F5344CB8AC3E}">
        <p14:creationId xmlns:p14="http://schemas.microsoft.com/office/powerpoint/2010/main" val="1557062526"/>
      </p:ext>
    </p:extLst>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userDrawn="1">
  <p:cSld name="29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2C748CA5-40F4-4388-95B1-CB144C74569B}"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75F19ED0-9CF9-4EC0-969C-3A55CB518054}" type="slidenum">
              <a:rPr lang="zh-CN" altLang="en-US"/>
              <a:pPr>
                <a:defRPr/>
              </a:pPr>
              <a:t>‹#›</a:t>
            </a:fld>
            <a:endParaRPr lang="zh-CN" altLang="en-US"/>
          </a:p>
        </p:txBody>
      </p:sp>
    </p:spTree>
    <p:extLst>
      <p:ext uri="{BB962C8B-B14F-4D97-AF65-F5344CB8AC3E}">
        <p14:creationId xmlns:p14="http://schemas.microsoft.com/office/powerpoint/2010/main" val="1235882536"/>
      </p:ext>
    </p:extLst>
  </p:cSld>
  <p:clrMapOvr>
    <a:masterClrMapping/>
  </p:clrMapOvr>
</p:sldLayout>
</file>

<file path=ppt/slideLayouts/slideLayout424.xml><?xml version="1.0" encoding="utf-8"?>
<p:sldLayout xmlns:a="http://schemas.openxmlformats.org/drawingml/2006/main" xmlns:r="http://schemas.openxmlformats.org/officeDocument/2006/relationships" xmlns:p="http://schemas.openxmlformats.org/presentationml/2006/main" userDrawn="1">
  <p:cSld name="29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2C20673C-2892-4030-BE9B-5C1E0C04674E}"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C6E30877-7FCD-45E4-B4B1-B114ECA76978}" type="slidenum">
              <a:rPr lang="zh-CN" altLang="en-US"/>
              <a:pPr>
                <a:defRPr/>
              </a:pPr>
              <a:t>‹#›</a:t>
            </a:fld>
            <a:endParaRPr lang="zh-CN" altLang="en-US"/>
          </a:p>
        </p:txBody>
      </p:sp>
    </p:spTree>
    <p:extLst>
      <p:ext uri="{BB962C8B-B14F-4D97-AF65-F5344CB8AC3E}">
        <p14:creationId xmlns:p14="http://schemas.microsoft.com/office/powerpoint/2010/main" val="1068232602"/>
      </p:ext>
    </p:extLst>
  </p:cSld>
  <p:clrMapOvr>
    <a:masterClrMapping/>
  </p:clrMapOvr>
</p:sldLayout>
</file>

<file path=ppt/slideLayouts/slideLayout425.xml><?xml version="1.0" encoding="utf-8"?>
<p:sldLayout xmlns:a="http://schemas.openxmlformats.org/drawingml/2006/main" xmlns:r="http://schemas.openxmlformats.org/officeDocument/2006/relationships" xmlns:p="http://schemas.openxmlformats.org/presentationml/2006/main" userDrawn="1">
  <p:cSld name="29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sz="1800">
                <a:solidFill>
                  <a:srgbClr val="5F5F5F"/>
                </a:solidFill>
                <a:latin typeface="Arial" panose="020B0604020202020204" pitchFamily="34" charset="0"/>
                <a:cs typeface="Arial" panose="020B0604020202020204" pitchFamily="34" charset="0"/>
              </a:defRPr>
            </a:lvl1pPr>
          </a:lstStyle>
          <a:p>
            <a:pPr>
              <a:defRPr/>
            </a:pPr>
            <a:fld id="{E2E38B4E-4522-49CF-AA22-3B132B918FF6}"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sz="1800">
                <a:solidFill>
                  <a:srgbClr val="5F5F5F"/>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sz="1800">
                <a:solidFill>
                  <a:srgbClr val="5F5F5F"/>
                </a:solidFill>
                <a:latin typeface="Arial" panose="020B0604020202020204" pitchFamily="34" charset="0"/>
                <a:cs typeface="Arial" panose="020B0604020202020204" pitchFamily="34" charset="0"/>
              </a:defRPr>
            </a:lvl1pPr>
          </a:lstStyle>
          <a:p>
            <a:pPr>
              <a:defRPr/>
            </a:pPr>
            <a:fld id="{341B2283-4398-4189-841C-8077E651DACE}" type="slidenum">
              <a:rPr lang="zh-CN" altLang="en-US"/>
              <a:pPr>
                <a:defRPr/>
              </a:pPr>
              <a:t>‹#›</a:t>
            </a:fld>
            <a:endParaRPr lang="zh-CN" altLang="en-US"/>
          </a:p>
        </p:txBody>
      </p:sp>
    </p:spTree>
    <p:extLst>
      <p:ext uri="{BB962C8B-B14F-4D97-AF65-F5344CB8AC3E}">
        <p14:creationId xmlns:p14="http://schemas.microsoft.com/office/powerpoint/2010/main" val="660521169"/>
      </p:ext>
    </p:extLst>
  </p:cSld>
  <p:clrMapOvr>
    <a:masterClrMapping/>
  </p:clrMapOvr>
</p:sldLayout>
</file>

<file path=ppt/slideLayouts/slideLayout426.xml><?xml version="1.0" encoding="utf-8"?>
<p:sldLayout xmlns:a="http://schemas.openxmlformats.org/drawingml/2006/main" xmlns:r="http://schemas.openxmlformats.org/officeDocument/2006/relationships" xmlns:p="http://schemas.openxmlformats.org/presentationml/2006/main" userDrawn="1">
  <p:cSld name="29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mn-cs"/>
              </a:defRPr>
            </a:lvl1pPr>
          </a:lstStyle>
          <a:p>
            <a:pPr>
              <a:defRPr/>
            </a:pPr>
            <a:fld id="{07ECBEB0-3FD5-4434-830D-BB080752A9F1}"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mn-cs"/>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mn-cs"/>
              </a:defRPr>
            </a:lvl1pPr>
          </a:lstStyle>
          <a:p>
            <a:pPr>
              <a:defRPr/>
            </a:pPr>
            <a:fld id="{CE5D3DBA-0B94-49A9-8EEC-CAF359B90C03}" type="slidenum">
              <a:rPr lang="zh-CN" altLang="en-US"/>
              <a:pPr>
                <a:defRPr/>
              </a:pPr>
              <a:t>‹#›</a:t>
            </a:fld>
            <a:endParaRPr lang="zh-CN" altLang="en-US"/>
          </a:p>
        </p:txBody>
      </p:sp>
    </p:spTree>
    <p:extLst>
      <p:ext uri="{BB962C8B-B14F-4D97-AF65-F5344CB8AC3E}">
        <p14:creationId xmlns:p14="http://schemas.microsoft.com/office/powerpoint/2010/main" val="93257765"/>
      </p:ext>
    </p:extLst>
  </p:cSld>
  <p:clrMapOvr>
    <a:masterClrMapping/>
  </p:clrMapOvr>
</p:sldLayout>
</file>

<file path=ppt/slideLayouts/slideLayout427.xml><?xml version="1.0" encoding="utf-8"?>
<p:sldLayout xmlns:a="http://schemas.openxmlformats.org/drawingml/2006/main" xmlns:r="http://schemas.openxmlformats.org/officeDocument/2006/relationships" xmlns:p="http://schemas.openxmlformats.org/presentationml/2006/main" userDrawn="1">
  <p:cSld name="29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26DA6541-3C58-4A37-91A3-C97E146FF196}"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9783899C-4321-4DD5-B0A2-7EBC633A4AD7}" type="slidenum">
              <a:rPr lang="zh-CN" altLang="en-US"/>
              <a:pPr>
                <a:defRPr/>
              </a:pPr>
              <a:t>‹#›</a:t>
            </a:fld>
            <a:endParaRPr lang="zh-CN" altLang="en-US"/>
          </a:p>
        </p:txBody>
      </p:sp>
    </p:spTree>
    <p:extLst>
      <p:ext uri="{BB962C8B-B14F-4D97-AF65-F5344CB8AC3E}">
        <p14:creationId xmlns:p14="http://schemas.microsoft.com/office/powerpoint/2010/main" val="1603885640"/>
      </p:ext>
    </p:extLst>
  </p:cSld>
  <p:clrMapOvr>
    <a:masterClrMapping/>
  </p:clrMapOvr>
</p:sldLayout>
</file>

<file path=ppt/slideLayouts/slideLayout428.xml><?xml version="1.0" encoding="utf-8"?>
<p:sldLayout xmlns:a="http://schemas.openxmlformats.org/drawingml/2006/main" xmlns:r="http://schemas.openxmlformats.org/officeDocument/2006/relationships" xmlns:p="http://schemas.openxmlformats.org/presentationml/2006/main" userDrawn="1">
  <p:cSld name="29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03BA4E82-6FF9-4EBC-BA4F-357434473CF8}"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98FFE92E-1938-429F-853F-396AE8831D97}" type="slidenum">
              <a:rPr lang="zh-CN" altLang="en-US"/>
              <a:pPr>
                <a:defRPr/>
              </a:pPr>
              <a:t>‹#›</a:t>
            </a:fld>
            <a:endParaRPr lang="zh-CN" altLang="en-US"/>
          </a:p>
        </p:txBody>
      </p:sp>
    </p:spTree>
    <p:extLst>
      <p:ext uri="{BB962C8B-B14F-4D97-AF65-F5344CB8AC3E}">
        <p14:creationId xmlns:p14="http://schemas.microsoft.com/office/powerpoint/2010/main" val="800773530"/>
      </p:ext>
    </p:extLst>
  </p:cSld>
  <p:clrMapOvr>
    <a:masterClrMapping/>
  </p:clrMapOvr>
</p:sldLayout>
</file>

<file path=ppt/slideLayouts/slideLayout429.xml><?xml version="1.0" encoding="utf-8"?>
<p:sldLayout xmlns:a="http://schemas.openxmlformats.org/drawingml/2006/main" xmlns:r="http://schemas.openxmlformats.org/officeDocument/2006/relationships" xmlns:p="http://schemas.openxmlformats.org/presentationml/2006/main" userDrawn="1">
  <p:cSld name="29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A5EFCC22-9C37-4E6B-885D-C663A110D9F0}"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914400" eaLnBrk="0" fontAlgn="base" hangingPunct="0">
              <a:spcBef>
                <a:spcPct val="0"/>
              </a:spcBef>
              <a:spcAft>
                <a:spcPct val="0"/>
              </a:spcAft>
              <a:defRPr sz="1800">
                <a:solidFill>
                  <a:prstClr val="black">
                    <a:tint val="75000"/>
                  </a:prstClr>
                </a:solidFill>
                <a:latin typeface="Arial" panose="020B0604020202020204" pitchFamily="34" charset="0"/>
                <a:cs typeface="Arial" panose="020B0604020202020204" pitchFamily="34" charset="0"/>
              </a:defRPr>
            </a:lvl1pPr>
          </a:lstStyle>
          <a:p>
            <a:pPr>
              <a:defRPr/>
            </a:pPr>
            <a:fld id="{9242F3C9-2DFD-429C-83F9-E54B07331A1E}" type="slidenum">
              <a:rPr lang="zh-CN" altLang="en-US"/>
              <a:pPr>
                <a:defRPr/>
              </a:pPr>
              <a:t>‹#›</a:t>
            </a:fld>
            <a:endParaRPr lang="zh-CN" altLang="en-US"/>
          </a:p>
        </p:txBody>
      </p:sp>
    </p:spTree>
    <p:extLst>
      <p:ext uri="{BB962C8B-B14F-4D97-AF65-F5344CB8AC3E}">
        <p14:creationId xmlns:p14="http://schemas.microsoft.com/office/powerpoint/2010/main" val="214386629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4DD9C880-1300-49F6-A2DF-921E3B8EC96D}"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396818E-BAEA-44A8-A5BF-C75B8A424BC5}" type="slidenum">
              <a:rPr lang="zh-CN" altLang="en-US"/>
              <a:pPr>
                <a:defRPr/>
              </a:pPr>
              <a:t>‹#›</a:t>
            </a:fld>
            <a:endParaRPr lang="zh-CN" altLang="en-US"/>
          </a:p>
        </p:txBody>
      </p:sp>
    </p:spTree>
    <p:extLst>
      <p:ext uri="{BB962C8B-B14F-4D97-AF65-F5344CB8AC3E}">
        <p14:creationId xmlns:p14="http://schemas.microsoft.com/office/powerpoint/2010/main" val="3807068307"/>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userDrawn="1">
  <p:cSld name="30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57D8BEC0-3C5F-453A-B91A-8A3C7D87900B}"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0D75A0C0-1370-4CA0-8435-116B6ED44355}" type="slidenum">
              <a:rPr lang="zh-CN" altLang="en-US"/>
              <a:pPr>
                <a:defRPr/>
              </a:pPr>
              <a:t>‹#›</a:t>
            </a:fld>
            <a:endParaRPr lang="zh-CN" altLang="en-US"/>
          </a:p>
        </p:txBody>
      </p:sp>
    </p:spTree>
    <p:extLst>
      <p:ext uri="{BB962C8B-B14F-4D97-AF65-F5344CB8AC3E}">
        <p14:creationId xmlns:p14="http://schemas.microsoft.com/office/powerpoint/2010/main" val="3158167575"/>
      </p:ext>
    </p:extLst>
  </p:cSld>
  <p:clrMapOvr>
    <a:masterClrMapping/>
  </p:clrMapOvr>
</p:sldLayout>
</file>

<file path=ppt/slideLayouts/slideLayout431.xml><?xml version="1.0" encoding="utf-8"?>
<p:sldLayout xmlns:a="http://schemas.openxmlformats.org/drawingml/2006/main" xmlns:r="http://schemas.openxmlformats.org/officeDocument/2006/relationships" xmlns:p="http://schemas.openxmlformats.org/presentationml/2006/main" userDrawn="1">
  <p:cSld name="30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6A95187F-0515-4AB0-8F5E-38E35DFD750C}"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48F7341D-9EDD-4F5F-85B3-729F19FA9662}" type="slidenum">
              <a:rPr lang="zh-CN" altLang="en-US"/>
              <a:pPr>
                <a:defRPr/>
              </a:pPr>
              <a:t>‹#›</a:t>
            </a:fld>
            <a:endParaRPr lang="zh-CN" altLang="en-US"/>
          </a:p>
        </p:txBody>
      </p:sp>
    </p:spTree>
    <p:extLst>
      <p:ext uri="{BB962C8B-B14F-4D97-AF65-F5344CB8AC3E}">
        <p14:creationId xmlns:p14="http://schemas.microsoft.com/office/powerpoint/2010/main" val="3479492859"/>
      </p:ext>
    </p:extLst>
  </p:cSld>
  <p:clrMapOvr>
    <a:masterClrMapping/>
  </p:clrMapOvr>
</p:sldLayout>
</file>

<file path=ppt/slideLayouts/slideLayout432.xml><?xml version="1.0" encoding="utf-8"?>
<p:sldLayout xmlns:a="http://schemas.openxmlformats.org/drawingml/2006/main" xmlns:r="http://schemas.openxmlformats.org/officeDocument/2006/relationships" xmlns:p="http://schemas.openxmlformats.org/presentationml/2006/main" userDrawn="1">
  <p:cSld name="30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DD1E60D7-83ED-4748-B842-238D77BFB714}"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A83CB3AE-6DD2-47D6-8A4B-13BA446AA602}" type="slidenum">
              <a:rPr lang="zh-CN" altLang="en-US"/>
              <a:pPr>
                <a:defRPr/>
              </a:pPr>
              <a:t>‹#›</a:t>
            </a:fld>
            <a:endParaRPr lang="zh-CN" altLang="en-US"/>
          </a:p>
        </p:txBody>
      </p:sp>
    </p:spTree>
    <p:extLst>
      <p:ext uri="{BB962C8B-B14F-4D97-AF65-F5344CB8AC3E}">
        <p14:creationId xmlns:p14="http://schemas.microsoft.com/office/powerpoint/2010/main" val="3704908697"/>
      </p:ext>
    </p:extLst>
  </p:cSld>
  <p:clrMapOvr>
    <a:masterClrMapping/>
  </p:clrMapOvr>
</p:sldLayout>
</file>

<file path=ppt/slideLayouts/slideLayout433.xml><?xml version="1.0" encoding="utf-8"?>
<p:sldLayout xmlns:a="http://schemas.openxmlformats.org/drawingml/2006/main" xmlns:r="http://schemas.openxmlformats.org/officeDocument/2006/relationships" xmlns:p="http://schemas.openxmlformats.org/presentationml/2006/main" userDrawn="1">
  <p:cSld name="30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30B9B627-C9B9-49B7-87E0-89E02428D94D}"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A10F16DC-C107-4823-A1EA-C6B8DADDFCAD}" type="slidenum">
              <a:rPr lang="zh-CN" altLang="en-US"/>
              <a:pPr>
                <a:defRPr/>
              </a:pPr>
              <a:t>‹#›</a:t>
            </a:fld>
            <a:endParaRPr lang="zh-CN" altLang="en-US"/>
          </a:p>
        </p:txBody>
      </p:sp>
    </p:spTree>
    <p:extLst>
      <p:ext uri="{BB962C8B-B14F-4D97-AF65-F5344CB8AC3E}">
        <p14:creationId xmlns:p14="http://schemas.microsoft.com/office/powerpoint/2010/main" val="1951532361"/>
      </p:ext>
    </p:extLst>
  </p:cSld>
  <p:clrMapOvr>
    <a:masterClrMapping/>
  </p:clrMapOvr>
</p:sldLayout>
</file>

<file path=ppt/slideLayouts/slideLayout434.xml><?xml version="1.0" encoding="utf-8"?>
<p:sldLayout xmlns:a="http://schemas.openxmlformats.org/drawingml/2006/main" xmlns:r="http://schemas.openxmlformats.org/officeDocument/2006/relationships" xmlns:p="http://schemas.openxmlformats.org/presentationml/2006/main" userDrawn="1">
  <p:cSld name="30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41E647D7-E82C-4155-9A93-B541C3EB6878}"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A4F709FA-7251-42EF-9D70-218B502BAD76}" type="slidenum">
              <a:rPr lang="zh-CN" altLang="en-US"/>
              <a:pPr>
                <a:defRPr/>
              </a:pPr>
              <a:t>‹#›</a:t>
            </a:fld>
            <a:endParaRPr lang="zh-CN" altLang="en-US"/>
          </a:p>
        </p:txBody>
      </p:sp>
    </p:spTree>
    <p:extLst>
      <p:ext uri="{BB962C8B-B14F-4D97-AF65-F5344CB8AC3E}">
        <p14:creationId xmlns:p14="http://schemas.microsoft.com/office/powerpoint/2010/main" val="4019526158"/>
      </p:ext>
    </p:extLst>
  </p:cSld>
  <p:clrMapOvr>
    <a:masterClrMapping/>
  </p:clrMapOvr>
</p:sldLayout>
</file>

<file path=ppt/slideLayouts/slideLayout435.xml><?xml version="1.0" encoding="utf-8"?>
<p:sldLayout xmlns:a="http://schemas.openxmlformats.org/drawingml/2006/main" xmlns:r="http://schemas.openxmlformats.org/officeDocument/2006/relationships" xmlns:p="http://schemas.openxmlformats.org/presentationml/2006/main" userDrawn="1">
  <p:cSld name="31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84BCC539-69EF-4ABD-B359-655ACEA28898}"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C7876A32-8F51-4E09-9775-F8265ABA67A6}" type="slidenum">
              <a:rPr lang="zh-CN" altLang="en-US"/>
              <a:pPr>
                <a:defRPr/>
              </a:pPr>
              <a:t>‹#›</a:t>
            </a:fld>
            <a:endParaRPr lang="zh-CN" altLang="en-US"/>
          </a:p>
        </p:txBody>
      </p:sp>
    </p:spTree>
    <p:extLst>
      <p:ext uri="{BB962C8B-B14F-4D97-AF65-F5344CB8AC3E}">
        <p14:creationId xmlns:p14="http://schemas.microsoft.com/office/powerpoint/2010/main" val="1431792862"/>
      </p:ext>
    </p:extLst>
  </p:cSld>
  <p:clrMapOvr>
    <a:masterClrMapping/>
  </p:clrMapOvr>
</p:sldLayout>
</file>

<file path=ppt/slideLayouts/slideLayout436.xml><?xml version="1.0" encoding="utf-8"?>
<p:sldLayout xmlns:a="http://schemas.openxmlformats.org/drawingml/2006/main" xmlns:r="http://schemas.openxmlformats.org/officeDocument/2006/relationships" xmlns:p="http://schemas.openxmlformats.org/presentationml/2006/main" userDrawn="1">
  <p:cSld name="31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DAD48996-8F59-490C-83AC-37C0D3A9C77A}"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F318404C-D8A9-4BAE-B589-8E9FB1B97B98}" type="slidenum">
              <a:rPr lang="zh-CN" altLang="en-US"/>
              <a:pPr>
                <a:defRPr/>
              </a:pPr>
              <a:t>‹#›</a:t>
            </a:fld>
            <a:endParaRPr lang="zh-CN" altLang="en-US"/>
          </a:p>
        </p:txBody>
      </p:sp>
    </p:spTree>
    <p:extLst>
      <p:ext uri="{BB962C8B-B14F-4D97-AF65-F5344CB8AC3E}">
        <p14:creationId xmlns:p14="http://schemas.microsoft.com/office/powerpoint/2010/main" val="1017905450"/>
      </p:ext>
    </p:extLst>
  </p:cSld>
  <p:clrMapOvr>
    <a:masterClrMapping/>
  </p:clrMapOvr>
</p:sldLayout>
</file>

<file path=ppt/slideLayouts/slideLayout437.xml><?xml version="1.0" encoding="utf-8"?>
<p:sldLayout xmlns:a="http://schemas.openxmlformats.org/drawingml/2006/main" xmlns:r="http://schemas.openxmlformats.org/officeDocument/2006/relationships" xmlns:p="http://schemas.openxmlformats.org/presentationml/2006/main" userDrawn="1">
  <p:cSld name="31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7CF648CF-5625-4303-A64A-CCF66702B092}"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BC1C0978-F2D3-4E69-830F-439A10D871A2}" type="slidenum">
              <a:rPr lang="zh-CN" altLang="en-US"/>
              <a:pPr>
                <a:defRPr/>
              </a:pPr>
              <a:t>‹#›</a:t>
            </a:fld>
            <a:endParaRPr lang="zh-CN" altLang="en-US"/>
          </a:p>
        </p:txBody>
      </p:sp>
    </p:spTree>
    <p:extLst>
      <p:ext uri="{BB962C8B-B14F-4D97-AF65-F5344CB8AC3E}">
        <p14:creationId xmlns:p14="http://schemas.microsoft.com/office/powerpoint/2010/main" val="3133653916"/>
      </p:ext>
    </p:extLst>
  </p:cSld>
  <p:clrMapOvr>
    <a:masterClrMapping/>
  </p:clrMapOvr>
</p:sldLayout>
</file>

<file path=ppt/slideLayouts/slideLayout438.xml><?xml version="1.0" encoding="utf-8"?>
<p:sldLayout xmlns:a="http://schemas.openxmlformats.org/drawingml/2006/main" xmlns:r="http://schemas.openxmlformats.org/officeDocument/2006/relationships" xmlns:p="http://schemas.openxmlformats.org/presentationml/2006/main" userDrawn="1">
  <p:cSld name="3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83A4FD6E-C6F7-4C24-A3CD-0C460A23A46B}"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047BD122-1FC9-4979-80F7-DB7EE7DBA133}" type="slidenum">
              <a:rPr lang="zh-CN" altLang="en-US"/>
              <a:pPr>
                <a:defRPr/>
              </a:pPr>
              <a:t>‹#›</a:t>
            </a:fld>
            <a:endParaRPr lang="zh-CN" altLang="en-US"/>
          </a:p>
        </p:txBody>
      </p:sp>
    </p:spTree>
    <p:extLst>
      <p:ext uri="{BB962C8B-B14F-4D97-AF65-F5344CB8AC3E}">
        <p14:creationId xmlns:p14="http://schemas.microsoft.com/office/powerpoint/2010/main" val="888364934"/>
      </p:ext>
    </p:extLst>
  </p:cSld>
  <p:clrMapOvr>
    <a:masterClrMapping/>
  </p:clrMapOvr>
</p:sldLayout>
</file>

<file path=ppt/slideLayouts/slideLayout439.xml><?xml version="1.0" encoding="utf-8"?>
<p:sldLayout xmlns:a="http://schemas.openxmlformats.org/drawingml/2006/main" xmlns:r="http://schemas.openxmlformats.org/officeDocument/2006/relationships" xmlns:p="http://schemas.openxmlformats.org/presentationml/2006/main" userDrawn="1">
  <p:cSld name="3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943FC9A1-2C40-4DFD-B12E-A6F652C96D49}"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F6B1DD24-17B5-492C-BDF9-320B564051B7}" type="slidenum">
              <a:rPr lang="zh-CN" altLang="en-US"/>
              <a:pPr>
                <a:defRPr/>
              </a:pPr>
              <a:t>‹#›</a:t>
            </a:fld>
            <a:endParaRPr lang="zh-CN" altLang="en-US"/>
          </a:p>
        </p:txBody>
      </p:sp>
    </p:spTree>
    <p:extLst>
      <p:ext uri="{BB962C8B-B14F-4D97-AF65-F5344CB8AC3E}">
        <p14:creationId xmlns:p14="http://schemas.microsoft.com/office/powerpoint/2010/main" val="102574332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BA4C680-972E-4173-B5E9-2007045D518B}"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7B91E7F-7378-4F5D-8484-9DB68F7648FE}" type="slidenum">
              <a:rPr lang="zh-CN" altLang="en-US"/>
              <a:pPr>
                <a:defRPr/>
              </a:pPr>
              <a:t>‹#›</a:t>
            </a:fld>
            <a:endParaRPr lang="zh-CN" altLang="en-US"/>
          </a:p>
        </p:txBody>
      </p:sp>
    </p:spTree>
    <p:extLst>
      <p:ext uri="{BB962C8B-B14F-4D97-AF65-F5344CB8AC3E}">
        <p14:creationId xmlns:p14="http://schemas.microsoft.com/office/powerpoint/2010/main" val="353629697"/>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userDrawn="1">
  <p:cSld name="3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88B69389-FD6C-4E76-94EF-AA04F9576728}"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64B7BB54-A0D7-4D6B-915D-17C7C6C8F553}" type="slidenum">
              <a:rPr lang="zh-CN" altLang="en-US"/>
              <a:pPr>
                <a:defRPr/>
              </a:pPr>
              <a:t>‹#›</a:t>
            </a:fld>
            <a:endParaRPr lang="zh-CN" altLang="en-US"/>
          </a:p>
        </p:txBody>
      </p:sp>
    </p:spTree>
    <p:extLst>
      <p:ext uri="{BB962C8B-B14F-4D97-AF65-F5344CB8AC3E}">
        <p14:creationId xmlns:p14="http://schemas.microsoft.com/office/powerpoint/2010/main" val="1886995874"/>
      </p:ext>
    </p:extLst>
  </p:cSld>
  <p:clrMapOvr>
    <a:masterClrMapping/>
  </p:clrMapOvr>
</p:sldLayout>
</file>

<file path=ppt/slideLayouts/slideLayout441.xml><?xml version="1.0" encoding="utf-8"?>
<p:sldLayout xmlns:a="http://schemas.openxmlformats.org/drawingml/2006/main" xmlns:r="http://schemas.openxmlformats.org/officeDocument/2006/relationships" xmlns:p="http://schemas.openxmlformats.org/presentationml/2006/main" userDrawn="1">
  <p:cSld name="3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cs typeface="+mn-cs"/>
              </a:defRPr>
            </a:lvl1pPr>
          </a:lstStyle>
          <a:p>
            <a:pPr>
              <a:defRPr/>
            </a:pPr>
            <a:fld id="{BD7E1E25-72F9-4EF3-B1BC-5CD6ED24885E}"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cs typeface="+mn-cs"/>
              </a:defRPr>
            </a:lvl1pPr>
          </a:lstStyle>
          <a:p>
            <a:pPr>
              <a:defRPr/>
            </a:pPr>
            <a:fld id="{8038CCC4-497F-4DD3-94E9-9AD17F7EB588}" type="slidenum">
              <a:rPr lang="zh-CN" altLang="en-US"/>
              <a:pPr>
                <a:defRPr/>
              </a:pPr>
              <a:t>‹#›</a:t>
            </a:fld>
            <a:endParaRPr lang="zh-CN" altLang="en-US"/>
          </a:p>
        </p:txBody>
      </p:sp>
    </p:spTree>
    <p:extLst>
      <p:ext uri="{BB962C8B-B14F-4D97-AF65-F5344CB8AC3E}">
        <p14:creationId xmlns:p14="http://schemas.microsoft.com/office/powerpoint/2010/main" val="1849453084"/>
      </p:ext>
    </p:extLst>
  </p:cSld>
  <p:clrMapOvr>
    <a:masterClrMapping/>
  </p:clrMapOvr>
</p:sldLayout>
</file>

<file path=ppt/slideLayouts/slideLayout442.xml><?xml version="1.0" encoding="utf-8"?>
<p:sldLayout xmlns:a="http://schemas.openxmlformats.org/drawingml/2006/main" xmlns:r="http://schemas.openxmlformats.org/officeDocument/2006/relationships" xmlns:p="http://schemas.openxmlformats.org/presentationml/2006/main" userDrawn="1">
  <p:cSld name="3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C4EF9BF5-D28A-4917-A8FC-EAE4B49E73C5}"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cs typeface="Arial" panose="020B0604020202020204" pitchFamily="34" charset="0"/>
              </a:defRPr>
            </a:lvl1pPr>
          </a:lstStyle>
          <a:p>
            <a:pPr>
              <a:defRPr/>
            </a:pPr>
            <a:fld id="{1789AECE-280E-4C55-B854-F8FA69472B93}" type="slidenum">
              <a:rPr lang="zh-CN" altLang="en-US"/>
              <a:pPr>
                <a:defRPr/>
              </a:pPr>
              <a:t>‹#›</a:t>
            </a:fld>
            <a:endParaRPr lang="zh-CN" altLang="en-US"/>
          </a:p>
        </p:txBody>
      </p:sp>
    </p:spTree>
    <p:extLst>
      <p:ext uri="{BB962C8B-B14F-4D97-AF65-F5344CB8AC3E}">
        <p14:creationId xmlns:p14="http://schemas.microsoft.com/office/powerpoint/2010/main" val="2486105286"/>
      </p:ext>
    </p:extLst>
  </p:cSld>
  <p:clrMapOvr>
    <a:masterClrMapping/>
  </p:clrMapOvr>
</p:sldLayout>
</file>

<file path=ppt/slideLayouts/slideLayout443.xml><?xml version="1.0" encoding="utf-8"?>
<p:sldLayout xmlns:a="http://schemas.openxmlformats.org/drawingml/2006/main" xmlns:r="http://schemas.openxmlformats.org/officeDocument/2006/relationships" xmlns:p="http://schemas.openxmlformats.org/presentationml/2006/main" userDrawn="1">
  <p:cSld name="3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A4D2AD47-3FDC-4423-A3E1-935D08E88542}"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E3DA8898-9042-42F3-ACE3-A62A0A6818AF}" type="slidenum">
              <a:rPr lang="zh-CN" altLang="en-US"/>
              <a:pPr>
                <a:defRPr/>
              </a:pPr>
              <a:t>‹#›</a:t>
            </a:fld>
            <a:endParaRPr lang="zh-CN" altLang="en-US"/>
          </a:p>
        </p:txBody>
      </p:sp>
    </p:spTree>
    <p:extLst>
      <p:ext uri="{BB962C8B-B14F-4D97-AF65-F5344CB8AC3E}">
        <p14:creationId xmlns:p14="http://schemas.microsoft.com/office/powerpoint/2010/main" val="3851389107"/>
      </p:ext>
    </p:extLst>
  </p:cSld>
  <p:clrMapOvr>
    <a:masterClrMapping/>
  </p:clrMapOvr>
</p:sldLayout>
</file>

<file path=ppt/slideLayouts/slideLayout444.xml><?xml version="1.0" encoding="utf-8"?>
<p:sldLayout xmlns:a="http://schemas.openxmlformats.org/drawingml/2006/main" xmlns:r="http://schemas.openxmlformats.org/officeDocument/2006/relationships" xmlns:p="http://schemas.openxmlformats.org/presentationml/2006/main" userDrawn="1">
  <p:cSld name="3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8382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6291C749-4E63-48D4-941F-A3E4298D58A4}" type="datetimeFigureOut">
              <a:rPr lang="zh-CN" altLang="en-US"/>
              <a:pPr>
                <a:defRPr/>
              </a:pPr>
              <a:t>2024/2/19</a:t>
            </a:fld>
            <a:endParaRPr lang="zh-CN" altLang="en-US"/>
          </a:p>
        </p:txBody>
      </p:sp>
      <p:sp>
        <p:nvSpPr>
          <p:cNvPr id="3" name="页脚占位符 3"/>
          <p:cNvSpPr>
            <a:spLocks noGrp="1"/>
          </p:cNvSpPr>
          <p:nvPr>
            <p:ph type="ftr" sz="quarter" idx="11"/>
          </p:nvPr>
        </p:nvSpPr>
        <p:spPr>
          <a:xfrm>
            <a:off x="4038600" y="6356350"/>
            <a:ext cx="41148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endParaRPr lang="zh-CN" altLang="en-US"/>
          </a:p>
        </p:txBody>
      </p:sp>
      <p:sp>
        <p:nvSpPr>
          <p:cNvPr id="4" name="灯片编号占位符 4"/>
          <p:cNvSpPr>
            <a:spLocks noGrp="1"/>
          </p:cNvSpPr>
          <p:nvPr>
            <p:ph type="sldNum" sz="quarter" idx="12"/>
          </p:nvPr>
        </p:nvSpPr>
        <p:spPr>
          <a:xfrm>
            <a:off x="8610600" y="6356350"/>
            <a:ext cx="2743200" cy="365125"/>
          </a:xfrm>
          <a:prstGeom prst="rect">
            <a:avLst/>
          </a:prstGeom>
        </p:spPr>
        <p:txBody>
          <a:bodyPr/>
          <a:lstStyle>
            <a:lvl1pPr defTabSz="457200" eaLnBrk="1" fontAlgn="auto" hangingPunct="1">
              <a:spcBef>
                <a:spcPts val="0"/>
              </a:spcBef>
              <a:spcAft>
                <a:spcPts val="0"/>
              </a:spcAft>
              <a:defRPr sz="1800">
                <a:solidFill>
                  <a:prstClr val="black">
                    <a:tint val="75000"/>
                  </a:prstClr>
                </a:solidFill>
                <a:latin typeface="Lato Light"/>
              </a:defRPr>
            </a:lvl1pPr>
          </a:lstStyle>
          <a:p>
            <a:pPr>
              <a:defRPr/>
            </a:pPr>
            <a:fld id="{33FDF3B9-354F-469D-BDBF-7A8D1649BB32}" type="slidenum">
              <a:rPr lang="zh-CN" altLang="en-US"/>
              <a:pPr>
                <a:defRPr/>
              </a:pPr>
              <a:t>‹#›</a:t>
            </a:fld>
            <a:endParaRPr lang="zh-CN" altLang="en-US"/>
          </a:p>
        </p:txBody>
      </p:sp>
    </p:spTree>
    <p:extLst>
      <p:ext uri="{BB962C8B-B14F-4D97-AF65-F5344CB8AC3E}">
        <p14:creationId xmlns:p14="http://schemas.microsoft.com/office/powerpoint/2010/main" val="2858060729"/>
      </p:ext>
    </p:extLst>
  </p:cSld>
  <p:clrMapOvr>
    <a:masterClrMapping/>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userDrawn="1">
  <p:cSld name="3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609600" y="6245225"/>
            <a:ext cx="2844800" cy="476250"/>
          </a:xfrm>
          <a:prstGeom prst="rect">
            <a:avLst/>
          </a:prstGeom>
        </p:spPr>
        <p:txBody>
          <a:bodyPr/>
          <a:lstStyle>
            <a:lvl1pPr algn="ctr">
              <a:spcBef>
                <a:spcPct val="50000"/>
              </a:spcBef>
              <a:defRPr>
                <a:solidFill>
                  <a:prstClr val="black">
                    <a:tint val="75000"/>
                  </a:prstClr>
                </a:solidFill>
              </a:defRPr>
            </a:lvl1pPr>
          </a:lstStyle>
          <a:p>
            <a:pPr eaLnBrk="0" fontAlgn="base" hangingPunct="0">
              <a:spcAft>
                <a:spcPct val="0"/>
              </a:spcAft>
              <a:defRPr/>
            </a:pPr>
            <a:fld id="{9E7C9E0D-D356-41E4-A9D8-0444FE82027C}" type="datetimeFigureOut">
              <a:rPr lang="zh-CN" altLang="en-US" sz="2400">
                <a:latin typeface="Arial" panose="020B0604020202020204" pitchFamily="34" charset="0"/>
              </a:rPr>
              <a:pPr eaLnBrk="0" fontAlgn="base" hangingPunct="0">
                <a:spcAft>
                  <a:spcPct val="0"/>
                </a:spcAft>
                <a:defRPr/>
              </a:pPr>
              <a:t>2024/2/19</a:t>
            </a:fld>
            <a:endParaRPr lang="zh-CN" altLang="en-US" sz="2400">
              <a:latin typeface="Arial" panose="020B0604020202020204" pitchFamily="34" charset="0"/>
            </a:endParaRPr>
          </a:p>
        </p:txBody>
      </p:sp>
      <p:sp>
        <p:nvSpPr>
          <p:cNvPr id="3" name="页脚占位符 3"/>
          <p:cNvSpPr>
            <a:spLocks noGrp="1"/>
          </p:cNvSpPr>
          <p:nvPr>
            <p:ph type="ftr" sz="quarter" idx="11"/>
          </p:nvPr>
        </p:nvSpPr>
        <p:spPr>
          <a:xfrm>
            <a:off x="4165600" y="6245225"/>
            <a:ext cx="3860800" cy="476250"/>
          </a:xfrm>
          <a:prstGeom prst="rect">
            <a:avLst/>
          </a:prstGeom>
        </p:spPr>
        <p:txBody>
          <a:bodyPr/>
          <a:lstStyle>
            <a:lvl1pPr algn="ctr">
              <a:spcBef>
                <a:spcPct val="50000"/>
              </a:spcBef>
              <a:defRPr>
                <a:solidFill>
                  <a:prstClr val="black">
                    <a:tint val="75000"/>
                  </a:prstClr>
                </a:solidFill>
              </a:defRPr>
            </a:lvl1pPr>
          </a:lstStyle>
          <a:p>
            <a:pPr eaLnBrk="0" fontAlgn="base" hangingPunct="0">
              <a:spcAft>
                <a:spcPct val="0"/>
              </a:spcAft>
              <a:defRPr/>
            </a:pPr>
            <a:endParaRPr lang="zh-CN" altLang="en-US" sz="2400">
              <a:latin typeface="Arial" panose="020B0604020202020204" pitchFamily="34" charset="0"/>
            </a:endParaRPr>
          </a:p>
        </p:txBody>
      </p:sp>
      <p:sp>
        <p:nvSpPr>
          <p:cNvPr id="4" name="灯片编号占位符 4"/>
          <p:cNvSpPr>
            <a:spLocks noGrp="1"/>
          </p:cNvSpPr>
          <p:nvPr>
            <p:ph type="sldNum" sz="quarter" idx="12"/>
          </p:nvPr>
        </p:nvSpPr>
        <p:spPr>
          <a:xfrm>
            <a:off x="8737600" y="6245225"/>
            <a:ext cx="2844800" cy="476250"/>
          </a:xfrm>
          <a:prstGeom prst="rect">
            <a:avLst/>
          </a:prstGeom>
        </p:spPr>
        <p:txBody>
          <a:bodyPr/>
          <a:lstStyle>
            <a:lvl1pPr algn="ctr">
              <a:spcBef>
                <a:spcPct val="50000"/>
              </a:spcBef>
              <a:defRPr>
                <a:solidFill>
                  <a:prstClr val="black">
                    <a:tint val="75000"/>
                  </a:prstClr>
                </a:solidFill>
              </a:defRPr>
            </a:lvl1pPr>
          </a:lstStyle>
          <a:p>
            <a:pPr eaLnBrk="0" fontAlgn="base" hangingPunct="0">
              <a:spcAft>
                <a:spcPct val="0"/>
              </a:spcAft>
              <a:defRPr/>
            </a:pPr>
            <a:fld id="{0CDD7AAA-E8AC-46B9-9167-5079BA827B21}" type="slidenum">
              <a:rPr lang="zh-CN" altLang="en-US" sz="2400">
                <a:latin typeface="Arial" panose="020B0604020202020204" pitchFamily="34" charset="0"/>
              </a:rPr>
              <a:pPr eaLnBrk="0" fontAlgn="base" hangingPunct="0">
                <a:spcAft>
                  <a:spcPct val="0"/>
                </a:spcAft>
                <a:defRPr/>
              </a:pPr>
              <a:t>‹#›</a:t>
            </a:fld>
            <a:endParaRPr lang="zh-CN" altLang="en-US" sz="2400">
              <a:latin typeface="Arial" panose="020B0604020202020204" pitchFamily="34" charset="0"/>
            </a:endParaRPr>
          </a:p>
        </p:txBody>
      </p:sp>
    </p:spTree>
    <p:extLst>
      <p:ext uri="{BB962C8B-B14F-4D97-AF65-F5344CB8AC3E}">
        <p14:creationId xmlns:p14="http://schemas.microsoft.com/office/powerpoint/2010/main" val="3278087167"/>
      </p:ext>
    </p:extLst>
  </p:cSld>
  <p:clrMapOvr>
    <a:masterClrMapping/>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userDrawn="1">
  <p:cSld name="65_标题和内容">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id="{32DA043D-39A3-4437-8A68-D8ABB9645D5B}"/>
              </a:ext>
            </a:extLst>
          </p:cNvPr>
          <p:cNvSpPr>
            <a:spLocks noGrp="1"/>
          </p:cNvSpPr>
          <p:nvPr>
            <p:ph type="dt" sz="half" idx="10"/>
          </p:nvPr>
        </p:nvSpPr>
        <p:spPr>
          <a:xfrm>
            <a:off x="7205133" y="6041362"/>
            <a:ext cx="911939" cy="365125"/>
          </a:xfrm>
          <a:prstGeom prst="rect">
            <a:avLst/>
          </a:prstGeom>
        </p:spPr>
        <p:txBody>
          <a:bodyPr/>
          <a:lstStyle>
            <a:lvl1pPr>
              <a:defRPr/>
            </a:lvl1pPr>
          </a:lstStyle>
          <a:p>
            <a:pPr eaLnBrk="0" fontAlgn="base" hangingPunct="0">
              <a:spcBef>
                <a:spcPct val="0"/>
              </a:spcBef>
              <a:spcAft>
                <a:spcPct val="0"/>
              </a:spcAft>
              <a:defRPr/>
            </a:pPr>
            <a:fld id="{2BCC7A12-A6F8-4B29-B1F6-EFE54D85C9A3}" type="datetimeFigureOut">
              <a:rPr lang="zh-CN" altLang="en-US" sz="2400">
                <a:solidFill>
                  <a:prstClr val="black">
                    <a:tint val="75000"/>
                  </a:prstClr>
                </a:solidFill>
                <a:latin typeface="Arial" panose="020B0604020202020204" pitchFamily="34" charset="0"/>
              </a:rPr>
              <a:pPr eaLnBrk="0" fontAlgn="base" hangingPunct="0">
                <a:spcBef>
                  <a:spcPct val="0"/>
                </a:spcBef>
                <a:spcAft>
                  <a:spcPct val="0"/>
                </a:spcAft>
                <a:defRPr/>
              </a:pPr>
              <a:t>2024/2/19</a:t>
            </a:fld>
            <a:endParaRPr lang="zh-CN" altLang="en-US" sz="2400">
              <a:solidFill>
                <a:prstClr val="black">
                  <a:tint val="75000"/>
                </a:prstClr>
              </a:solidFill>
              <a:latin typeface="Arial" panose="020B0604020202020204" pitchFamily="34" charset="0"/>
            </a:endParaRPr>
          </a:p>
        </p:txBody>
      </p:sp>
      <p:sp>
        <p:nvSpPr>
          <p:cNvPr id="3" name="页脚占位符 4">
            <a:extLst>
              <a:ext uri="{FF2B5EF4-FFF2-40B4-BE49-F238E27FC236}">
                <a16:creationId xmlns:a16="http://schemas.microsoft.com/office/drawing/2014/main" id="{6139AD28-9736-4858-A52B-9152D3F05EAC}"/>
              </a:ext>
            </a:extLst>
          </p:cNvPr>
          <p:cNvSpPr>
            <a:spLocks noGrp="1"/>
          </p:cNvSpPr>
          <p:nvPr>
            <p:ph type="ftr" sz="quarter" idx="11"/>
          </p:nvPr>
        </p:nvSpPr>
        <p:spPr>
          <a:xfrm>
            <a:off x="677334" y="6041362"/>
            <a:ext cx="6297612" cy="365125"/>
          </a:xfrm>
          <a:prstGeom prst="rect">
            <a:avLst/>
          </a:prstGeom>
        </p:spPr>
        <p:txBody>
          <a:bodyPr/>
          <a:lstStyle>
            <a:lvl1pPr>
              <a:defRPr/>
            </a:lvl1pPr>
          </a:lstStyle>
          <a:p>
            <a:pPr eaLnBrk="0" fontAlgn="base" hangingPunct="0">
              <a:spcBef>
                <a:spcPct val="0"/>
              </a:spcBef>
              <a:spcAft>
                <a:spcPct val="0"/>
              </a:spcAft>
              <a:defRPr/>
            </a:pPr>
            <a:endParaRPr lang="zh-CN" altLang="en-US" sz="2400">
              <a:solidFill>
                <a:prstClr val="black">
                  <a:tint val="75000"/>
                </a:prstClr>
              </a:solidFill>
              <a:latin typeface="Arial" panose="020B0604020202020204" pitchFamily="34" charset="0"/>
            </a:endParaRPr>
          </a:p>
        </p:txBody>
      </p:sp>
      <p:sp>
        <p:nvSpPr>
          <p:cNvPr id="4" name="灯片编号占位符 5">
            <a:extLst>
              <a:ext uri="{FF2B5EF4-FFF2-40B4-BE49-F238E27FC236}">
                <a16:creationId xmlns:a16="http://schemas.microsoft.com/office/drawing/2014/main" id="{5D814785-11A4-4636-9CF4-C38FD20D9094}"/>
              </a:ext>
            </a:extLst>
          </p:cNvPr>
          <p:cNvSpPr>
            <a:spLocks noGrp="1"/>
          </p:cNvSpPr>
          <p:nvPr>
            <p:ph type="sldNum" sz="quarter" idx="12"/>
          </p:nvPr>
        </p:nvSpPr>
        <p:spPr>
          <a:xfrm>
            <a:off x="8590663" y="6041362"/>
            <a:ext cx="683339" cy="365125"/>
          </a:xfrm>
          <a:prstGeom prst="rect">
            <a:avLst/>
          </a:prstGeom>
        </p:spPr>
        <p:txBody>
          <a:bodyPr/>
          <a:lstStyle>
            <a:lvl1pPr>
              <a:defRPr/>
            </a:lvl1pPr>
          </a:lstStyle>
          <a:p>
            <a:pPr eaLnBrk="0" fontAlgn="base" hangingPunct="0">
              <a:spcBef>
                <a:spcPct val="0"/>
              </a:spcBef>
              <a:spcAft>
                <a:spcPct val="0"/>
              </a:spcAft>
              <a:defRPr/>
            </a:pPr>
            <a:fld id="{18CB745E-AF92-4B82-9391-130056807CE7}" type="slidenum">
              <a:rPr lang="zh-CN" altLang="en-US" sz="2400">
                <a:solidFill>
                  <a:srgbClr val="5FCBEF"/>
                </a:solidFill>
                <a:latin typeface="Arial" panose="020B0604020202020204" pitchFamily="34" charset="0"/>
              </a:rPr>
              <a:pPr eaLnBrk="0" fontAlgn="base" hangingPunct="0">
                <a:spcBef>
                  <a:spcPct val="0"/>
                </a:spcBef>
                <a:spcAft>
                  <a:spcPct val="0"/>
                </a:spcAft>
                <a:defRPr/>
              </a:pPr>
              <a:t>‹#›</a:t>
            </a:fld>
            <a:endParaRPr lang="zh-CN" altLang="en-US" sz="2400">
              <a:solidFill>
                <a:srgbClr val="5FCBEF"/>
              </a:solidFill>
              <a:latin typeface="Arial" panose="020B0604020202020204" pitchFamily="34" charset="0"/>
            </a:endParaRPr>
          </a:p>
        </p:txBody>
      </p:sp>
    </p:spTree>
    <p:extLst>
      <p:ext uri="{BB962C8B-B14F-4D97-AF65-F5344CB8AC3E}">
        <p14:creationId xmlns:p14="http://schemas.microsoft.com/office/powerpoint/2010/main" val="337260002"/>
      </p:ext>
    </p:extLst>
  </p:cSld>
  <p:clrMapOvr>
    <a:masterClrMapping/>
  </p:clrMapOvr>
  <p:transition spd="slow" advTm="3000">
    <p:random/>
  </p:transition>
</p:sldLayout>
</file>

<file path=ppt/slideLayouts/slideLayout447.xml><?xml version="1.0" encoding="utf-8"?>
<p:sldLayout xmlns:a="http://schemas.openxmlformats.org/drawingml/2006/main" xmlns:r="http://schemas.openxmlformats.org/officeDocument/2006/relationships" xmlns:p="http://schemas.openxmlformats.org/presentationml/2006/main" userDrawn="1">
  <p:cSld name="32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133" y="6041362"/>
            <a:ext cx="911939" cy="365125"/>
          </a:xfrm>
          <a:prstGeom prst="rect">
            <a:avLst/>
          </a:prstGeom>
        </p:spPr>
        <p:txBody>
          <a:bodyPr/>
          <a:lstStyle>
            <a:lvl1pPr>
              <a:defRPr smtClean="0">
                <a:solidFill>
                  <a:prstClr val="black">
                    <a:tint val="75000"/>
                  </a:prstClr>
                </a:solidFill>
              </a:defRPr>
            </a:lvl1pPr>
          </a:lstStyle>
          <a:p>
            <a:pPr eaLnBrk="0" fontAlgn="base" hangingPunct="0">
              <a:spcBef>
                <a:spcPct val="0"/>
              </a:spcBef>
              <a:spcAft>
                <a:spcPct val="0"/>
              </a:spcAft>
              <a:defRPr/>
            </a:pPr>
            <a:fld id="{39ADED8E-4E0B-498D-B715-B157A890E4DE}" type="datetimeFigureOut">
              <a:rPr lang="zh-CN" altLang="en-US" sz="2400">
                <a:latin typeface="Arial" panose="020B0604020202020204" pitchFamily="34" charset="0"/>
              </a:rPr>
              <a:pPr eaLnBrk="0" fontAlgn="base" hangingPunct="0">
                <a:spcBef>
                  <a:spcPct val="0"/>
                </a:spcBef>
                <a:spcAft>
                  <a:spcPct val="0"/>
                </a:spcAft>
                <a:defRPr/>
              </a:pPr>
              <a:t>2024/2/19</a:t>
            </a:fld>
            <a:endParaRPr lang="zh-CN" altLang="en-US" sz="2400">
              <a:latin typeface="Arial" panose="020B0604020202020204" pitchFamily="34" charset="0"/>
            </a:endParaRPr>
          </a:p>
        </p:txBody>
      </p:sp>
      <p:sp>
        <p:nvSpPr>
          <p:cNvPr id="3" name="页脚占位符 3"/>
          <p:cNvSpPr>
            <a:spLocks noGrp="1"/>
          </p:cNvSpPr>
          <p:nvPr>
            <p:ph type="ftr" sz="quarter" idx="11"/>
          </p:nvPr>
        </p:nvSpPr>
        <p:spPr>
          <a:xfrm>
            <a:off x="677334" y="6041362"/>
            <a:ext cx="6297612"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endParaRPr lang="zh-CN" altLang="en-US" sz="2400">
              <a:latin typeface="Arial" panose="020B0604020202020204" pitchFamily="34" charset="0"/>
            </a:endParaRPr>
          </a:p>
        </p:txBody>
      </p:sp>
      <p:sp>
        <p:nvSpPr>
          <p:cNvPr id="4" name="灯片编号占位符 4"/>
          <p:cNvSpPr>
            <a:spLocks noGrp="1"/>
          </p:cNvSpPr>
          <p:nvPr>
            <p:ph type="sldNum" sz="quarter" idx="12"/>
          </p:nvPr>
        </p:nvSpPr>
        <p:spPr>
          <a:xfrm>
            <a:off x="8590663" y="6041362"/>
            <a:ext cx="683339" cy="365125"/>
          </a:xfrm>
          <a:prstGeom prst="rect">
            <a:avLst/>
          </a:prstGeom>
        </p:spPr>
        <p:txBody>
          <a:bodyPr/>
          <a:lstStyle>
            <a:lvl1pPr>
              <a:defRPr>
                <a:solidFill>
                  <a:prstClr val="black">
                    <a:tint val="75000"/>
                  </a:prstClr>
                </a:solidFill>
              </a:defRPr>
            </a:lvl1pPr>
          </a:lstStyle>
          <a:p>
            <a:pPr eaLnBrk="0" fontAlgn="base" hangingPunct="0">
              <a:spcBef>
                <a:spcPct val="0"/>
              </a:spcBef>
              <a:spcAft>
                <a:spcPct val="0"/>
              </a:spcAft>
              <a:defRPr/>
            </a:pPr>
            <a:fld id="{18634F15-13D2-4C0D-99FD-67E8D2F909DD}" type="slidenum">
              <a:rPr lang="zh-CN" altLang="en-US" sz="2400">
                <a:latin typeface="Arial" panose="020B0604020202020204" pitchFamily="34" charset="0"/>
              </a:rPr>
              <a:pPr eaLnBrk="0" fontAlgn="base" hangingPunct="0">
                <a:spcBef>
                  <a:spcPct val="0"/>
                </a:spcBef>
                <a:spcAft>
                  <a:spcPct val="0"/>
                </a:spcAft>
                <a:defRPr/>
              </a:pPr>
              <a:t>‹#›</a:t>
            </a:fld>
            <a:endParaRPr lang="zh-CN" altLang="en-US" sz="2400">
              <a:latin typeface="Arial" panose="020B0604020202020204" pitchFamily="34" charset="0"/>
            </a:endParaRPr>
          </a:p>
        </p:txBody>
      </p:sp>
    </p:spTree>
    <p:extLst>
      <p:ext uri="{BB962C8B-B14F-4D97-AF65-F5344CB8AC3E}">
        <p14:creationId xmlns:p14="http://schemas.microsoft.com/office/powerpoint/2010/main" val="1829558921"/>
      </p:ext>
    </p:extLst>
  </p:cSld>
  <p:clrMapOvr>
    <a:masterClrMapping/>
  </p:clrMapOvr>
</p:sldLayout>
</file>

<file path=ppt/slideLayouts/slideLayout448.xml><?xml version="1.0" encoding="utf-8"?>
<p:sldLayout xmlns:a="http://schemas.openxmlformats.org/drawingml/2006/main" xmlns:r="http://schemas.openxmlformats.org/officeDocument/2006/relationships" xmlns:p="http://schemas.openxmlformats.org/presentationml/2006/main" preserve="1" userDrawn="1">
  <p:cSld name="23_标题幻灯片">
    <p:bg>
      <p:bgPr>
        <a:solidFill>
          <a:schemeClr val="accent1">
            <a:lumMod val="90000"/>
            <a:lumOff val="1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6831173"/>
      </p:ext>
    </p:extLst>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preserve="1" userDrawn="1">
  <p:cSld name="67_标题和内容">
    <p:spTree>
      <p:nvGrpSpPr>
        <p:cNvPr id="1" name=""/>
        <p:cNvGrpSpPr/>
        <p:nvPr/>
      </p:nvGrpSpPr>
      <p:grpSpPr>
        <a:xfrm>
          <a:off x="0" y="0"/>
          <a:ext cx="0" cy="0"/>
          <a:chOff x="0" y="0"/>
          <a:chExt cx="0" cy="0"/>
        </a:xfrm>
      </p:grpSpPr>
      <p:sp>
        <p:nvSpPr>
          <p:cNvPr id="7" name="菱形 6"/>
          <p:cNvSpPr/>
          <p:nvPr userDrawn="1"/>
        </p:nvSpPr>
        <p:spPr>
          <a:xfrm>
            <a:off x="127000" y="137026"/>
            <a:ext cx="540000" cy="54000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
        <p:nvSpPr>
          <p:cNvPr id="3" name="菱形 2"/>
          <p:cNvSpPr/>
          <p:nvPr userDrawn="1"/>
        </p:nvSpPr>
        <p:spPr>
          <a:xfrm>
            <a:off x="190500" y="137026"/>
            <a:ext cx="540000" cy="540000"/>
          </a:xfrm>
          <a:prstGeom prst="diamond">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ndParaRPr>
          </a:p>
        </p:txBody>
      </p:sp>
    </p:spTree>
    <p:extLst>
      <p:ext uri="{BB962C8B-B14F-4D97-AF65-F5344CB8AC3E}">
        <p14:creationId xmlns:p14="http://schemas.microsoft.com/office/powerpoint/2010/main" val="66881224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6065E43-B123-4E54-B0A4-9A514D91E992}"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BC533E0C-6B24-4BEC-83BE-E3A35DC92546}" type="slidenum">
              <a:rPr lang="zh-CN" altLang="en-US"/>
              <a:pPr>
                <a:defRPr/>
              </a:pPr>
              <a:t>‹#›</a:t>
            </a:fld>
            <a:endParaRPr lang="zh-CN" altLang="en-US"/>
          </a:p>
        </p:txBody>
      </p:sp>
    </p:spTree>
    <p:extLst>
      <p:ext uri="{BB962C8B-B14F-4D97-AF65-F5344CB8AC3E}">
        <p14:creationId xmlns:p14="http://schemas.microsoft.com/office/powerpoint/2010/main" val="425275638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B6923F4D-ECB0-4513-97F2-37B21F241117}"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B4EFEB9-39EB-4478-B955-9AA84B0F249A}" type="slidenum">
              <a:rPr lang="zh-CN" altLang="en-US"/>
              <a:pPr>
                <a:defRPr/>
              </a:pPr>
              <a:t>‹#›</a:t>
            </a:fld>
            <a:endParaRPr lang="zh-CN" altLang="en-US"/>
          </a:p>
        </p:txBody>
      </p:sp>
    </p:spTree>
    <p:extLst>
      <p:ext uri="{BB962C8B-B14F-4D97-AF65-F5344CB8AC3E}">
        <p14:creationId xmlns:p14="http://schemas.microsoft.com/office/powerpoint/2010/main" val="259728182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2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EB11469-8380-42D3-9DCE-4DE26450BB87}"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794D14A-EBA0-449F-9A55-5FA4C7A21DA6}" type="slidenum">
              <a:rPr lang="zh-CN" altLang="en-US"/>
              <a:pPr>
                <a:defRPr/>
              </a:pPr>
              <a:t>‹#›</a:t>
            </a:fld>
            <a:endParaRPr lang="zh-CN" altLang="en-US"/>
          </a:p>
        </p:txBody>
      </p:sp>
    </p:spTree>
    <p:extLst>
      <p:ext uri="{BB962C8B-B14F-4D97-AF65-F5344CB8AC3E}">
        <p14:creationId xmlns:p14="http://schemas.microsoft.com/office/powerpoint/2010/main" val="60637348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2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94BC2ED-5611-42A0-BDFD-64D932F985B1}"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72D6F189-95D1-4F0A-AE58-F67B421EDACD}" type="slidenum">
              <a:rPr lang="zh-CN" altLang="en-US"/>
              <a:pPr>
                <a:defRPr/>
              </a:pPr>
              <a:t>‹#›</a:t>
            </a:fld>
            <a:endParaRPr lang="zh-CN" altLang="en-US"/>
          </a:p>
        </p:txBody>
      </p:sp>
    </p:spTree>
    <p:extLst>
      <p:ext uri="{BB962C8B-B14F-4D97-AF65-F5344CB8AC3E}">
        <p14:creationId xmlns:p14="http://schemas.microsoft.com/office/powerpoint/2010/main" val="47812792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2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02D1718-3781-4C2A-B191-505C118A767E}"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19F72B1C-9FEF-4773-AB7A-E274ECC684BB}" type="slidenum">
              <a:rPr lang="zh-CN" altLang="en-US"/>
              <a:pPr>
                <a:defRPr/>
              </a:pPr>
              <a:t>‹#›</a:t>
            </a:fld>
            <a:endParaRPr lang="zh-CN" altLang="en-US"/>
          </a:p>
        </p:txBody>
      </p:sp>
    </p:spTree>
    <p:extLst>
      <p:ext uri="{BB962C8B-B14F-4D97-AF65-F5344CB8AC3E}">
        <p14:creationId xmlns:p14="http://schemas.microsoft.com/office/powerpoint/2010/main" val="3256248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5F0132F-27AD-4901-812E-8330D5487512}" type="datetimeFigureOut">
              <a:rPr lang="en-US" smtClean="0"/>
              <a:t>2/19/2024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162625334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2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496C2003-84CA-4F77-AE6E-1D47196D8D9F}"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E5BDE17-1385-4629-8E93-019F47C75BD5}" type="slidenum">
              <a:rPr lang="zh-CN" altLang="en-US"/>
              <a:pPr>
                <a:defRPr/>
              </a:pPr>
              <a:t>‹#›</a:t>
            </a:fld>
            <a:endParaRPr lang="zh-CN" altLang="en-US"/>
          </a:p>
        </p:txBody>
      </p:sp>
    </p:spTree>
    <p:extLst>
      <p:ext uri="{BB962C8B-B14F-4D97-AF65-F5344CB8AC3E}">
        <p14:creationId xmlns:p14="http://schemas.microsoft.com/office/powerpoint/2010/main" val="5784903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2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6429E5E-734D-4854-B532-D4C82ADBDEF3}"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8256AF6-F24F-4FBE-92D3-8D930DA0743C}" type="slidenum">
              <a:rPr lang="zh-CN" altLang="en-US"/>
              <a:pPr>
                <a:defRPr/>
              </a:pPr>
              <a:t>‹#›</a:t>
            </a:fld>
            <a:endParaRPr lang="zh-CN" altLang="en-US"/>
          </a:p>
        </p:txBody>
      </p:sp>
    </p:spTree>
    <p:extLst>
      <p:ext uri="{BB962C8B-B14F-4D97-AF65-F5344CB8AC3E}">
        <p14:creationId xmlns:p14="http://schemas.microsoft.com/office/powerpoint/2010/main" val="212314521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2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A1818A1F-0709-45EA-9361-D9F99F07BAA8}"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79DBCEFE-8DBF-4E8D-9845-FF83EAA40651}" type="slidenum">
              <a:rPr lang="zh-CN" altLang="en-US"/>
              <a:pPr>
                <a:defRPr/>
              </a:pPr>
              <a:t>‹#›</a:t>
            </a:fld>
            <a:endParaRPr lang="zh-CN" altLang="en-US"/>
          </a:p>
        </p:txBody>
      </p:sp>
    </p:spTree>
    <p:extLst>
      <p:ext uri="{BB962C8B-B14F-4D97-AF65-F5344CB8AC3E}">
        <p14:creationId xmlns:p14="http://schemas.microsoft.com/office/powerpoint/2010/main" val="387560719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7747628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794852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498690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2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38C5DD3-AA04-43AA-AC37-B9DF80AF1D4B}"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77C31A8-8C14-4DD3-BBF4-E6CD04F7DFC3}" type="slidenum">
              <a:rPr lang="zh-CN" altLang="en-US"/>
              <a:pPr>
                <a:defRPr/>
              </a:pPr>
              <a:t>‹#›</a:t>
            </a:fld>
            <a:endParaRPr lang="zh-CN" altLang="en-US"/>
          </a:p>
        </p:txBody>
      </p:sp>
    </p:spTree>
    <p:extLst>
      <p:ext uri="{BB962C8B-B14F-4D97-AF65-F5344CB8AC3E}">
        <p14:creationId xmlns:p14="http://schemas.microsoft.com/office/powerpoint/2010/main" val="48100238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2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32151CD7-A341-4AFA-8AC1-DDA22A705323}"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2A77636-1B61-488E-8D67-FB374F2ACF06}" type="slidenum">
              <a:rPr lang="zh-CN" altLang="en-US"/>
              <a:pPr>
                <a:defRPr/>
              </a:pPr>
              <a:t>‹#›</a:t>
            </a:fld>
            <a:endParaRPr lang="zh-CN" altLang="en-US"/>
          </a:p>
        </p:txBody>
      </p:sp>
    </p:spTree>
    <p:extLst>
      <p:ext uri="{BB962C8B-B14F-4D97-AF65-F5344CB8AC3E}">
        <p14:creationId xmlns:p14="http://schemas.microsoft.com/office/powerpoint/2010/main" val="146267585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8084897"/>
      </p:ext>
    </p:extLst>
  </p:cSld>
  <p:clrMapOvr>
    <a:masterClrMapping/>
  </p:clrMapOvr>
  <p:transition spd="slow" advClick="0" advTm="0">
    <p:random/>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2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8C975CE-8E38-4331-B1D2-92F0237E027C}"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9302206-33A5-4534-9C79-A95CBA9E1FB9}" type="slidenum">
              <a:rPr lang="zh-CN" altLang="en-US"/>
              <a:pPr>
                <a:defRPr/>
              </a:pPr>
              <a:t>‹#›</a:t>
            </a:fld>
            <a:endParaRPr lang="zh-CN" altLang="en-US"/>
          </a:p>
        </p:txBody>
      </p:sp>
    </p:spTree>
    <p:extLst>
      <p:ext uri="{BB962C8B-B14F-4D97-AF65-F5344CB8AC3E}">
        <p14:creationId xmlns:p14="http://schemas.microsoft.com/office/powerpoint/2010/main" val="10150445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5F0132F-27AD-4901-812E-8330D5487512}" type="datetimeFigureOut">
              <a:rPr lang="en-US" smtClean="0"/>
              <a:t>2/19/2024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413773266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2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p:spPr>
        <p:txBody>
          <a:bodyPr/>
          <a:lstStyle>
            <a:lvl1pPr eaLnBrk="0" fontAlgn="auto" hangingPunct="0">
              <a:spcBef>
                <a:spcPct val="0"/>
              </a:spcBef>
              <a:spcAft>
                <a:spcPts val="0"/>
              </a:spcAft>
              <a:defRPr sz="1350" smtClean="0">
                <a:solidFill>
                  <a:prstClr val="black">
                    <a:tint val="75000"/>
                  </a:prstClr>
                </a:solidFill>
                <a:latin typeface="Arial" panose="020B0604020202020204" pitchFamily="34" charset="0"/>
                <a:cs typeface="Arial" panose="020B0604020202020204" pitchFamily="34" charset="0"/>
              </a:defRPr>
            </a:lvl1pPr>
          </a:lstStyle>
          <a:p>
            <a:pPr>
              <a:defRPr/>
            </a:pPr>
            <a:fld id="{C5DDC509-6E76-4A7D-B645-A6CF03746FC1}" type="datetimeFigureOut">
              <a:rPr lang="zh-CN" altLang="en-US"/>
              <a:pPr>
                <a:defRPr/>
              </a:pPr>
              <a:t>2024/2/19</a:t>
            </a:fld>
            <a:endParaRPr lang="zh-CN" altLang="en-US"/>
          </a:p>
        </p:txBody>
      </p:sp>
      <p:sp>
        <p:nvSpPr>
          <p:cNvPr id="3" name="页脚占位符 3"/>
          <p:cNvSpPr>
            <a:spLocks noGrp="1"/>
          </p:cNvSpPr>
          <p:nvPr>
            <p:ph type="ftr" sz="quarter" idx="11"/>
          </p:nvPr>
        </p:nvSpPr>
        <p:spPr>
          <a:xfrm>
            <a:off x="677863" y="6042025"/>
            <a:ext cx="6297612" cy="365125"/>
          </a:xfrm>
        </p:spPr>
        <p:txBody>
          <a:bodyPr/>
          <a:lstStyle>
            <a:lvl1pPr algn="l" eaLnBrk="0" fontAlgn="auto" hangingPunct="0">
              <a:spcBef>
                <a:spcPct val="0"/>
              </a:spcBef>
              <a:spcAft>
                <a:spcPts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p:spPr>
        <p:txBody>
          <a:bodyPr/>
          <a:lstStyle>
            <a:lvl1pPr algn="l" eaLnBrk="0" fontAlgn="auto" hangingPunct="0">
              <a:spcBef>
                <a:spcPct val="0"/>
              </a:spcBef>
              <a:spcAft>
                <a:spcPts val="0"/>
              </a:spcAft>
              <a:defRPr sz="1350" smtClean="0">
                <a:solidFill>
                  <a:prstClr val="black">
                    <a:tint val="75000"/>
                  </a:prstClr>
                </a:solidFill>
                <a:latin typeface="Arial" panose="020B0604020202020204" pitchFamily="34" charset="0"/>
                <a:cs typeface="Arial" panose="020B0604020202020204" pitchFamily="34" charset="0"/>
              </a:defRPr>
            </a:lvl1pPr>
          </a:lstStyle>
          <a:p>
            <a:pPr>
              <a:defRPr/>
            </a:pPr>
            <a:fld id="{5A3F68D1-95F6-4896-B079-C9CD34FCD97D}" type="slidenum">
              <a:rPr lang="zh-CN" altLang="en-US"/>
              <a:pPr>
                <a:defRPr/>
              </a:pPr>
              <a:t>‹#›</a:t>
            </a:fld>
            <a:endParaRPr lang="zh-CN" altLang="en-US"/>
          </a:p>
        </p:txBody>
      </p:sp>
    </p:spTree>
    <p:extLst>
      <p:ext uri="{BB962C8B-B14F-4D97-AF65-F5344CB8AC3E}">
        <p14:creationId xmlns:p14="http://schemas.microsoft.com/office/powerpoint/2010/main" val="112873789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3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p:spPr>
        <p:txBody>
          <a:bodyPr/>
          <a:lstStyle>
            <a:lvl1pPr eaLnBrk="0" fontAlgn="auto" hangingPunct="0">
              <a:spcBef>
                <a:spcPct val="0"/>
              </a:spcBef>
              <a:spcAft>
                <a:spcPts val="0"/>
              </a:spcAft>
              <a:defRPr sz="1350" smtClean="0">
                <a:solidFill>
                  <a:prstClr val="black">
                    <a:tint val="75000"/>
                  </a:prstClr>
                </a:solidFill>
                <a:latin typeface="Arial" panose="020B0604020202020204" pitchFamily="34" charset="0"/>
                <a:cs typeface="Arial" panose="020B0604020202020204" pitchFamily="34" charset="0"/>
              </a:defRPr>
            </a:lvl1pPr>
          </a:lstStyle>
          <a:p>
            <a:pPr>
              <a:defRPr/>
            </a:pPr>
            <a:fld id="{6585F5D9-0BFD-4709-B568-AA80A9D8B9A6}" type="datetimeFigureOut">
              <a:rPr lang="zh-CN" altLang="en-US"/>
              <a:pPr>
                <a:defRPr/>
              </a:pPr>
              <a:t>2024/2/19</a:t>
            </a:fld>
            <a:endParaRPr lang="zh-CN" altLang="en-US"/>
          </a:p>
        </p:txBody>
      </p:sp>
      <p:sp>
        <p:nvSpPr>
          <p:cNvPr id="3" name="页脚占位符 3"/>
          <p:cNvSpPr>
            <a:spLocks noGrp="1"/>
          </p:cNvSpPr>
          <p:nvPr>
            <p:ph type="ftr" sz="quarter" idx="11"/>
          </p:nvPr>
        </p:nvSpPr>
        <p:spPr>
          <a:xfrm>
            <a:off x="677863" y="6042025"/>
            <a:ext cx="6297612" cy="365125"/>
          </a:xfrm>
        </p:spPr>
        <p:txBody>
          <a:bodyPr/>
          <a:lstStyle>
            <a:lvl1pPr algn="l" eaLnBrk="0" fontAlgn="auto" hangingPunct="0">
              <a:spcBef>
                <a:spcPct val="0"/>
              </a:spcBef>
              <a:spcAft>
                <a:spcPts val="0"/>
              </a:spcAft>
              <a:defRPr sz="1350">
                <a:solidFill>
                  <a:prstClr val="black">
                    <a:tint val="75000"/>
                  </a:prstClr>
                </a:solidFill>
                <a:latin typeface="Arial" panose="020B0604020202020204" pitchFamily="34" charset="0"/>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p:spPr>
        <p:txBody>
          <a:bodyPr/>
          <a:lstStyle>
            <a:lvl1pPr algn="l" eaLnBrk="0" fontAlgn="auto" hangingPunct="0">
              <a:spcBef>
                <a:spcPct val="0"/>
              </a:spcBef>
              <a:spcAft>
                <a:spcPts val="0"/>
              </a:spcAft>
              <a:defRPr sz="1350" smtClean="0">
                <a:solidFill>
                  <a:prstClr val="black">
                    <a:tint val="75000"/>
                  </a:prstClr>
                </a:solidFill>
                <a:latin typeface="Arial" panose="020B0604020202020204" pitchFamily="34" charset="0"/>
                <a:cs typeface="Arial" panose="020B0604020202020204" pitchFamily="34" charset="0"/>
              </a:defRPr>
            </a:lvl1pPr>
          </a:lstStyle>
          <a:p>
            <a:pPr>
              <a:defRPr/>
            </a:pPr>
            <a:fld id="{3AC031FD-D54C-478E-8272-8DD6203959F2}" type="slidenum">
              <a:rPr lang="zh-CN" altLang="en-US"/>
              <a:pPr>
                <a:defRPr/>
              </a:pPr>
              <a:t>‹#›</a:t>
            </a:fld>
            <a:endParaRPr lang="zh-CN" altLang="en-US"/>
          </a:p>
        </p:txBody>
      </p:sp>
    </p:spTree>
    <p:extLst>
      <p:ext uri="{BB962C8B-B14F-4D97-AF65-F5344CB8AC3E}">
        <p14:creationId xmlns:p14="http://schemas.microsoft.com/office/powerpoint/2010/main" val="285835030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661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0414305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4_标题和内容">
    <p:spTree>
      <p:nvGrpSpPr>
        <p:cNvPr id="1" name=""/>
        <p:cNvGrpSpPr/>
        <p:nvPr/>
      </p:nvGrpSpPr>
      <p:grpSpPr>
        <a:xfrm>
          <a:off x="0" y="0"/>
          <a:ext cx="0" cy="0"/>
          <a:chOff x="0" y="0"/>
          <a:chExt cx="0" cy="0"/>
        </a:xfrm>
      </p:grpSpPr>
      <p:pic>
        <p:nvPicPr>
          <p:cNvPr id="2" name="图片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34950" y="0"/>
            <a:ext cx="12700000" cy="687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5575170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3_节标题">
    <p:spTree>
      <p:nvGrpSpPr>
        <p:cNvPr id="1" name=""/>
        <p:cNvGrpSpPr/>
        <p:nvPr/>
      </p:nvGrpSpPr>
      <p:grpSpPr>
        <a:xfrm>
          <a:off x="0" y="0"/>
          <a:ext cx="0" cy="0"/>
          <a:chOff x="0" y="0"/>
          <a:chExt cx="0" cy="0"/>
        </a:xfrm>
      </p:grpSpPr>
      <p:pic>
        <p:nvPicPr>
          <p:cNvPr id="2" name="图片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4738" y="-455613"/>
            <a:ext cx="14293851" cy="7742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65257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3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410C2CCB-2AC4-4C2B-8150-F2566AB746E1}"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905465B8-D389-4F40-94B4-688FAE302201}" type="slidenum">
              <a:rPr lang="zh-CN" altLang="en-US"/>
              <a:pPr>
                <a:defRPr/>
              </a:pPr>
              <a:t>‹#›</a:t>
            </a:fld>
            <a:endParaRPr lang="zh-CN" altLang="en-US"/>
          </a:p>
        </p:txBody>
      </p:sp>
    </p:spTree>
    <p:extLst>
      <p:ext uri="{BB962C8B-B14F-4D97-AF65-F5344CB8AC3E}">
        <p14:creationId xmlns:p14="http://schemas.microsoft.com/office/powerpoint/2010/main" val="358286903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3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06F15D4-852B-4249-99D8-A7ECC363B763}"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7750CBF-EA19-458D-B62B-8198417F5A55}" type="slidenum">
              <a:rPr lang="zh-CN" altLang="en-US"/>
              <a:pPr>
                <a:defRPr/>
              </a:pPr>
              <a:t>‹#›</a:t>
            </a:fld>
            <a:endParaRPr lang="zh-CN" altLang="en-US"/>
          </a:p>
        </p:txBody>
      </p:sp>
    </p:spTree>
    <p:extLst>
      <p:ext uri="{BB962C8B-B14F-4D97-AF65-F5344CB8AC3E}">
        <p14:creationId xmlns:p14="http://schemas.microsoft.com/office/powerpoint/2010/main" val="102001437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4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0F0031AE-DD1F-4A24-AD33-AA18E5BD297E}"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8D98511-6C51-45DB-96B4-D1E0906250E0}" type="slidenum">
              <a:rPr lang="zh-CN" altLang="en-US"/>
              <a:pPr>
                <a:defRPr/>
              </a:pPr>
              <a:t>‹#›</a:t>
            </a:fld>
            <a:endParaRPr lang="zh-CN" altLang="en-US"/>
          </a:p>
        </p:txBody>
      </p:sp>
    </p:spTree>
    <p:extLst>
      <p:ext uri="{BB962C8B-B14F-4D97-AF65-F5344CB8AC3E}">
        <p14:creationId xmlns:p14="http://schemas.microsoft.com/office/powerpoint/2010/main" val="96852499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4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35556D60-55F4-4FE8-A400-B4CF0C4A2EF4}"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649AE48A-09EC-49CD-B7FA-DA333B04E7A9}" type="slidenum">
              <a:rPr lang="zh-CN" altLang="en-US"/>
              <a:pPr>
                <a:defRPr/>
              </a:pPr>
              <a:t>‹#›</a:t>
            </a:fld>
            <a:endParaRPr lang="zh-CN" altLang="en-US"/>
          </a:p>
        </p:txBody>
      </p:sp>
    </p:spTree>
    <p:extLst>
      <p:ext uri="{BB962C8B-B14F-4D97-AF65-F5344CB8AC3E}">
        <p14:creationId xmlns:p14="http://schemas.microsoft.com/office/powerpoint/2010/main" val="50162555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4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78F698BD-DDBD-48DC-AEB9-A7216085010D}"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83A899B8-56F7-42D4-99F2-ED967AD374D4}" type="slidenum">
              <a:rPr lang="zh-CN" altLang="en-US"/>
              <a:pPr>
                <a:defRPr/>
              </a:pPr>
              <a:t>‹#›</a:t>
            </a:fld>
            <a:endParaRPr lang="zh-CN" altLang="en-US"/>
          </a:p>
        </p:txBody>
      </p:sp>
    </p:spTree>
    <p:extLst>
      <p:ext uri="{BB962C8B-B14F-4D97-AF65-F5344CB8AC3E}">
        <p14:creationId xmlns:p14="http://schemas.microsoft.com/office/powerpoint/2010/main" val="31908086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F0132F-27AD-4901-812E-8330D5487512}" type="datetimeFigureOut">
              <a:rPr lang="en-US" smtClean="0"/>
              <a:t>2/19/2024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258140643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5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072B4021-5C4D-4051-95B2-F152519675E5}"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419EC1F-16C4-447A-B8FE-B6087C8B7377}" type="slidenum">
              <a:rPr lang="zh-CN" altLang="en-US"/>
              <a:pPr>
                <a:defRPr/>
              </a:pPr>
              <a:t>‹#›</a:t>
            </a:fld>
            <a:endParaRPr lang="zh-CN" altLang="en-US"/>
          </a:p>
        </p:txBody>
      </p:sp>
    </p:spTree>
    <p:extLst>
      <p:ext uri="{BB962C8B-B14F-4D97-AF65-F5344CB8AC3E}">
        <p14:creationId xmlns:p14="http://schemas.microsoft.com/office/powerpoint/2010/main" val="42163920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5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E2150E76-8920-4741-963C-667EF1F979CF}"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30E10919-45DD-4A75-B35C-D6C3BB4E4B93}" type="slidenum">
              <a:rPr lang="zh-CN" altLang="en-US"/>
              <a:pPr>
                <a:defRPr/>
              </a:pPr>
              <a:t>‹#›</a:t>
            </a:fld>
            <a:endParaRPr lang="zh-CN" altLang="en-US"/>
          </a:p>
        </p:txBody>
      </p:sp>
    </p:spTree>
    <p:extLst>
      <p:ext uri="{BB962C8B-B14F-4D97-AF65-F5344CB8AC3E}">
        <p14:creationId xmlns:p14="http://schemas.microsoft.com/office/powerpoint/2010/main" val="209716226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5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299322A6-368E-444E-94A8-190E7C3D0D2F}"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9F4CE8D-C0BD-41C5-8C0A-A27D46807D34}" type="slidenum">
              <a:rPr lang="zh-CN" altLang="en-US"/>
              <a:pPr>
                <a:defRPr/>
              </a:pPr>
              <a:t>‹#›</a:t>
            </a:fld>
            <a:endParaRPr lang="zh-CN" altLang="en-US"/>
          </a:p>
        </p:txBody>
      </p:sp>
    </p:spTree>
    <p:extLst>
      <p:ext uri="{BB962C8B-B14F-4D97-AF65-F5344CB8AC3E}">
        <p14:creationId xmlns:p14="http://schemas.microsoft.com/office/powerpoint/2010/main" val="50638786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5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25B7853B-0588-4AD7-9A13-29A583082D57}"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29D328D-CE53-40CE-915F-B0805D95B9EB}" type="slidenum">
              <a:rPr lang="zh-CN" altLang="en-US"/>
              <a:pPr>
                <a:defRPr/>
              </a:pPr>
              <a:t>‹#›</a:t>
            </a:fld>
            <a:endParaRPr lang="zh-CN" altLang="en-US"/>
          </a:p>
        </p:txBody>
      </p:sp>
    </p:spTree>
    <p:extLst>
      <p:ext uri="{BB962C8B-B14F-4D97-AF65-F5344CB8AC3E}">
        <p14:creationId xmlns:p14="http://schemas.microsoft.com/office/powerpoint/2010/main" val="370824543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5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6F082DF-045D-419C-AE13-DFA70D90CDC9}"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7F46F622-5FCE-43EF-8813-614C9FC9CEA2}" type="slidenum">
              <a:rPr lang="zh-CN" altLang="en-US"/>
              <a:pPr>
                <a:defRPr/>
              </a:pPr>
              <a:t>‹#›</a:t>
            </a:fld>
            <a:endParaRPr lang="zh-CN" altLang="en-US"/>
          </a:p>
        </p:txBody>
      </p:sp>
    </p:spTree>
    <p:extLst>
      <p:ext uri="{BB962C8B-B14F-4D97-AF65-F5344CB8AC3E}">
        <p14:creationId xmlns:p14="http://schemas.microsoft.com/office/powerpoint/2010/main" val="405416592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5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BF517B2E-651F-4209-82CB-5A84C52D2E97}"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F3A9865E-02B7-45B9-925C-337338D3119F}" type="slidenum">
              <a:rPr lang="zh-CN" altLang="en-US"/>
              <a:pPr>
                <a:defRPr/>
              </a:pPr>
              <a:t>‹#›</a:t>
            </a:fld>
            <a:endParaRPr lang="zh-CN" altLang="en-US"/>
          </a:p>
        </p:txBody>
      </p:sp>
    </p:spTree>
    <p:extLst>
      <p:ext uri="{BB962C8B-B14F-4D97-AF65-F5344CB8AC3E}">
        <p14:creationId xmlns:p14="http://schemas.microsoft.com/office/powerpoint/2010/main" val="156059284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5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11D18512-D1F5-4B65-8CCF-A1DA335B5CAB}"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mn-cs"/>
              </a:defRPr>
            </a:lvl1pPr>
          </a:lstStyle>
          <a:p>
            <a:pPr>
              <a:defRPr/>
            </a:pPr>
            <a:fld id="{78F1B6A4-1741-406D-B78F-7758789F09EC}" type="slidenum">
              <a:rPr lang="zh-CN" altLang="en-US"/>
              <a:pPr>
                <a:defRPr/>
              </a:pPr>
              <a:t>‹#›</a:t>
            </a:fld>
            <a:endParaRPr lang="zh-CN" altLang="en-US"/>
          </a:p>
        </p:txBody>
      </p:sp>
    </p:spTree>
    <p:extLst>
      <p:ext uri="{BB962C8B-B14F-4D97-AF65-F5344CB8AC3E}">
        <p14:creationId xmlns:p14="http://schemas.microsoft.com/office/powerpoint/2010/main" val="365914588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5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4D1BB9D2-D051-4666-BF1B-CFCA5A6F643C}"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15DF19D4-D54D-46F4-AE96-96ED32B852A4}" type="slidenum">
              <a:rPr lang="zh-CN" altLang="en-US"/>
              <a:pPr>
                <a:defRPr/>
              </a:pPr>
              <a:t>‹#›</a:t>
            </a:fld>
            <a:endParaRPr lang="zh-CN" altLang="en-US"/>
          </a:p>
        </p:txBody>
      </p:sp>
    </p:spTree>
    <p:extLst>
      <p:ext uri="{BB962C8B-B14F-4D97-AF65-F5344CB8AC3E}">
        <p14:creationId xmlns:p14="http://schemas.microsoft.com/office/powerpoint/2010/main" val="330070411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5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D35ECA06-3FF0-46C3-95B6-64D0935091C2}"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3B740CD2-6162-4098-813D-4E7134CE6ACA}" type="slidenum">
              <a:rPr lang="zh-CN" altLang="en-US"/>
              <a:pPr>
                <a:defRPr/>
              </a:pPr>
              <a:t>‹#›</a:t>
            </a:fld>
            <a:endParaRPr lang="zh-CN" altLang="en-US"/>
          </a:p>
        </p:txBody>
      </p:sp>
    </p:spTree>
    <p:extLst>
      <p:ext uri="{BB962C8B-B14F-4D97-AF65-F5344CB8AC3E}">
        <p14:creationId xmlns:p14="http://schemas.microsoft.com/office/powerpoint/2010/main" val="88843264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5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A1519C20-2B12-41A8-BFE0-032E8A12FE84}"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defTabSz="685783" eaLnBrk="1" fontAlgn="auto" hangingPunct="1">
              <a:spcBef>
                <a:spcPts val="0"/>
              </a:spcBef>
              <a:spcAft>
                <a:spcPts val="0"/>
              </a:spcAft>
              <a:defRPr sz="140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defTabSz="685783" eaLnBrk="1" fontAlgn="auto" hangingPunct="1">
              <a:spcBef>
                <a:spcPts val="0"/>
              </a:spcBef>
              <a:spcAft>
                <a:spcPts val="0"/>
              </a:spcAft>
              <a:defRPr sz="1400" smtClean="0">
                <a:solidFill>
                  <a:prstClr val="black">
                    <a:tint val="75000"/>
                  </a:prstClr>
                </a:solidFill>
                <a:latin typeface="Lato Light"/>
                <a:cs typeface="Arial" panose="020B0604020202020204" pitchFamily="34" charset="0"/>
              </a:defRPr>
            </a:lvl1pPr>
          </a:lstStyle>
          <a:p>
            <a:pPr>
              <a:defRPr/>
            </a:pPr>
            <a:fld id="{5A3FAD3C-F3A1-4260-A3B3-305C2D392B7F}" type="slidenum">
              <a:rPr lang="zh-CN" altLang="en-US"/>
              <a:pPr>
                <a:defRPr/>
              </a:pPr>
              <a:t>‹#›</a:t>
            </a:fld>
            <a:endParaRPr lang="zh-CN" altLang="en-US"/>
          </a:p>
        </p:txBody>
      </p:sp>
    </p:spTree>
    <p:extLst>
      <p:ext uri="{BB962C8B-B14F-4D97-AF65-F5344CB8AC3E}">
        <p14:creationId xmlns:p14="http://schemas.microsoft.com/office/powerpoint/2010/main" val="1621637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5F0132F-27AD-4901-812E-8330D5487512}" type="datetimeFigureOut">
              <a:rPr lang="en-US" smtClean="0"/>
              <a:t>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230270104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6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6DD4CE6-08F9-43C8-A022-38B8AD29906F}" type="datetimeFigureOut">
              <a:rPr lang="zh-CN" altLang="en-US"/>
              <a:pPr>
                <a:defRPr/>
              </a:pPr>
              <a:t>2024/2/19</a:t>
            </a:fld>
            <a:endParaRPr lang="zh-CN" altLang="en-US"/>
          </a:p>
        </p:txBody>
      </p:sp>
      <p:sp>
        <p:nvSpPr>
          <p:cNvPr id="3" name="页脚占位符 3"/>
          <p:cNvSpPr>
            <a:spLocks noGrp="1"/>
          </p:cNvSpPr>
          <p:nvPr>
            <p:ph type="ftr" sz="quarter" idx="11"/>
          </p:nvPr>
        </p:nvSpPr>
        <p:spPr>
          <a:xfrm>
            <a:off x="677863" y="6042025"/>
            <a:ext cx="6297612"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68699FD-CCB1-4EEC-A8A0-60980C6B45BD}" type="slidenum">
              <a:rPr lang="zh-CN" altLang="en-US"/>
              <a:pPr>
                <a:defRPr/>
              </a:pPr>
              <a:t>‹#›</a:t>
            </a:fld>
            <a:endParaRPr lang="zh-CN" altLang="en-US"/>
          </a:p>
        </p:txBody>
      </p:sp>
    </p:spTree>
    <p:extLst>
      <p:ext uri="{BB962C8B-B14F-4D97-AF65-F5344CB8AC3E}">
        <p14:creationId xmlns:p14="http://schemas.microsoft.com/office/powerpoint/2010/main" val="183548074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6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24ED158C-8F83-4187-8260-B0CD82CC668F}" type="datetimeFigureOut">
              <a:rPr lang="zh-CN" altLang="en-US"/>
              <a:pPr>
                <a:defRPr/>
              </a:pPr>
              <a:t>2024/2/19</a:t>
            </a:fld>
            <a:endParaRPr lang="zh-CN" altLang="en-US"/>
          </a:p>
        </p:txBody>
      </p:sp>
      <p:sp>
        <p:nvSpPr>
          <p:cNvPr id="3" name="页脚占位符 3"/>
          <p:cNvSpPr>
            <a:spLocks noGrp="1"/>
          </p:cNvSpPr>
          <p:nvPr>
            <p:ph type="ftr" sz="quarter" idx="11"/>
          </p:nvPr>
        </p:nvSpPr>
        <p:spPr>
          <a:xfrm>
            <a:off x="677863" y="6042025"/>
            <a:ext cx="6297612"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8E3B7A6A-0946-4C2E-9B57-11352CEF98C2}" type="slidenum">
              <a:rPr lang="zh-CN" altLang="en-US"/>
              <a:pPr>
                <a:defRPr/>
              </a:pPr>
              <a:t>‹#›</a:t>
            </a:fld>
            <a:endParaRPr lang="zh-CN" altLang="en-US"/>
          </a:p>
        </p:txBody>
      </p:sp>
    </p:spTree>
    <p:extLst>
      <p:ext uri="{BB962C8B-B14F-4D97-AF65-F5344CB8AC3E}">
        <p14:creationId xmlns:p14="http://schemas.microsoft.com/office/powerpoint/2010/main" val="28492066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6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56352166-2D65-4C5C-BF70-89CA72778ED5}" type="datetimeFigureOut">
              <a:rPr lang="zh-CN" altLang="en-US"/>
              <a:pPr>
                <a:defRPr/>
              </a:pPr>
              <a:t>2024/2/19</a:t>
            </a:fld>
            <a:endParaRPr lang="zh-CN" altLang="en-US"/>
          </a:p>
        </p:txBody>
      </p:sp>
      <p:sp>
        <p:nvSpPr>
          <p:cNvPr id="3" name="页脚占位符 3"/>
          <p:cNvSpPr>
            <a:spLocks noGrp="1"/>
          </p:cNvSpPr>
          <p:nvPr>
            <p:ph type="ftr" sz="quarter" idx="11"/>
          </p:nvPr>
        </p:nvSpPr>
        <p:spPr>
          <a:xfrm>
            <a:off x="677863" y="6042025"/>
            <a:ext cx="6297612"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A02736E5-0C12-4048-BA5B-0169DE6692B1}" type="slidenum">
              <a:rPr lang="zh-CN" altLang="en-US"/>
              <a:pPr>
                <a:defRPr/>
              </a:pPr>
              <a:t>‹#›</a:t>
            </a:fld>
            <a:endParaRPr lang="zh-CN" altLang="en-US"/>
          </a:p>
        </p:txBody>
      </p:sp>
    </p:spTree>
    <p:extLst>
      <p:ext uri="{BB962C8B-B14F-4D97-AF65-F5344CB8AC3E}">
        <p14:creationId xmlns:p14="http://schemas.microsoft.com/office/powerpoint/2010/main" val="170435413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6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2D187BC4-4078-4A33-B656-578EB200C620}" type="datetimeFigureOut">
              <a:rPr lang="zh-CN" altLang="en-US"/>
              <a:pPr>
                <a:defRPr/>
              </a:pPr>
              <a:t>2024/2/19</a:t>
            </a:fld>
            <a:endParaRPr lang="zh-CN" altLang="en-US"/>
          </a:p>
        </p:txBody>
      </p:sp>
      <p:sp>
        <p:nvSpPr>
          <p:cNvPr id="3" name="页脚占位符 3"/>
          <p:cNvSpPr>
            <a:spLocks noGrp="1"/>
          </p:cNvSpPr>
          <p:nvPr>
            <p:ph type="ftr" sz="quarter" idx="11"/>
          </p:nvPr>
        </p:nvSpPr>
        <p:spPr>
          <a:xfrm>
            <a:off x="677863" y="6042025"/>
            <a:ext cx="6297612"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84E3607B-F68F-4093-9AD3-5FE6575FD910}" type="slidenum">
              <a:rPr lang="zh-CN" altLang="en-US"/>
              <a:pPr>
                <a:defRPr/>
              </a:pPr>
              <a:t>‹#›</a:t>
            </a:fld>
            <a:endParaRPr lang="zh-CN" altLang="en-US"/>
          </a:p>
        </p:txBody>
      </p:sp>
    </p:spTree>
    <p:extLst>
      <p:ext uri="{BB962C8B-B14F-4D97-AF65-F5344CB8AC3E}">
        <p14:creationId xmlns:p14="http://schemas.microsoft.com/office/powerpoint/2010/main" val="337167428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6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a:xfrm>
            <a:off x="7205663" y="6042025"/>
            <a:ext cx="911225" cy="365125"/>
          </a:xfrm>
        </p:spPr>
        <p:txBody>
          <a:bodyPr/>
          <a:lstStyle>
            <a:lvl1pPr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124470D6-E349-4E28-B2B6-7A9157E894AD}" type="datetimeFigureOut">
              <a:rPr lang="zh-CN" altLang="en-US"/>
              <a:pPr>
                <a:defRPr/>
              </a:pPr>
              <a:t>2024/2/19</a:t>
            </a:fld>
            <a:endParaRPr lang="zh-CN" altLang="en-US"/>
          </a:p>
        </p:txBody>
      </p:sp>
      <p:sp>
        <p:nvSpPr>
          <p:cNvPr id="3" name="页脚占位符 3"/>
          <p:cNvSpPr>
            <a:spLocks noGrp="1"/>
          </p:cNvSpPr>
          <p:nvPr>
            <p:ph type="ftr" sz="quarter" idx="11"/>
          </p:nvPr>
        </p:nvSpPr>
        <p:spPr>
          <a:xfrm>
            <a:off x="677863" y="6042025"/>
            <a:ext cx="6297612" cy="365125"/>
          </a:xfrm>
        </p:spPr>
        <p:txBody>
          <a:bodyPr/>
          <a:lstStyle>
            <a:lvl1pPr algn="l" defTabSz="342900"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a:xfrm>
            <a:off x="8589963" y="6042025"/>
            <a:ext cx="684212" cy="365125"/>
          </a:xfrm>
        </p:spPr>
        <p:txBody>
          <a:bodyPr/>
          <a:lstStyle>
            <a:lvl1pPr algn="l" defTabSz="342900"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326560C3-8012-4427-BEDB-F19F4ACD9AC8}" type="slidenum">
              <a:rPr lang="zh-CN" altLang="en-US"/>
              <a:pPr>
                <a:defRPr/>
              </a:pPr>
              <a:t>‹#›</a:t>
            </a:fld>
            <a:endParaRPr lang="zh-CN" altLang="en-US"/>
          </a:p>
        </p:txBody>
      </p:sp>
    </p:spTree>
    <p:extLst>
      <p:ext uri="{BB962C8B-B14F-4D97-AF65-F5344CB8AC3E}">
        <p14:creationId xmlns:p14="http://schemas.microsoft.com/office/powerpoint/2010/main" val="170444253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7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D3BE4B1-D8A7-4010-BAB6-E8DFB933EA61}"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D225F620-B679-4579-AFBB-91D796ABFCA8}" type="slidenum">
              <a:rPr lang="zh-CN" altLang="en-US"/>
              <a:pPr>
                <a:defRPr/>
              </a:pPr>
              <a:t>‹#›</a:t>
            </a:fld>
            <a:endParaRPr lang="zh-CN" altLang="en-US"/>
          </a:p>
        </p:txBody>
      </p:sp>
    </p:spTree>
    <p:extLst>
      <p:ext uri="{BB962C8B-B14F-4D97-AF65-F5344CB8AC3E}">
        <p14:creationId xmlns:p14="http://schemas.microsoft.com/office/powerpoint/2010/main" val="168614567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7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DD4AEAE3-545E-439F-B412-EAB36F0F70DB}"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691CC26-D6BD-422B-AC14-6C364DB17720}" type="slidenum">
              <a:rPr lang="zh-CN" altLang="en-US"/>
              <a:pPr>
                <a:defRPr/>
              </a:pPr>
              <a:t>‹#›</a:t>
            </a:fld>
            <a:endParaRPr lang="zh-CN" altLang="en-US"/>
          </a:p>
        </p:txBody>
      </p:sp>
    </p:spTree>
    <p:extLst>
      <p:ext uri="{BB962C8B-B14F-4D97-AF65-F5344CB8AC3E}">
        <p14:creationId xmlns:p14="http://schemas.microsoft.com/office/powerpoint/2010/main" val="95295294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7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0E047125-3E74-4EE2-9721-81EE6906D1DF}"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3C83D23D-70C3-4681-AE90-2E703DE6009C}" type="slidenum">
              <a:rPr lang="zh-CN" altLang="en-US"/>
              <a:pPr>
                <a:defRPr/>
              </a:pPr>
              <a:t>‹#›</a:t>
            </a:fld>
            <a:endParaRPr lang="zh-CN" altLang="en-US"/>
          </a:p>
        </p:txBody>
      </p:sp>
    </p:spTree>
    <p:extLst>
      <p:ext uri="{BB962C8B-B14F-4D97-AF65-F5344CB8AC3E}">
        <p14:creationId xmlns:p14="http://schemas.microsoft.com/office/powerpoint/2010/main" val="428391198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7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54F6E2CF-C03F-4ECF-A9AF-36047ECB2901}"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D3F664D-5EB9-4191-A4F0-3285F2D40437}" type="slidenum">
              <a:rPr lang="zh-CN" altLang="en-US"/>
              <a:pPr>
                <a:defRPr/>
              </a:pPr>
              <a:t>‹#›</a:t>
            </a:fld>
            <a:endParaRPr lang="zh-CN" altLang="en-US"/>
          </a:p>
        </p:txBody>
      </p:sp>
    </p:spTree>
    <p:extLst>
      <p:ext uri="{BB962C8B-B14F-4D97-AF65-F5344CB8AC3E}">
        <p14:creationId xmlns:p14="http://schemas.microsoft.com/office/powerpoint/2010/main" val="184518625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userDrawn="1">
  <p:cSld name="7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61493FB9-158A-4237-B0C8-5E6D8C844763}"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26DD3325-59A9-4B1E-B18E-459B9B5AF6F7}" type="slidenum">
              <a:rPr lang="zh-CN" altLang="en-US"/>
              <a:pPr>
                <a:defRPr/>
              </a:pPr>
              <a:t>‹#›</a:t>
            </a:fld>
            <a:endParaRPr lang="zh-CN" altLang="en-US"/>
          </a:p>
        </p:txBody>
      </p:sp>
    </p:spTree>
    <p:extLst>
      <p:ext uri="{BB962C8B-B14F-4D97-AF65-F5344CB8AC3E}">
        <p14:creationId xmlns:p14="http://schemas.microsoft.com/office/powerpoint/2010/main" val="14748369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5F0132F-27AD-4901-812E-8330D5487512}" type="datetimeFigureOut">
              <a:rPr lang="en-US" smtClean="0"/>
              <a:t>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0DB45D-C96A-4B08-B991-7A5C42999066}" type="slidenum">
              <a:rPr lang="en-US" smtClean="0"/>
              <a:t>‹#›</a:t>
            </a:fld>
            <a:endParaRPr lang="en-US"/>
          </a:p>
        </p:txBody>
      </p:sp>
    </p:spTree>
    <p:extLst>
      <p:ext uri="{BB962C8B-B14F-4D97-AF65-F5344CB8AC3E}">
        <p14:creationId xmlns:p14="http://schemas.microsoft.com/office/powerpoint/2010/main" val="235168189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84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743244E7-2F42-4F2D-8BC3-4CD316896F2C}"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CBEAEC77-AB62-4EE7-819A-34C8F54D5765}" type="slidenum">
              <a:rPr lang="zh-CN" altLang="en-US"/>
              <a:pPr>
                <a:defRPr/>
              </a:pPr>
              <a:t>‹#›</a:t>
            </a:fld>
            <a:endParaRPr lang="zh-CN" altLang="en-US"/>
          </a:p>
        </p:txBody>
      </p:sp>
    </p:spTree>
    <p:extLst>
      <p:ext uri="{BB962C8B-B14F-4D97-AF65-F5344CB8AC3E}">
        <p14:creationId xmlns:p14="http://schemas.microsoft.com/office/powerpoint/2010/main" val="75098414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85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68D91A39-D5C4-4E6C-8CCB-352C62A1EC45}"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5ADDD241-2A16-4AD2-B9D7-F08EBE03A083}" type="slidenum">
              <a:rPr lang="zh-CN" altLang="en-US"/>
              <a:pPr>
                <a:defRPr/>
              </a:pPr>
              <a:t>‹#›</a:t>
            </a:fld>
            <a:endParaRPr lang="zh-CN" altLang="en-US"/>
          </a:p>
        </p:txBody>
      </p:sp>
    </p:spTree>
    <p:extLst>
      <p:ext uri="{BB962C8B-B14F-4D97-AF65-F5344CB8AC3E}">
        <p14:creationId xmlns:p14="http://schemas.microsoft.com/office/powerpoint/2010/main" val="344230818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86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FA53C917-DFDA-4899-A359-298FAC94E609}"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56AB1D65-A53A-4568-BE8E-230E731B18A7}" type="slidenum">
              <a:rPr lang="zh-CN" altLang="en-US"/>
              <a:pPr>
                <a:defRPr/>
              </a:pPr>
              <a:t>‹#›</a:t>
            </a:fld>
            <a:endParaRPr lang="zh-CN" altLang="en-US"/>
          </a:p>
        </p:txBody>
      </p:sp>
    </p:spTree>
    <p:extLst>
      <p:ext uri="{BB962C8B-B14F-4D97-AF65-F5344CB8AC3E}">
        <p14:creationId xmlns:p14="http://schemas.microsoft.com/office/powerpoint/2010/main" val="377096073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87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9E3A98B6-E887-4E42-9B1F-B310B18E63A7}"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674CC6CE-A755-4B87-B052-911A53C204E0}" type="slidenum">
              <a:rPr lang="zh-CN" altLang="en-US"/>
              <a:pPr>
                <a:defRPr/>
              </a:pPr>
              <a:t>‹#›</a:t>
            </a:fld>
            <a:endParaRPr lang="zh-CN" altLang="en-US"/>
          </a:p>
        </p:txBody>
      </p:sp>
    </p:spTree>
    <p:extLst>
      <p:ext uri="{BB962C8B-B14F-4D97-AF65-F5344CB8AC3E}">
        <p14:creationId xmlns:p14="http://schemas.microsoft.com/office/powerpoint/2010/main" val="112339605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88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20F36DF4-5119-4B4D-B357-198026BC1EE7}"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139FA3C1-5DA0-40EC-9132-6005C3B2B533}" type="slidenum">
              <a:rPr lang="zh-CN" altLang="en-US"/>
              <a:pPr>
                <a:defRPr/>
              </a:pPr>
              <a:t>‹#›</a:t>
            </a:fld>
            <a:endParaRPr lang="zh-CN" altLang="en-US"/>
          </a:p>
        </p:txBody>
      </p:sp>
    </p:spTree>
    <p:extLst>
      <p:ext uri="{BB962C8B-B14F-4D97-AF65-F5344CB8AC3E}">
        <p14:creationId xmlns:p14="http://schemas.microsoft.com/office/powerpoint/2010/main" val="92115313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89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7BF64594-FDE0-4141-9CE1-83FA40D9B940}"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4716D2B6-B7D8-4D1E-9E45-FA711CA3483E}" type="slidenum">
              <a:rPr lang="zh-CN" altLang="en-US"/>
              <a:pPr>
                <a:defRPr/>
              </a:pPr>
              <a:t>‹#›</a:t>
            </a:fld>
            <a:endParaRPr lang="zh-CN" altLang="en-US"/>
          </a:p>
        </p:txBody>
      </p:sp>
    </p:spTree>
    <p:extLst>
      <p:ext uri="{BB962C8B-B14F-4D97-AF65-F5344CB8AC3E}">
        <p14:creationId xmlns:p14="http://schemas.microsoft.com/office/powerpoint/2010/main" val="4264435191"/>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90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mn-cs"/>
              </a:defRPr>
            </a:lvl1pPr>
          </a:lstStyle>
          <a:p>
            <a:pPr>
              <a:defRPr/>
            </a:pPr>
            <a:fld id="{B1BE6115-60E1-49B8-B072-938582F32656}"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mn-cs"/>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mn-cs"/>
              </a:defRPr>
            </a:lvl1pPr>
          </a:lstStyle>
          <a:p>
            <a:pPr>
              <a:defRPr/>
            </a:pPr>
            <a:fld id="{8C4B8C66-8FEC-43D6-9F37-11342F2E6180}" type="slidenum">
              <a:rPr lang="zh-CN" altLang="en-US"/>
              <a:pPr>
                <a:defRPr/>
              </a:pPr>
              <a:t>‹#›</a:t>
            </a:fld>
            <a:endParaRPr lang="zh-CN" altLang="en-US"/>
          </a:p>
        </p:txBody>
      </p:sp>
    </p:spTree>
    <p:extLst>
      <p:ext uri="{BB962C8B-B14F-4D97-AF65-F5344CB8AC3E}">
        <p14:creationId xmlns:p14="http://schemas.microsoft.com/office/powerpoint/2010/main" val="576407782"/>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91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D417C4E6-EC5E-4ADC-9106-3CAC04AAE92D}"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69AD82C9-4A79-4005-A503-60EC32706C68}" type="slidenum">
              <a:rPr lang="zh-CN" altLang="en-US"/>
              <a:pPr>
                <a:defRPr/>
              </a:pPr>
              <a:t>‹#›</a:t>
            </a:fld>
            <a:endParaRPr lang="zh-CN" altLang="en-US"/>
          </a:p>
        </p:txBody>
      </p:sp>
    </p:spTree>
    <p:extLst>
      <p:ext uri="{BB962C8B-B14F-4D97-AF65-F5344CB8AC3E}">
        <p14:creationId xmlns:p14="http://schemas.microsoft.com/office/powerpoint/2010/main" val="173769446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92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0CC3765C-A009-45FA-A589-886F372DBAEE}"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4D505D95-CC14-4EC0-AE4E-427018A591F9}" type="slidenum">
              <a:rPr lang="zh-CN" altLang="en-US"/>
              <a:pPr>
                <a:defRPr/>
              </a:pPr>
              <a:t>‹#›</a:t>
            </a:fld>
            <a:endParaRPr lang="zh-CN" altLang="en-US"/>
          </a:p>
        </p:txBody>
      </p:sp>
    </p:spTree>
    <p:extLst>
      <p:ext uri="{BB962C8B-B14F-4D97-AF65-F5344CB8AC3E}">
        <p14:creationId xmlns:p14="http://schemas.microsoft.com/office/powerpoint/2010/main" val="74132346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93_自定义版式">
    <p:spTree>
      <p:nvGrpSpPr>
        <p:cNvPr id="1" name=""/>
        <p:cNvGrpSpPr/>
        <p:nvPr/>
      </p:nvGrpSpPr>
      <p:grpSpPr>
        <a:xfrm>
          <a:off x="0" y="0"/>
          <a:ext cx="0" cy="0"/>
          <a:chOff x="0" y="0"/>
          <a:chExt cx="0" cy="0"/>
        </a:xfrm>
      </p:grpSpPr>
      <p:sp>
        <p:nvSpPr>
          <p:cNvPr id="2" name="日期占位符 2"/>
          <p:cNvSpPr>
            <a:spLocks noGrp="1"/>
          </p:cNvSpPr>
          <p:nvPr>
            <p:ph type="dt" sz="half" idx="10"/>
          </p:nvPr>
        </p:nvSpPr>
        <p:spPr/>
        <p:txBody>
          <a:bodyPr/>
          <a:lstStyle>
            <a:lvl1pPr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72AA8DE9-CBE1-4E5E-B595-8DDDD7DF2E88}" type="datetimeFigureOut">
              <a:rPr lang="zh-CN" altLang="en-US"/>
              <a:pPr>
                <a:defRPr/>
              </a:pPr>
              <a:t>2024/2/19</a:t>
            </a:fld>
            <a:endParaRPr lang="zh-CN" altLang="en-US"/>
          </a:p>
        </p:txBody>
      </p:sp>
      <p:sp>
        <p:nvSpPr>
          <p:cNvPr id="3" name="页脚占位符 3"/>
          <p:cNvSpPr>
            <a:spLocks noGrp="1"/>
          </p:cNvSpPr>
          <p:nvPr>
            <p:ph type="ftr" sz="quarter" idx="11"/>
          </p:nvPr>
        </p:nvSpPr>
        <p:spPr/>
        <p:txBody>
          <a:bodyPr/>
          <a:lstStyle>
            <a:lvl1pPr algn="l" eaLnBrk="1" fontAlgn="auto" hangingPunct="1">
              <a:spcBef>
                <a:spcPts val="0"/>
              </a:spcBef>
              <a:spcAft>
                <a:spcPts val="0"/>
              </a:spcAft>
              <a:defRPr sz="1350">
                <a:solidFill>
                  <a:prstClr val="black">
                    <a:tint val="75000"/>
                  </a:prstClr>
                </a:solidFill>
                <a:latin typeface="Lato Light"/>
                <a:cs typeface="Arial" panose="020B0604020202020204" pitchFamily="34" charset="0"/>
              </a:defRPr>
            </a:lvl1pPr>
          </a:lstStyle>
          <a:p>
            <a:pPr>
              <a:defRPr/>
            </a:pPr>
            <a:endParaRPr lang="zh-CN" altLang="en-US"/>
          </a:p>
        </p:txBody>
      </p:sp>
      <p:sp>
        <p:nvSpPr>
          <p:cNvPr id="4" name="灯片编号占位符 4"/>
          <p:cNvSpPr>
            <a:spLocks noGrp="1"/>
          </p:cNvSpPr>
          <p:nvPr>
            <p:ph type="sldNum" sz="quarter" idx="12"/>
          </p:nvPr>
        </p:nvSpPr>
        <p:spPr/>
        <p:txBody>
          <a:bodyPr/>
          <a:lstStyle>
            <a:lvl1pPr algn="l" eaLnBrk="1" fontAlgn="auto" hangingPunct="1">
              <a:spcBef>
                <a:spcPts val="0"/>
              </a:spcBef>
              <a:spcAft>
                <a:spcPts val="0"/>
              </a:spcAft>
              <a:defRPr sz="1350" smtClean="0">
                <a:solidFill>
                  <a:prstClr val="black">
                    <a:tint val="75000"/>
                  </a:prstClr>
                </a:solidFill>
                <a:latin typeface="Lato Light"/>
                <a:cs typeface="Arial" panose="020B0604020202020204" pitchFamily="34" charset="0"/>
              </a:defRPr>
            </a:lvl1pPr>
          </a:lstStyle>
          <a:p>
            <a:pPr>
              <a:defRPr/>
            </a:pPr>
            <a:fld id="{0B8EF88D-2013-4A9E-BA96-6E7BE168C67A}" type="slidenum">
              <a:rPr lang="zh-CN" altLang="en-US"/>
              <a:pPr>
                <a:defRPr/>
              </a:pPr>
              <a:t>‹#›</a:t>
            </a:fld>
            <a:endParaRPr lang="zh-CN" altLang="en-US"/>
          </a:p>
        </p:txBody>
      </p:sp>
    </p:spTree>
    <p:extLst>
      <p:ext uri="{BB962C8B-B14F-4D97-AF65-F5344CB8AC3E}">
        <p14:creationId xmlns:p14="http://schemas.microsoft.com/office/powerpoint/2010/main" val="1587177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117" Type="http://schemas.openxmlformats.org/officeDocument/2006/relationships/slideLayout" Target="../slideLayouts/slideLayout128.xml"/><Relationship Id="rId21" Type="http://schemas.openxmlformats.org/officeDocument/2006/relationships/slideLayout" Target="../slideLayouts/slideLayout32.xml"/><Relationship Id="rId42" Type="http://schemas.openxmlformats.org/officeDocument/2006/relationships/slideLayout" Target="../slideLayouts/slideLayout53.xml"/><Relationship Id="rId63" Type="http://schemas.openxmlformats.org/officeDocument/2006/relationships/slideLayout" Target="../slideLayouts/slideLayout74.xml"/><Relationship Id="rId84" Type="http://schemas.openxmlformats.org/officeDocument/2006/relationships/slideLayout" Target="../slideLayouts/slideLayout95.xml"/><Relationship Id="rId138" Type="http://schemas.openxmlformats.org/officeDocument/2006/relationships/slideLayout" Target="../slideLayouts/slideLayout149.xml"/><Relationship Id="rId159" Type="http://schemas.openxmlformats.org/officeDocument/2006/relationships/slideLayout" Target="../slideLayouts/slideLayout170.xml"/><Relationship Id="rId170" Type="http://schemas.openxmlformats.org/officeDocument/2006/relationships/slideLayout" Target="../slideLayouts/slideLayout181.xml"/><Relationship Id="rId107" Type="http://schemas.openxmlformats.org/officeDocument/2006/relationships/slideLayout" Target="../slideLayouts/slideLayout118.xml"/><Relationship Id="rId11" Type="http://schemas.openxmlformats.org/officeDocument/2006/relationships/slideLayout" Target="../slideLayouts/slideLayout22.xml"/><Relationship Id="rId32" Type="http://schemas.openxmlformats.org/officeDocument/2006/relationships/slideLayout" Target="../slideLayouts/slideLayout43.xml"/><Relationship Id="rId53" Type="http://schemas.openxmlformats.org/officeDocument/2006/relationships/slideLayout" Target="../slideLayouts/slideLayout64.xml"/><Relationship Id="rId74" Type="http://schemas.openxmlformats.org/officeDocument/2006/relationships/slideLayout" Target="../slideLayouts/slideLayout85.xml"/><Relationship Id="rId128" Type="http://schemas.openxmlformats.org/officeDocument/2006/relationships/slideLayout" Target="../slideLayouts/slideLayout139.xml"/><Relationship Id="rId149" Type="http://schemas.openxmlformats.org/officeDocument/2006/relationships/slideLayout" Target="../slideLayouts/slideLayout160.xml"/><Relationship Id="rId5" Type="http://schemas.openxmlformats.org/officeDocument/2006/relationships/slideLayout" Target="../slideLayouts/slideLayout16.xml"/><Relationship Id="rId95" Type="http://schemas.openxmlformats.org/officeDocument/2006/relationships/slideLayout" Target="../slideLayouts/slideLayout106.xml"/><Relationship Id="rId160" Type="http://schemas.openxmlformats.org/officeDocument/2006/relationships/slideLayout" Target="../slideLayouts/slideLayout171.xml"/><Relationship Id="rId22" Type="http://schemas.openxmlformats.org/officeDocument/2006/relationships/slideLayout" Target="../slideLayouts/slideLayout33.xml"/><Relationship Id="rId43" Type="http://schemas.openxmlformats.org/officeDocument/2006/relationships/slideLayout" Target="../slideLayouts/slideLayout54.xml"/><Relationship Id="rId64" Type="http://schemas.openxmlformats.org/officeDocument/2006/relationships/slideLayout" Target="../slideLayouts/slideLayout75.xml"/><Relationship Id="rId118" Type="http://schemas.openxmlformats.org/officeDocument/2006/relationships/slideLayout" Target="../slideLayouts/slideLayout129.xml"/><Relationship Id="rId139" Type="http://schemas.openxmlformats.org/officeDocument/2006/relationships/slideLayout" Target="../slideLayouts/slideLayout150.xml"/><Relationship Id="rId85" Type="http://schemas.openxmlformats.org/officeDocument/2006/relationships/slideLayout" Target="../slideLayouts/slideLayout96.xml"/><Relationship Id="rId150" Type="http://schemas.openxmlformats.org/officeDocument/2006/relationships/slideLayout" Target="../slideLayouts/slideLayout161.xml"/><Relationship Id="rId171" Type="http://schemas.openxmlformats.org/officeDocument/2006/relationships/slideLayout" Target="../slideLayouts/slideLayout182.xml"/><Relationship Id="rId12" Type="http://schemas.openxmlformats.org/officeDocument/2006/relationships/slideLayout" Target="../slideLayouts/slideLayout23.xml"/><Relationship Id="rId33" Type="http://schemas.openxmlformats.org/officeDocument/2006/relationships/slideLayout" Target="../slideLayouts/slideLayout44.xml"/><Relationship Id="rId108" Type="http://schemas.openxmlformats.org/officeDocument/2006/relationships/slideLayout" Target="../slideLayouts/slideLayout119.xml"/><Relationship Id="rId129" Type="http://schemas.openxmlformats.org/officeDocument/2006/relationships/slideLayout" Target="../slideLayouts/slideLayout140.xml"/><Relationship Id="rId54" Type="http://schemas.openxmlformats.org/officeDocument/2006/relationships/slideLayout" Target="../slideLayouts/slideLayout65.xml"/><Relationship Id="rId75" Type="http://schemas.openxmlformats.org/officeDocument/2006/relationships/slideLayout" Target="../slideLayouts/slideLayout86.xml"/><Relationship Id="rId96" Type="http://schemas.openxmlformats.org/officeDocument/2006/relationships/slideLayout" Target="../slideLayouts/slideLayout107.xml"/><Relationship Id="rId140" Type="http://schemas.openxmlformats.org/officeDocument/2006/relationships/slideLayout" Target="../slideLayouts/slideLayout151.xml"/><Relationship Id="rId161" Type="http://schemas.openxmlformats.org/officeDocument/2006/relationships/slideLayout" Target="../slideLayouts/slideLayout172.xml"/><Relationship Id="rId6" Type="http://schemas.openxmlformats.org/officeDocument/2006/relationships/slideLayout" Target="../slideLayouts/slideLayout17.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49" Type="http://schemas.openxmlformats.org/officeDocument/2006/relationships/slideLayout" Target="../slideLayouts/slideLayout60.xml"/><Relationship Id="rId114" Type="http://schemas.openxmlformats.org/officeDocument/2006/relationships/slideLayout" Target="../slideLayouts/slideLayout125.xml"/><Relationship Id="rId119" Type="http://schemas.openxmlformats.org/officeDocument/2006/relationships/slideLayout" Target="../slideLayouts/slideLayout130.xml"/><Relationship Id="rId44" Type="http://schemas.openxmlformats.org/officeDocument/2006/relationships/slideLayout" Target="../slideLayouts/slideLayout55.xml"/><Relationship Id="rId60" Type="http://schemas.openxmlformats.org/officeDocument/2006/relationships/slideLayout" Target="../slideLayouts/slideLayout71.xml"/><Relationship Id="rId65" Type="http://schemas.openxmlformats.org/officeDocument/2006/relationships/slideLayout" Target="../slideLayouts/slideLayout76.xml"/><Relationship Id="rId81" Type="http://schemas.openxmlformats.org/officeDocument/2006/relationships/slideLayout" Target="../slideLayouts/slideLayout92.xml"/><Relationship Id="rId86" Type="http://schemas.openxmlformats.org/officeDocument/2006/relationships/slideLayout" Target="../slideLayouts/slideLayout97.xml"/><Relationship Id="rId130" Type="http://schemas.openxmlformats.org/officeDocument/2006/relationships/slideLayout" Target="../slideLayouts/slideLayout141.xml"/><Relationship Id="rId135" Type="http://schemas.openxmlformats.org/officeDocument/2006/relationships/slideLayout" Target="../slideLayouts/slideLayout146.xml"/><Relationship Id="rId151" Type="http://schemas.openxmlformats.org/officeDocument/2006/relationships/slideLayout" Target="../slideLayouts/slideLayout162.xml"/><Relationship Id="rId156" Type="http://schemas.openxmlformats.org/officeDocument/2006/relationships/slideLayout" Target="../slideLayouts/slideLayout167.xml"/><Relationship Id="rId177" Type="http://schemas.openxmlformats.org/officeDocument/2006/relationships/slideLayout" Target="../slideLayouts/slideLayout188.xml"/><Relationship Id="rId172" Type="http://schemas.openxmlformats.org/officeDocument/2006/relationships/slideLayout" Target="../slideLayouts/slideLayout183.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9" Type="http://schemas.openxmlformats.org/officeDocument/2006/relationships/slideLayout" Target="../slideLayouts/slideLayout50.xml"/><Relationship Id="rId109" Type="http://schemas.openxmlformats.org/officeDocument/2006/relationships/slideLayout" Target="../slideLayouts/slideLayout120.xml"/><Relationship Id="rId34" Type="http://schemas.openxmlformats.org/officeDocument/2006/relationships/slideLayout" Target="../slideLayouts/slideLayout45.xml"/><Relationship Id="rId50" Type="http://schemas.openxmlformats.org/officeDocument/2006/relationships/slideLayout" Target="../slideLayouts/slideLayout61.xml"/><Relationship Id="rId55" Type="http://schemas.openxmlformats.org/officeDocument/2006/relationships/slideLayout" Target="../slideLayouts/slideLayout66.xml"/><Relationship Id="rId76" Type="http://schemas.openxmlformats.org/officeDocument/2006/relationships/slideLayout" Target="../slideLayouts/slideLayout87.xml"/><Relationship Id="rId97" Type="http://schemas.openxmlformats.org/officeDocument/2006/relationships/slideLayout" Target="../slideLayouts/slideLayout108.xml"/><Relationship Id="rId104" Type="http://schemas.openxmlformats.org/officeDocument/2006/relationships/slideLayout" Target="../slideLayouts/slideLayout115.xml"/><Relationship Id="rId120" Type="http://schemas.openxmlformats.org/officeDocument/2006/relationships/slideLayout" Target="../slideLayouts/slideLayout131.xml"/><Relationship Id="rId125" Type="http://schemas.openxmlformats.org/officeDocument/2006/relationships/slideLayout" Target="../slideLayouts/slideLayout136.xml"/><Relationship Id="rId141" Type="http://schemas.openxmlformats.org/officeDocument/2006/relationships/slideLayout" Target="../slideLayouts/slideLayout152.xml"/><Relationship Id="rId146" Type="http://schemas.openxmlformats.org/officeDocument/2006/relationships/slideLayout" Target="../slideLayouts/slideLayout157.xml"/><Relationship Id="rId167" Type="http://schemas.openxmlformats.org/officeDocument/2006/relationships/slideLayout" Target="../slideLayouts/slideLayout178.xml"/><Relationship Id="rId7" Type="http://schemas.openxmlformats.org/officeDocument/2006/relationships/slideLayout" Target="../slideLayouts/slideLayout18.xml"/><Relationship Id="rId71" Type="http://schemas.openxmlformats.org/officeDocument/2006/relationships/slideLayout" Target="../slideLayouts/slideLayout82.xml"/><Relationship Id="rId92" Type="http://schemas.openxmlformats.org/officeDocument/2006/relationships/slideLayout" Target="../slideLayouts/slideLayout103.xml"/><Relationship Id="rId162" Type="http://schemas.openxmlformats.org/officeDocument/2006/relationships/slideLayout" Target="../slideLayouts/slideLayout173.xml"/><Relationship Id="rId2" Type="http://schemas.openxmlformats.org/officeDocument/2006/relationships/slideLayout" Target="../slideLayouts/slideLayout13.xml"/><Relationship Id="rId29" Type="http://schemas.openxmlformats.org/officeDocument/2006/relationships/slideLayout" Target="../slideLayouts/slideLayout40.xml"/><Relationship Id="rId24" Type="http://schemas.openxmlformats.org/officeDocument/2006/relationships/slideLayout" Target="../slideLayouts/slideLayout35.xml"/><Relationship Id="rId40" Type="http://schemas.openxmlformats.org/officeDocument/2006/relationships/slideLayout" Target="../slideLayouts/slideLayout51.xml"/><Relationship Id="rId45" Type="http://schemas.openxmlformats.org/officeDocument/2006/relationships/slideLayout" Target="../slideLayouts/slideLayout56.xml"/><Relationship Id="rId66" Type="http://schemas.openxmlformats.org/officeDocument/2006/relationships/slideLayout" Target="../slideLayouts/slideLayout77.xml"/><Relationship Id="rId87" Type="http://schemas.openxmlformats.org/officeDocument/2006/relationships/slideLayout" Target="../slideLayouts/slideLayout98.xml"/><Relationship Id="rId110" Type="http://schemas.openxmlformats.org/officeDocument/2006/relationships/slideLayout" Target="../slideLayouts/slideLayout121.xml"/><Relationship Id="rId115" Type="http://schemas.openxmlformats.org/officeDocument/2006/relationships/slideLayout" Target="../slideLayouts/slideLayout126.xml"/><Relationship Id="rId131" Type="http://schemas.openxmlformats.org/officeDocument/2006/relationships/slideLayout" Target="../slideLayouts/slideLayout142.xml"/><Relationship Id="rId136" Type="http://schemas.openxmlformats.org/officeDocument/2006/relationships/slideLayout" Target="../slideLayouts/slideLayout147.xml"/><Relationship Id="rId157" Type="http://schemas.openxmlformats.org/officeDocument/2006/relationships/slideLayout" Target="../slideLayouts/slideLayout168.xml"/><Relationship Id="rId178" Type="http://schemas.openxmlformats.org/officeDocument/2006/relationships/theme" Target="../theme/theme2.xml"/><Relationship Id="rId61" Type="http://schemas.openxmlformats.org/officeDocument/2006/relationships/slideLayout" Target="../slideLayouts/slideLayout72.xml"/><Relationship Id="rId82" Type="http://schemas.openxmlformats.org/officeDocument/2006/relationships/slideLayout" Target="../slideLayouts/slideLayout93.xml"/><Relationship Id="rId152" Type="http://schemas.openxmlformats.org/officeDocument/2006/relationships/slideLayout" Target="../slideLayouts/slideLayout163.xml"/><Relationship Id="rId173" Type="http://schemas.openxmlformats.org/officeDocument/2006/relationships/slideLayout" Target="../slideLayouts/slideLayout184.xml"/><Relationship Id="rId19" Type="http://schemas.openxmlformats.org/officeDocument/2006/relationships/slideLayout" Target="../slideLayouts/slideLayout30.xml"/><Relationship Id="rId14" Type="http://schemas.openxmlformats.org/officeDocument/2006/relationships/slideLayout" Target="../slideLayouts/slideLayout25.xml"/><Relationship Id="rId30" Type="http://schemas.openxmlformats.org/officeDocument/2006/relationships/slideLayout" Target="../slideLayouts/slideLayout41.xml"/><Relationship Id="rId35" Type="http://schemas.openxmlformats.org/officeDocument/2006/relationships/slideLayout" Target="../slideLayouts/slideLayout46.xml"/><Relationship Id="rId56" Type="http://schemas.openxmlformats.org/officeDocument/2006/relationships/slideLayout" Target="../slideLayouts/slideLayout67.xml"/><Relationship Id="rId77" Type="http://schemas.openxmlformats.org/officeDocument/2006/relationships/slideLayout" Target="../slideLayouts/slideLayout88.xml"/><Relationship Id="rId100" Type="http://schemas.openxmlformats.org/officeDocument/2006/relationships/slideLayout" Target="../slideLayouts/slideLayout111.xml"/><Relationship Id="rId105" Type="http://schemas.openxmlformats.org/officeDocument/2006/relationships/slideLayout" Target="../slideLayouts/slideLayout116.xml"/><Relationship Id="rId126" Type="http://schemas.openxmlformats.org/officeDocument/2006/relationships/slideLayout" Target="../slideLayouts/slideLayout137.xml"/><Relationship Id="rId147" Type="http://schemas.openxmlformats.org/officeDocument/2006/relationships/slideLayout" Target="../slideLayouts/slideLayout158.xml"/><Relationship Id="rId168" Type="http://schemas.openxmlformats.org/officeDocument/2006/relationships/slideLayout" Target="../slideLayouts/slideLayout179.xml"/><Relationship Id="rId8" Type="http://schemas.openxmlformats.org/officeDocument/2006/relationships/slideLayout" Target="../slideLayouts/slideLayout19.xml"/><Relationship Id="rId51" Type="http://schemas.openxmlformats.org/officeDocument/2006/relationships/slideLayout" Target="../slideLayouts/slideLayout62.xml"/><Relationship Id="rId72" Type="http://schemas.openxmlformats.org/officeDocument/2006/relationships/slideLayout" Target="../slideLayouts/slideLayout83.xml"/><Relationship Id="rId93" Type="http://schemas.openxmlformats.org/officeDocument/2006/relationships/slideLayout" Target="../slideLayouts/slideLayout104.xml"/><Relationship Id="rId98" Type="http://schemas.openxmlformats.org/officeDocument/2006/relationships/slideLayout" Target="../slideLayouts/slideLayout109.xml"/><Relationship Id="rId121" Type="http://schemas.openxmlformats.org/officeDocument/2006/relationships/slideLayout" Target="../slideLayouts/slideLayout132.xml"/><Relationship Id="rId142" Type="http://schemas.openxmlformats.org/officeDocument/2006/relationships/slideLayout" Target="../slideLayouts/slideLayout153.xml"/><Relationship Id="rId163" Type="http://schemas.openxmlformats.org/officeDocument/2006/relationships/slideLayout" Target="../slideLayouts/slideLayout174.xml"/><Relationship Id="rId3" Type="http://schemas.openxmlformats.org/officeDocument/2006/relationships/slideLayout" Target="../slideLayouts/slideLayout14.xml"/><Relationship Id="rId25" Type="http://schemas.openxmlformats.org/officeDocument/2006/relationships/slideLayout" Target="../slideLayouts/slideLayout36.xml"/><Relationship Id="rId46" Type="http://schemas.openxmlformats.org/officeDocument/2006/relationships/slideLayout" Target="../slideLayouts/slideLayout57.xml"/><Relationship Id="rId67" Type="http://schemas.openxmlformats.org/officeDocument/2006/relationships/slideLayout" Target="../slideLayouts/slideLayout78.xml"/><Relationship Id="rId116" Type="http://schemas.openxmlformats.org/officeDocument/2006/relationships/slideLayout" Target="../slideLayouts/slideLayout127.xml"/><Relationship Id="rId137" Type="http://schemas.openxmlformats.org/officeDocument/2006/relationships/slideLayout" Target="../slideLayouts/slideLayout148.xml"/><Relationship Id="rId158" Type="http://schemas.openxmlformats.org/officeDocument/2006/relationships/slideLayout" Target="../slideLayouts/slideLayout169.xml"/><Relationship Id="rId20" Type="http://schemas.openxmlformats.org/officeDocument/2006/relationships/slideLayout" Target="../slideLayouts/slideLayout31.xml"/><Relationship Id="rId41" Type="http://schemas.openxmlformats.org/officeDocument/2006/relationships/slideLayout" Target="../slideLayouts/slideLayout52.xml"/><Relationship Id="rId62" Type="http://schemas.openxmlformats.org/officeDocument/2006/relationships/slideLayout" Target="../slideLayouts/slideLayout73.xml"/><Relationship Id="rId83" Type="http://schemas.openxmlformats.org/officeDocument/2006/relationships/slideLayout" Target="../slideLayouts/slideLayout94.xml"/><Relationship Id="rId88" Type="http://schemas.openxmlformats.org/officeDocument/2006/relationships/slideLayout" Target="../slideLayouts/slideLayout99.xml"/><Relationship Id="rId111" Type="http://schemas.openxmlformats.org/officeDocument/2006/relationships/slideLayout" Target="../slideLayouts/slideLayout122.xml"/><Relationship Id="rId132" Type="http://schemas.openxmlformats.org/officeDocument/2006/relationships/slideLayout" Target="../slideLayouts/slideLayout143.xml"/><Relationship Id="rId153" Type="http://schemas.openxmlformats.org/officeDocument/2006/relationships/slideLayout" Target="../slideLayouts/slideLayout164.xml"/><Relationship Id="rId174" Type="http://schemas.openxmlformats.org/officeDocument/2006/relationships/slideLayout" Target="../slideLayouts/slideLayout185.xml"/><Relationship Id="rId15" Type="http://schemas.openxmlformats.org/officeDocument/2006/relationships/slideLayout" Target="../slideLayouts/slideLayout26.xml"/><Relationship Id="rId36" Type="http://schemas.openxmlformats.org/officeDocument/2006/relationships/slideLayout" Target="../slideLayouts/slideLayout47.xml"/><Relationship Id="rId57" Type="http://schemas.openxmlformats.org/officeDocument/2006/relationships/slideLayout" Target="../slideLayouts/slideLayout68.xml"/><Relationship Id="rId106" Type="http://schemas.openxmlformats.org/officeDocument/2006/relationships/slideLayout" Target="../slideLayouts/slideLayout117.xml"/><Relationship Id="rId127" Type="http://schemas.openxmlformats.org/officeDocument/2006/relationships/slideLayout" Target="../slideLayouts/slideLayout138.xml"/><Relationship Id="rId10" Type="http://schemas.openxmlformats.org/officeDocument/2006/relationships/slideLayout" Target="../slideLayouts/slideLayout21.xml"/><Relationship Id="rId31" Type="http://schemas.openxmlformats.org/officeDocument/2006/relationships/slideLayout" Target="../slideLayouts/slideLayout42.xml"/><Relationship Id="rId52" Type="http://schemas.openxmlformats.org/officeDocument/2006/relationships/slideLayout" Target="../slideLayouts/slideLayout63.xml"/><Relationship Id="rId73" Type="http://schemas.openxmlformats.org/officeDocument/2006/relationships/slideLayout" Target="../slideLayouts/slideLayout84.xml"/><Relationship Id="rId78" Type="http://schemas.openxmlformats.org/officeDocument/2006/relationships/slideLayout" Target="../slideLayouts/slideLayout89.xml"/><Relationship Id="rId94" Type="http://schemas.openxmlformats.org/officeDocument/2006/relationships/slideLayout" Target="../slideLayouts/slideLayout105.xml"/><Relationship Id="rId99" Type="http://schemas.openxmlformats.org/officeDocument/2006/relationships/slideLayout" Target="../slideLayouts/slideLayout110.xml"/><Relationship Id="rId101" Type="http://schemas.openxmlformats.org/officeDocument/2006/relationships/slideLayout" Target="../slideLayouts/slideLayout112.xml"/><Relationship Id="rId122" Type="http://schemas.openxmlformats.org/officeDocument/2006/relationships/slideLayout" Target="../slideLayouts/slideLayout133.xml"/><Relationship Id="rId143" Type="http://schemas.openxmlformats.org/officeDocument/2006/relationships/slideLayout" Target="../slideLayouts/slideLayout154.xml"/><Relationship Id="rId148" Type="http://schemas.openxmlformats.org/officeDocument/2006/relationships/slideLayout" Target="../slideLayouts/slideLayout159.xml"/><Relationship Id="rId164" Type="http://schemas.openxmlformats.org/officeDocument/2006/relationships/slideLayout" Target="../slideLayouts/slideLayout175.xml"/><Relationship Id="rId169" Type="http://schemas.openxmlformats.org/officeDocument/2006/relationships/slideLayout" Target="../slideLayouts/slideLayout18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26" Type="http://schemas.openxmlformats.org/officeDocument/2006/relationships/slideLayout" Target="../slideLayouts/slideLayout37.xml"/><Relationship Id="rId47" Type="http://schemas.openxmlformats.org/officeDocument/2006/relationships/slideLayout" Target="../slideLayouts/slideLayout58.xml"/><Relationship Id="rId68" Type="http://schemas.openxmlformats.org/officeDocument/2006/relationships/slideLayout" Target="../slideLayouts/slideLayout79.xml"/><Relationship Id="rId89" Type="http://schemas.openxmlformats.org/officeDocument/2006/relationships/slideLayout" Target="../slideLayouts/slideLayout100.xml"/><Relationship Id="rId112" Type="http://schemas.openxmlformats.org/officeDocument/2006/relationships/slideLayout" Target="../slideLayouts/slideLayout123.xml"/><Relationship Id="rId133" Type="http://schemas.openxmlformats.org/officeDocument/2006/relationships/slideLayout" Target="../slideLayouts/slideLayout144.xml"/><Relationship Id="rId154" Type="http://schemas.openxmlformats.org/officeDocument/2006/relationships/slideLayout" Target="../slideLayouts/slideLayout165.xml"/><Relationship Id="rId175" Type="http://schemas.openxmlformats.org/officeDocument/2006/relationships/slideLayout" Target="../slideLayouts/slideLayout186.xml"/><Relationship Id="rId16" Type="http://schemas.openxmlformats.org/officeDocument/2006/relationships/slideLayout" Target="../slideLayouts/slideLayout27.xml"/><Relationship Id="rId37" Type="http://schemas.openxmlformats.org/officeDocument/2006/relationships/slideLayout" Target="../slideLayouts/slideLayout48.xml"/><Relationship Id="rId58" Type="http://schemas.openxmlformats.org/officeDocument/2006/relationships/slideLayout" Target="../slideLayouts/slideLayout69.xml"/><Relationship Id="rId79" Type="http://schemas.openxmlformats.org/officeDocument/2006/relationships/slideLayout" Target="../slideLayouts/slideLayout90.xml"/><Relationship Id="rId102" Type="http://schemas.openxmlformats.org/officeDocument/2006/relationships/slideLayout" Target="../slideLayouts/slideLayout113.xml"/><Relationship Id="rId123" Type="http://schemas.openxmlformats.org/officeDocument/2006/relationships/slideLayout" Target="../slideLayouts/slideLayout134.xml"/><Relationship Id="rId144" Type="http://schemas.openxmlformats.org/officeDocument/2006/relationships/slideLayout" Target="../slideLayouts/slideLayout155.xml"/><Relationship Id="rId90" Type="http://schemas.openxmlformats.org/officeDocument/2006/relationships/slideLayout" Target="../slideLayouts/slideLayout101.xml"/><Relationship Id="rId165" Type="http://schemas.openxmlformats.org/officeDocument/2006/relationships/slideLayout" Target="../slideLayouts/slideLayout176.xml"/><Relationship Id="rId27" Type="http://schemas.openxmlformats.org/officeDocument/2006/relationships/slideLayout" Target="../slideLayouts/slideLayout38.xml"/><Relationship Id="rId48" Type="http://schemas.openxmlformats.org/officeDocument/2006/relationships/slideLayout" Target="../slideLayouts/slideLayout59.xml"/><Relationship Id="rId69" Type="http://schemas.openxmlformats.org/officeDocument/2006/relationships/slideLayout" Target="../slideLayouts/slideLayout80.xml"/><Relationship Id="rId113" Type="http://schemas.openxmlformats.org/officeDocument/2006/relationships/slideLayout" Target="../slideLayouts/slideLayout124.xml"/><Relationship Id="rId134" Type="http://schemas.openxmlformats.org/officeDocument/2006/relationships/slideLayout" Target="../slideLayouts/slideLayout145.xml"/><Relationship Id="rId80" Type="http://schemas.openxmlformats.org/officeDocument/2006/relationships/slideLayout" Target="../slideLayouts/slideLayout91.xml"/><Relationship Id="rId155" Type="http://schemas.openxmlformats.org/officeDocument/2006/relationships/slideLayout" Target="../slideLayouts/slideLayout166.xml"/><Relationship Id="rId176" Type="http://schemas.openxmlformats.org/officeDocument/2006/relationships/slideLayout" Target="../slideLayouts/slideLayout187.xml"/><Relationship Id="rId17" Type="http://schemas.openxmlformats.org/officeDocument/2006/relationships/slideLayout" Target="../slideLayouts/slideLayout28.xml"/><Relationship Id="rId38" Type="http://schemas.openxmlformats.org/officeDocument/2006/relationships/slideLayout" Target="../slideLayouts/slideLayout49.xml"/><Relationship Id="rId59" Type="http://schemas.openxmlformats.org/officeDocument/2006/relationships/slideLayout" Target="../slideLayouts/slideLayout70.xml"/><Relationship Id="rId103" Type="http://schemas.openxmlformats.org/officeDocument/2006/relationships/slideLayout" Target="../slideLayouts/slideLayout114.xml"/><Relationship Id="rId124" Type="http://schemas.openxmlformats.org/officeDocument/2006/relationships/slideLayout" Target="../slideLayouts/slideLayout135.xml"/><Relationship Id="rId70" Type="http://schemas.openxmlformats.org/officeDocument/2006/relationships/slideLayout" Target="../slideLayouts/slideLayout81.xml"/><Relationship Id="rId91" Type="http://schemas.openxmlformats.org/officeDocument/2006/relationships/slideLayout" Target="../slideLayouts/slideLayout102.xml"/><Relationship Id="rId145" Type="http://schemas.openxmlformats.org/officeDocument/2006/relationships/slideLayout" Target="../slideLayouts/slideLayout156.xml"/><Relationship Id="rId166" Type="http://schemas.openxmlformats.org/officeDocument/2006/relationships/slideLayout" Target="../slideLayouts/slideLayout177.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96.xml"/><Relationship Id="rId13" Type="http://schemas.openxmlformats.org/officeDocument/2006/relationships/theme" Target="../theme/theme3.xml"/><Relationship Id="rId3" Type="http://schemas.openxmlformats.org/officeDocument/2006/relationships/slideLayout" Target="../slideLayouts/slideLayout191.xml"/><Relationship Id="rId7" Type="http://schemas.openxmlformats.org/officeDocument/2006/relationships/slideLayout" Target="../slideLayouts/slideLayout195.xml"/><Relationship Id="rId12" Type="http://schemas.openxmlformats.org/officeDocument/2006/relationships/slideLayout" Target="../slideLayouts/slideLayout200.xml"/><Relationship Id="rId2" Type="http://schemas.openxmlformats.org/officeDocument/2006/relationships/slideLayout" Target="../slideLayouts/slideLayout190.xml"/><Relationship Id="rId1" Type="http://schemas.openxmlformats.org/officeDocument/2006/relationships/slideLayout" Target="../slideLayouts/slideLayout189.xml"/><Relationship Id="rId6" Type="http://schemas.openxmlformats.org/officeDocument/2006/relationships/slideLayout" Target="../slideLayouts/slideLayout194.xml"/><Relationship Id="rId11" Type="http://schemas.openxmlformats.org/officeDocument/2006/relationships/slideLayout" Target="../slideLayouts/slideLayout199.xml"/><Relationship Id="rId5" Type="http://schemas.openxmlformats.org/officeDocument/2006/relationships/slideLayout" Target="../slideLayouts/slideLayout193.xml"/><Relationship Id="rId10" Type="http://schemas.openxmlformats.org/officeDocument/2006/relationships/slideLayout" Target="../slideLayouts/slideLayout198.xml"/><Relationship Id="rId4" Type="http://schemas.openxmlformats.org/officeDocument/2006/relationships/slideLayout" Target="../slideLayouts/slideLayout192.xml"/><Relationship Id="rId9" Type="http://schemas.openxmlformats.org/officeDocument/2006/relationships/slideLayout" Target="../slideLayouts/slideLayout197.xml"/></Relationships>
</file>

<file path=ppt/slideMasters/_rels/slideMaster4.xml.rels><?xml version="1.0" encoding="UTF-8" standalone="yes"?>
<Relationships xmlns="http://schemas.openxmlformats.org/package/2006/relationships"><Relationship Id="rId117" Type="http://schemas.openxmlformats.org/officeDocument/2006/relationships/slideLayout" Target="../slideLayouts/slideLayout317.xml"/><Relationship Id="rId21" Type="http://schemas.openxmlformats.org/officeDocument/2006/relationships/slideLayout" Target="../slideLayouts/slideLayout221.xml"/><Relationship Id="rId42" Type="http://schemas.openxmlformats.org/officeDocument/2006/relationships/slideLayout" Target="../slideLayouts/slideLayout242.xml"/><Relationship Id="rId63" Type="http://schemas.openxmlformats.org/officeDocument/2006/relationships/slideLayout" Target="../slideLayouts/slideLayout263.xml"/><Relationship Id="rId84" Type="http://schemas.openxmlformats.org/officeDocument/2006/relationships/slideLayout" Target="../slideLayouts/slideLayout284.xml"/><Relationship Id="rId138" Type="http://schemas.openxmlformats.org/officeDocument/2006/relationships/slideLayout" Target="../slideLayouts/slideLayout338.xml"/><Relationship Id="rId159" Type="http://schemas.openxmlformats.org/officeDocument/2006/relationships/slideLayout" Target="../slideLayouts/slideLayout359.xml"/><Relationship Id="rId170" Type="http://schemas.openxmlformats.org/officeDocument/2006/relationships/slideLayout" Target="../slideLayouts/slideLayout370.xml"/><Relationship Id="rId191" Type="http://schemas.openxmlformats.org/officeDocument/2006/relationships/slideLayout" Target="../slideLayouts/slideLayout391.xml"/><Relationship Id="rId205" Type="http://schemas.openxmlformats.org/officeDocument/2006/relationships/slideLayout" Target="../slideLayouts/slideLayout405.xml"/><Relationship Id="rId226" Type="http://schemas.openxmlformats.org/officeDocument/2006/relationships/slideLayout" Target="../slideLayouts/slideLayout426.xml"/><Relationship Id="rId247" Type="http://schemas.openxmlformats.org/officeDocument/2006/relationships/slideLayout" Target="../slideLayouts/slideLayout447.xml"/><Relationship Id="rId107" Type="http://schemas.openxmlformats.org/officeDocument/2006/relationships/slideLayout" Target="../slideLayouts/slideLayout307.xml"/><Relationship Id="rId11" Type="http://schemas.openxmlformats.org/officeDocument/2006/relationships/slideLayout" Target="../slideLayouts/slideLayout211.xml"/><Relationship Id="rId32" Type="http://schemas.openxmlformats.org/officeDocument/2006/relationships/slideLayout" Target="../slideLayouts/slideLayout232.xml"/><Relationship Id="rId53" Type="http://schemas.openxmlformats.org/officeDocument/2006/relationships/slideLayout" Target="../slideLayouts/slideLayout253.xml"/><Relationship Id="rId74" Type="http://schemas.openxmlformats.org/officeDocument/2006/relationships/slideLayout" Target="../slideLayouts/slideLayout274.xml"/><Relationship Id="rId128" Type="http://schemas.openxmlformats.org/officeDocument/2006/relationships/slideLayout" Target="../slideLayouts/slideLayout328.xml"/><Relationship Id="rId149" Type="http://schemas.openxmlformats.org/officeDocument/2006/relationships/slideLayout" Target="../slideLayouts/slideLayout349.xml"/><Relationship Id="rId5" Type="http://schemas.openxmlformats.org/officeDocument/2006/relationships/slideLayout" Target="../slideLayouts/slideLayout205.xml"/><Relationship Id="rId95" Type="http://schemas.openxmlformats.org/officeDocument/2006/relationships/slideLayout" Target="../slideLayouts/slideLayout295.xml"/><Relationship Id="rId160" Type="http://schemas.openxmlformats.org/officeDocument/2006/relationships/slideLayout" Target="../slideLayouts/slideLayout360.xml"/><Relationship Id="rId181" Type="http://schemas.openxmlformats.org/officeDocument/2006/relationships/slideLayout" Target="../slideLayouts/slideLayout381.xml"/><Relationship Id="rId216" Type="http://schemas.openxmlformats.org/officeDocument/2006/relationships/slideLayout" Target="../slideLayouts/slideLayout416.xml"/><Relationship Id="rId237" Type="http://schemas.openxmlformats.org/officeDocument/2006/relationships/slideLayout" Target="../slideLayouts/slideLayout437.xml"/><Relationship Id="rId22" Type="http://schemas.openxmlformats.org/officeDocument/2006/relationships/slideLayout" Target="../slideLayouts/slideLayout222.xml"/><Relationship Id="rId43" Type="http://schemas.openxmlformats.org/officeDocument/2006/relationships/slideLayout" Target="../slideLayouts/slideLayout243.xml"/><Relationship Id="rId64" Type="http://schemas.openxmlformats.org/officeDocument/2006/relationships/slideLayout" Target="../slideLayouts/slideLayout264.xml"/><Relationship Id="rId118" Type="http://schemas.openxmlformats.org/officeDocument/2006/relationships/slideLayout" Target="../slideLayouts/slideLayout318.xml"/><Relationship Id="rId139" Type="http://schemas.openxmlformats.org/officeDocument/2006/relationships/slideLayout" Target="../slideLayouts/slideLayout339.xml"/><Relationship Id="rId85" Type="http://schemas.openxmlformats.org/officeDocument/2006/relationships/slideLayout" Target="../slideLayouts/slideLayout285.xml"/><Relationship Id="rId150" Type="http://schemas.openxmlformats.org/officeDocument/2006/relationships/slideLayout" Target="../slideLayouts/slideLayout350.xml"/><Relationship Id="rId171" Type="http://schemas.openxmlformats.org/officeDocument/2006/relationships/slideLayout" Target="../slideLayouts/slideLayout371.xml"/><Relationship Id="rId192" Type="http://schemas.openxmlformats.org/officeDocument/2006/relationships/slideLayout" Target="../slideLayouts/slideLayout392.xml"/><Relationship Id="rId206" Type="http://schemas.openxmlformats.org/officeDocument/2006/relationships/slideLayout" Target="../slideLayouts/slideLayout406.xml"/><Relationship Id="rId227" Type="http://schemas.openxmlformats.org/officeDocument/2006/relationships/slideLayout" Target="../slideLayouts/slideLayout427.xml"/><Relationship Id="rId248" Type="http://schemas.openxmlformats.org/officeDocument/2006/relationships/slideLayout" Target="../slideLayouts/slideLayout448.xml"/><Relationship Id="rId12" Type="http://schemas.openxmlformats.org/officeDocument/2006/relationships/slideLayout" Target="../slideLayouts/slideLayout212.xml"/><Relationship Id="rId33" Type="http://schemas.openxmlformats.org/officeDocument/2006/relationships/slideLayout" Target="../slideLayouts/slideLayout233.xml"/><Relationship Id="rId108" Type="http://schemas.openxmlformats.org/officeDocument/2006/relationships/slideLayout" Target="../slideLayouts/slideLayout308.xml"/><Relationship Id="rId129" Type="http://schemas.openxmlformats.org/officeDocument/2006/relationships/slideLayout" Target="../slideLayouts/slideLayout329.xml"/><Relationship Id="rId54" Type="http://schemas.openxmlformats.org/officeDocument/2006/relationships/slideLayout" Target="../slideLayouts/slideLayout254.xml"/><Relationship Id="rId75" Type="http://schemas.openxmlformats.org/officeDocument/2006/relationships/slideLayout" Target="../slideLayouts/slideLayout275.xml"/><Relationship Id="rId96" Type="http://schemas.openxmlformats.org/officeDocument/2006/relationships/slideLayout" Target="../slideLayouts/slideLayout296.xml"/><Relationship Id="rId140" Type="http://schemas.openxmlformats.org/officeDocument/2006/relationships/slideLayout" Target="../slideLayouts/slideLayout340.xml"/><Relationship Id="rId161" Type="http://schemas.openxmlformats.org/officeDocument/2006/relationships/slideLayout" Target="../slideLayouts/slideLayout361.xml"/><Relationship Id="rId182" Type="http://schemas.openxmlformats.org/officeDocument/2006/relationships/slideLayout" Target="../slideLayouts/slideLayout382.xml"/><Relationship Id="rId217" Type="http://schemas.openxmlformats.org/officeDocument/2006/relationships/slideLayout" Target="../slideLayouts/slideLayout417.xml"/><Relationship Id="rId6" Type="http://schemas.openxmlformats.org/officeDocument/2006/relationships/slideLayout" Target="../slideLayouts/slideLayout206.xml"/><Relationship Id="rId238" Type="http://schemas.openxmlformats.org/officeDocument/2006/relationships/slideLayout" Target="../slideLayouts/slideLayout438.xml"/><Relationship Id="rId23" Type="http://schemas.openxmlformats.org/officeDocument/2006/relationships/slideLayout" Target="../slideLayouts/slideLayout223.xml"/><Relationship Id="rId119" Type="http://schemas.openxmlformats.org/officeDocument/2006/relationships/slideLayout" Target="../slideLayouts/slideLayout319.xml"/><Relationship Id="rId44" Type="http://schemas.openxmlformats.org/officeDocument/2006/relationships/slideLayout" Target="../slideLayouts/slideLayout244.xml"/><Relationship Id="rId65" Type="http://schemas.openxmlformats.org/officeDocument/2006/relationships/slideLayout" Target="../slideLayouts/slideLayout265.xml"/><Relationship Id="rId86" Type="http://schemas.openxmlformats.org/officeDocument/2006/relationships/slideLayout" Target="../slideLayouts/slideLayout286.xml"/><Relationship Id="rId130" Type="http://schemas.openxmlformats.org/officeDocument/2006/relationships/slideLayout" Target="../slideLayouts/slideLayout330.xml"/><Relationship Id="rId151" Type="http://schemas.openxmlformats.org/officeDocument/2006/relationships/slideLayout" Target="../slideLayouts/slideLayout351.xml"/><Relationship Id="rId172" Type="http://schemas.openxmlformats.org/officeDocument/2006/relationships/slideLayout" Target="../slideLayouts/slideLayout372.xml"/><Relationship Id="rId193" Type="http://schemas.openxmlformats.org/officeDocument/2006/relationships/slideLayout" Target="../slideLayouts/slideLayout393.xml"/><Relationship Id="rId207" Type="http://schemas.openxmlformats.org/officeDocument/2006/relationships/slideLayout" Target="../slideLayouts/slideLayout407.xml"/><Relationship Id="rId228" Type="http://schemas.openxmlformats.org/officeDocument/2006/relationships/slideLayout" Target="../slideLayouts/slideLayout428.xml"/><Relationship Id="rId249" Type="http://schemas.openxmlformats.org/officeDocument/2006/relationships/slideLayout" Target="../slideLayouts/slideLayout449.xml"/><Relationship Id="rId13" Type="http://schemas.openxmlformats.org/officeDocument/2006/relationships/slideLayout" Target="../slideLayouts/slideLayout213.xml"/><Relationship Id="rId109" Type="http://schemas.openxmlformats.org/officeDocument/2006/relationships/slideLayout" Target="../slideLayouts/slideLayout309.xml"/><Relationship Id="rId34" Type="http://schemas.openxmlformats.org/officeDocument/2006/relationships/slideLayout" Target="../slideLayouts/slideLayout234.xml"/><Relationship Id="rId55" Type="http://schemas.openxmlformats.org/officeDocument/2006/relationships/slideLayout" Target="../slideLayouts/slideLayout255.xml"/><Relationship Id="rId76" Type="http://schemas.openxmlformats.org/officeDocument/2006/relationships/slideLayout" Target="../slideLayouts/slideLayout276.xml"/><Relationship Id="rId97" Type="http://schemas.openxmlformats.org/officeDocument/2006/relationships/slideLayout" Target="../slideLayouts/slideLayout297.xml"/><Relationship Id="rId120" Type="http://schemas.openxmlformats.org/officeDocument/2006/relationships/slideLayout" Target="../slideLayouts/slideLayout320.xml"/><Relationship Id="rId141" Type="http://schemas.openxmlformats.org/officeDocument/2006/relationships/slideLayout" Target="../slideLayouts/slideLayout341.xml"/><Relationship Id="rId7" Type="http://schemas.openxmlformats.org/officeDocument/2006/relationships/slideLayout" Target="../slideLayouts/slideLayout207.xml"/><Relationship Id="rId162" Type="http://schemas.openxmlformats.org/officeDocument/2006/relationships/slideLayout" Target="../slideLayouts/slideLayout362.xml"/><Relationship Id="rId183" Type="http://schemas.openxmlformats.org/officeDocument/2006/relationships/slideLayout" Target="../slideLayouts/slideLayout383.xml"/><Relationship Id="rId218" Type="http://schemas.openxmlformats.org/officeDocument/2006/relationships/slideLayout" Target="../slideLayouts/slideLayout418.xml"/><Relationship Id="rId239" Type="http://schemas.openxmlformats.org/officeDocument/2006/relationships/slideLayout" Target="../slideLayouts/slideLayout439.xml"/><Relationship Id="rId250" Type="http://schemas.openxmlformats.org/officeDocument/2006/relationships/theme" Target="../theme/theme4.xml"/><Relationship Id="rId24" Type="http://schemas.openxmlformats.org/officeDocument/2006/relationships/slideLayout" Target="../slideLayouts/slideLayout224.xml"/><Relationship Id="rId45" Type="http://schemas.openxmlformats.org/officeDocument/2006/relationships/slideLayout" Target="../slideLayouts/slideLayout245.xml"/><Relationship Id="rId66" Type="http://schemas.openxmlformats.org/officeDocument/2006/relationships/slideLayout" Target="../slideLayouts/slideLayout266.xml"/><Relationship Id="rId87" Type="http://schemas.openxmlformats.org/officeDocument/2006/relationships/slideLayout" Target="../slideLayouts/slideLayout287.xml"/><Relationship Id="rId110" Type="http://schemas.openxmlformats.org/officeDocument/2006/relationships/slideLayout" Target="../slideLayouts/slideLayout310.xml"/><Relationship Id="rId131" Type="http://schemas.openxmlformats.org/officeDocument/2006/relationships/slideLayout" Target="../slideLayouts/slideLayout331.xml"/><Relationship Id="rId152" Type="http://schemas.openxmlformats.org/officeDocument/2006/relationships/slideLayout" Target="../slideLayouts/slideLayout352.xml"/><Relationship Id="rId173" Type="http://schemas.openxmlformats.org/officeDocument/2006/relationships/slideLayout" Target="../slideLayouts/slideLayout373.xml"/><Relationship Id="rId194" Type="http://schemas.openxmlformats.org/officeDocument/2006/relationships/slideLayout" Target="../slideLayouts/slideLayout394.xml"/><Relationship Id="rId208" Type="http://schemas.openxmlformats.org/officeDocument/2006/relationships/slideLayout" Target="../slideLayouts/slideLayout408.xml"/><Relationship Id="rId229" Type="http://schemas.openxmlformats.org/officeDocument/2006/relationships/slideLayout" Target="../slideLayouts/slideLayout429.xml"/><Relationship Id="rId240" Type="http://schemas.openxmlformats.org/officeDocument/2006/relationships/slideLayout" Target="../slideLayouts/slideLayout440.xml"/><Relationship Id="rId14" Type="http://schemas.openxmlformats.org/officeDocument/2006/relationships/slideLayout" Target="../slideLayouts/slideLayout214.xml"/><Relationship Id="rId35" Type="http://schemas.openxmlformats.org/officeDocument/2006/relationships/slideLayout" Target="../slideLayouts/slideLayout235.xml"/><Relationship Id="rId56" Type="http://schemas.openxmlformats.org/officeDocument/2006/relationships/slideLayout" Target="../slideLayouts/slideLayout256.xml"/><Relationship Id="rId77" Type="http://schemas.openxmlformats.org/officeDocument/2006/relationships/slideLayout" Target="../slideLayouts/slideLayout277.xml"/><Relationship Id="rId100" Type="http://schemas.openxmlformats.org/officeDocument/2006/relationships/slideLayout" Target="../slideLayouts/slideLayout300.xml"/><Relationship Id="rId8" Type="http://schemas.openxmlformats.org/officeDocument/2006/relationships/slideLayout" Target="../slideLayouts/slideLayout208.xml"/><Relationship Id="rId98" Type="http://schemas.openxmlformats.org/officeDocument/2006/relationships/slideLayout" Target="../slideLayouts/slideLayout298.xml"/><Relationship Id="rId121" Type="http://schemas.openxmlformats.org/officeDocument/2006/relationships/slideLayout" Target="../slideLayouts/slideLayout321.xml"/><Relationship Id="rId142" Type="http://schemas.openxmlformats.org/officeDocument/2006/relationships/slideLayout" Target="../slideLayouts/slideLayout342.xml"/><Relationship Id="rId163" Type="http://schemas.openxmlformats.org/officeDocument/2006/relationships/slideLayout" Target="../slideLayouts/slideLayout363.xml"/><Relationship Id="rId184" Type="http://schemas.openxmlformats.org/officeDocument/2006/relationships/slideLayout" Target="../slideLayouts/slideLayout384.xml"/><Relationship Id="rId219" Type="http://schemas.openxmlformats.org/officeDocument/2006/relationships/slideLayout" Target="../slideLayouts/slideLayout419.xml"/><Relationship Id="rId230" Type="http://schemas.openxmlformats.org/officeDocument/2006/relationships/slideLayout" Target="../slideLayouts/slideLayout430.xml"/><Relationship Id="rId251" Type="http://schemas.openxmlformats.org/officeDocument/2006/relationships/image" Target="../media/image10.emf"/><Relationship Id="rId25" Type="http://schemas.openxmlformats.org/officeDocument/2006/relationships/slideLayout" Target="../slideLayouts/slideLayout225.xml"/><Relationship Id="rId46" Type="http://schemas.openxmlformats.org/officeDocument/2006/relationships/slideLayout" Target="../slideLayouts/slideLayout246.xml"/><Relationship Id="rId67" Type="http://schemas.openxmlformats.org/officeDocument/2006/relationships/slideLayout" Target="../slideLayouts/slideLayout267.xml"/><Relationship Id="rId88" Type="http://schemas.openxmlformats.org/officeDocument/2006/relationships/slideLayout" Target="../slideLayouts/slideLayout288.xml"/><Relationship Id="rId111" Type="http://schemas.openxmlformats.org/officeDocument/2006/relationships/slideLayout" Target="../slideLayouts/slideLayout311.xml"/><Relationship Id="rId132" Type="http://schemas.openxmlformats.org/officeDocument/2006/relationships/slideLayout" Target="../slideLayouts/slideLayout332.xml"/><Relationship Id="rId153" Type="http://schemas.openxmlformats.org/officeDocument/2006/relationships/slideLayout" Target="../slideLayouts/slideLayout353.xml"/><Relationship Id="rId174" Type="http://schemas.openxmlformats.org/officeDocument/2006/relationships/slideLayout" Target="../slideLayouts/slideLayout374.xml"/><Relationship Id="rId195" Type="http://schemas.openxmlformats.org/officeDocument/2006/relationships/slideLayout" Target="../slideLayouts/slideLayout395.xml"/><Relationship Id="rId209" Type="http://schemas.openxmlformats.org/officeDocument/2006/relationships/slideLayout" Target="../slideLayouts/slideLayout409.xml"/><Relationship Id="rId220" Type="http://schemas.openxmlformats.org/officeDocument/2006/relationships/slideLayout" Target="../slideLayouts/slideLayout420.xml"/><Relationship Id="rId241" Type="http://schemas.openxmlformats.org/officeDocument/2006/relationships/slideLayout" Target="../slideLayouts/slideLayout441.xml"/><Relationship Id="rId15" Type="http://schemas.openxmlformats.org/officeDocument/2006/relationships/slideLayout" Target="../slideLayouts/slideLayout215.xml"/><Relationship Id="rId36" Type="http://schemas.openxmlformats.org/officeDocument/2006/relationships/slideLayout" Target="../slideLayouts/slideLayout236.xml"/><Relationship Id="rId57" Type="http://schemas.openxmlformats.org/officeDocument/2006/relationships/slideLayout" Target="../slideLayouts/slideLayout257.xml"/><Relationship Id="rId78" Type="http://schemas.openxmlformats.org/officeDocument/2006/relationships/slideLayout" Target="../slideLayouts/slideLayout278.xml"/><Relationship Id="rId99" Type="http://schemas.openxmlformats.org/officeDocument/2006/relationships/slideLayout" Target="../slideLayouts/slideLayout299.xml"/><Relationship Id="rId101" Type="http://schemas.openxmlformats.org/officeDocument/2006/relationships/slideLayout" Target="../slideLayouts/slideLayout301.xml"/><Relationship Id="rId122" Type="http://schemas.openxmlformats.org/officeDocument/2006/relationships/slideLayout" Target="../slideLayouts/slideLayout322.xml"/><Relationship Id="rId143" Type="http://schemas.openxmlformats.org/officeDocument/2006/relationships/slideLayout" Target="../slideLayouts/slideLayout343.xml"/><Relationship Id="rId164" Type="http://schemas.openxmlformats.org/officeDocument/2006/relationships/slideLayout" Target="../slideLayouts/slideLayout364.xml"/><Relationship Id="rId185" Type="http://schemas.openxmlformats.org/officeDocument/2006/relationships/slideLayout" Target="../slideLayouts/slideLayout385.xml"/><Relationship Id="rId9" Type="http://schemas.openxmlformats.org/officeDocument/2006/relationships/slideLayout" Target="../slideLayouts/slideLayout209.xml"/><Relationship Id="rId210" Type="http://schemas.openxmlformats.org/officeDocument/2006/relationships/slideLayout" Target="../slideLayouts/slideLayout410.xml"/><Relationship Id="rId26" Type="http://schemas.openxmlformats.org/officeDocument/2006/relationships/slideLayout" Target="../slideLayouts/slideLayout226.xml"/><Relationship Id="rId231" Type="http://schemas.openxmlformats.org/officeDocument/2006/relationships/slideLayout" Target="../slideLayouts/slideLayout431.xml"/><Relationship Id="rId252" Type="http://schemas.openxmlformats.org/officeDocument/2006/relationships/image" Target="../media/image11.emf"/><Relationship Id="rId47" Type="http://schemas.openxmlformats.org/officeDocument/2006/relationships/slideLayout" Target="../slideLayouts/slideLayout247.xml"/><Relationship Id="rId68" Type="http://schemas.openxmlformats.org/officeDocument/2006/relationships/slideLayout" Target="../slideLayouts/slideLayout268.xml"/><Relationship Id="rId89" Type="http://schemas.openxmlformats.org/officeDocument/2006/relationships/slideLayout" Target="../slideLayouts/slideLayout289.xml"/><Relationship Id="rId112" Type="http://schemas.openxmlformats.org/officeDocument/2006/relationships/slideLayout" Target="../slideLayouts/slideLayout312.xml"/><Relationship Id="rId133" Type="http://schemas.openxmlformats.org/officeDocument/2006/relationships/slideLayout" Target="../slideLayouts/slideLayout333.xml"/><Relationship Id="rId154" Type="http://schemas.openxmlformats.org/officeDocument/2006/relationships/slideLayout" Target="../slideLayouts/slideLayout354.xml"/><Relationship Id="rId175" Type="http://schemas.openxmlformats.org/officeDocument/2006/relationships/slideLayout" Target="../slideLayouts/slideLayout375.xml"/><Relationship Id="rId196" Type="http://schemas.openxmlformats.org/officeDocument/2006/relationships/slideLayout" Target="../slideLayouts/slideLayout396.xml"/><Relationship Id="rId200" Type="http://schemas.openxmlformats.org/officeDocument/2006/relationships/slideLayout" Target="../slideLayouts/slideLayout400.xml"/><Relationship Id="rId16" Type="http://schemas.openxmlformats.org/officeDocument/2006/relationships/slideLayout" Target="../slideLayouts/slideLayout216.xml"/><Relationship Id="rId221" Type="http://schemas.openxmlformats.org/officeDocument/2006/relationships/slideLayout" Target="../slideLayouts/slideLayout421.xml"/><Relationship Id="rId242" Type="http://schemas.openxmlformats.org/officeDocument/2006/relationships/slideLayout" Target="../slideLayouts/slideLayout442.xml"/><Relationship Id="rId37" Type="http://schemas.openxmlformats.org/officeDocument/2006/relationships/slideLayout" Target="../slideLayouts/slideLayout237.xml"/><Relationship Id="rId58" Type="http://schemas.openxmlformats.org/officeDocument/2006/relationships/slideLayout" Target="../slideLayouts/slideLayout258.xml"/><Relationship Id="rId79" Type="http://schemas.openxmlformats.org/officeDocument/2006/relationships/slideLayout" Target="../slideLayouts/slideLayout279.xml"/><Relationship Id="rId102" Type="http://schemas.openxmlformats.org/officeDocument/2006/relationships/slideLayout" Target="../slideLayouts/slideLayout302.xml"/><Relationship Id="rId123" Type="http://schemas.openxmlformats.org/officeDocument/2006/relationships/slideLayout" Target="../slideLayouts/slideLayout323.xml"/><Relationship Id="rId144" Type="http://schemas.openxmlformats.org/officeDocument/2006/relationships/slideLayout" Target="../slideLayouts/slideLayout344.xml"/><Relationship Id="rId90" Type="http://schemas.openxmlformats.org/officeDocument/2006/relationships/slideLayout" Target="../slideLayouts/slideLayout290.xml"/><Relationship Id="rId165" Type="http://schemas.openxmlformats.org/officeDocument/2006/relationships/slideLayout" Target="../slideLayouts/slideLayout365.xml"/><Relationship Id="rId186" Type="http://schemas.openxmlformats.org/officeDocument/2006/relationships/slideLayout" Target="../slideLayouts/slideLayout386.xml"/><Relationship Id="rId211" Type="http://schemas.openxmlformats.org/officeDocument/2006/relationships/slideLayout" Target="../slideLayouts/slideLayout411.xml"/><Relationship Id="rId232" Type="http://schemas.openxmlformats.org/officeDocument/2006/relationships/slideLayout" Target="../slideLayouts/slideLayout432.xml"/><Relationship Id="rId253" Type="http://schemas.openxmlformats.org/officeDocument/2006/relationships/image" Target="../media/image12.png"/><Relationship Id="rId27" Type="http://schemas.openxmlformats.org/officeDocument/2006/relationships/slideLayout" Target="../slideLayouts/slideLayout227.xml"/><Relationship Id="rId48" Type="http://schemas.openxmlformats.org/officeDocument/2006/relationships/slideLayout" Target="../slideLayouts/slideLayout248.xml"/><Relationship Id="rId69" Type="http://schemas.openxmlformats.org/officeDocument/2006/relationships/slideLayout" Target="../slideLayouts/slideLayout269.xml"/><Relationship Id="rId113" Type="http://schemas.openxmlformats.org/officeDocument/2006/relationships/slideLayout" Target="../slideLayouts/slideLayout313.xml"/><Relationship Id="rId134" Type="http://schemas.openxmlformats.org/officeDocument/2006/relationships/slideLayout" Target="../slideLayouts/slideLayout334.xml"/><Relationship Id="rId80" Type="http://schemas.openxmlformats.org/officeDocument/2006/relationships/slideLayout" Target="../slideLayouts/slideLayout280.xml"/><Relationship Id="rId155" Type="http://schemas.openxmlformats.org/officeDocument/2006/relationships/slideLayout" Target="../slideLayouts/slideLayout355.xml"/><Relationship Id="rId176" Type="http://schemas.openxmlformats.org/officeDocument/2006/relationships/slideLayout" Target="../slideLayouts/slideLayout376.xml"/><Relationship Id="rId197" Type="http://schemas.openxmlformats.org/officeDocument/2006/relationships/slideLayout" Target="../slideLayouts/slideLayout397.xml"/><Relationship Id="rId201" Type="http://schemas.openxmlformats.org/officeDocument/2006/relationships/slideLayout" Target="../slideLayouts/slideLayout401.xml"/><Relationship Id="rId222" Type="http://schemas.openxmlformats.org/officeDocument/2006/relationships/slideLayout" Target="../slideLayouts/slideLayout422.xml"/><Relationship Id="rId243" Type="http://schemas.openxmlformats.org/officeDocument/2006/relationships/slideLayout" Target="../slideLayouts/slideLayout443.xml"/><Relationship Id="rId17" Type="http://schemas.openxmlformats.org/officeDocument/2006/relationships/slideLayout" Target="../slideLayouts/slideLayout217.xml"/><Relationship Id="rId38" Type="http://schemas.openxmlformats.org/officeDocument/2006/relationships/slideLayout" Target="../slideLayouts/slideLayout238.xml"/><Relationship Id="rId59" Type="http://schemas.openxmlformats.org/officeDocument/2006/relationships/slideLayout" Target="../slideLayouts/slideLayout259.xml"/><Relationship Id="rId103" Type="http://schemas.openxmlformats.org/officeDocument/2006/relationships/slideLayout" Target="../slideLayouts/slideLayout303.xml"/><Relationship Id="rId124" Type="http://schemas.openxmlformats.org/officeDocument/2006/relationships/slideLayout" Target="../slideLayouts/slideLayout324.xml"/><Relationship Id="rId70" Type="http://schemas.openxmlformats.org/officeDocument/2006/relationships/slideLayout" Target="../slideLayouts/slideLayout270.xml"/><Relationship Id="rId91" Type="http://schemas.openxmlformats.org/officeDocument/2006/relationships/slideLayout" Target="../slideLayouts/slideLayout291.xml"/><Relationship Id="rId145" Type="http://schemas.openxmlformats.org/officeDocument/2006/relationships/slideLayout" Target="../slideLayouts/slideLayout345.xml"/><Relationship Id="rId166" Type="http://schemas.openxmlformats.org/officeDocument/2006/relationships/slideLayout" Target="../slideLayouts/slideLayout366.xml"/><Relationship Id="rId187" Type="http://schemas.openxmlformats.org/officeDocument/2006/relationships/slideLayout" Target="../slideLayouts/slideLayout387.xml"/><Relationship Id="rId1" Type="http://schemas.openxmlformats.org/officeDocument/2006/relationships/slideLayout" Target="../slideLayouts/slideLayout201.xml"/><Relationship Id="rId212" Type="http://schemas.openxmlformats.org/officeDocument/2006/relationships/slideLayout" Target="../slideLayouts/slideLayout412.xml"/><Relationship Id="rId233" Type="http://schemas.openxmlformats.org/officeDocument/2006/relationships/slideLayout" Target="../slideLayouts/slideLayout433.xml"/><Relationship Id="rId254" Type="http://schemas.openxmlformats.org/officeDocument/2006/relationships/image" Target="../media/image13.emf"/><Relationship Id="rId28" Type="http://schemas.openxmlformats.org/officeDocument/2006/relationships/slideLayout" Target="../slideLayouts/slideLayout228.xml"/><Relationship Id="rId49" Type="http://schemas.openxmlformats.org/officeDocument/2006/relationships/slideLayout" Target="../slideLayouts/slideLayout249.xml"/><Relationship Id="rId114" Type="http://schemas.openxmlformats.org/officeDocument/2006/relationships/slideLayout" Target="../slideLayouts/slideLayout314.xml"/><Relationship Id="rId60" Type="http://schemas.openxmlformats.org/officeDocument/2006/relationships/slideLayout" Target="../slideLayouts/slideLayout260.xml"/><Relationship Id="rId81" Type="http://schemas.openxmlformats.org/officeDocument/2006/relationships/slideLayout" Target="../slideLayouts/slideLayout281.xml"/><Relationship Id="rId135" Type="http://schemas.openxmlformats.org/officeDocument/2006/relationships/slideLayout" Target="../slideLayouts/slideLayout335.xml"/><Relationship Id="rId156" Type="http://schemas.openxmlformats.org/officeDocument/2006/relationships/slideLayout" Target="../slideLayouts/slideLayout356.xml"/><Relationship Id="rId177" Type="http://schemas.openxmlformats.org/officeDocument/2006/relationships/slideLayout" Target="../slideLayouts/slideLayout377.xml"/><Relationship Id="rId198" Type="http://schemas.openxmlformats.org/officeDocument/2006/relationships/slideLayout" Target="../slideLayouts/slideLayout398.xml"/><Relationship Id="rId202" Type="http://schemas.openxmlformats.org/officeDocument/2006/relationships/slideLayout" Target="../slideLayouts/slideLayout402.xml"/><Relationship Id="rId223" Type="http://schemas.openxmlformats.org/officeDocument/2006/relationships/slideLayout" Target="../slideLayouts/slideLayout423.xml"/><Relationship Id="rId244" Type="http://schemas.openxmlformats.org/officeDocument/2006/relationships/slideLayout" Target="../slideLayouts/slideLayout444.xml"/><Relationship Id="rId18" Type="http://schemas.openxmlformats.org/officeDocument/2006/relationships/slideLayout" Target="../slideLayouts/slideLayout218.xml"/><Relationship Id="rId39" Type="http://schemas.openxmlformats.org/officeDocument/2006/relationships/slideLayout" Target="../slideLayouts/slideLayout239.xml"/><Relationship Id="rId50" Type="http://schemas.openxmlformats.org/officeDocument/2006/relationships/slideLayout" Target="../slideLayouts/slideLayout250.xml"/><Relationship Id="rId104" Type="http://schemas.openxmlformats.org/officeDocument/2006/relationships/slideLayout" Target="../slideLayouts/slideLayout304.xml"/><Relationship Id="rId125" Type="http://schemas.openxmlformats.org/officeDocument/2006/relationships/slideLayout" Target="../slideLayouts/slideLayout325.xml"/><Relationship Id="rId146" Type="http://schemas.openxmlformats.org/officeDocument/2006/relationships/slideLayout" Target="../slideLayouts/slideLayout346.xml"/><Relationship Id="rId167" Type="http://schemas.openxmlformats.org/officeDocument/2006/relationships/slideLayout" Target="../slideLayouts/slideLayout367.xml"/><Relationship Id="rId188" Type="http://schemas.openxmlformats.org/officeDocument/2006/relationships/slideLayout" Target="../slideLayouts/slideLayout388.xml"/><Relationship Id="rId71" Type="http://schemas.openxmlformats.org/officeDocument/2006/relationships/slideLayout" Target="../slideLayouts/slideLayout271.xml"/><Relationship Id="rId92" Type="http://schemas.openxmlformats.org/officeDocument/2006/relationships/slideLayout" Target="../slideLayouts/slideLayout292.xml"/><Relationship Id="rId213" Type="http://schemas.openxmlformats.org/officeDocument/2006/relationships/slideLayout" Target="../slideLayouts/slideLayout413.xml"/><Relationship Id="rId234" Type="http://schemas.openxmlformats.org/officeDocument/2006/relationships/slideLayout" Target="../slideLayouts/slideLayout434.xml"/><Relationship Id="rId2" Type="http://schemas.openxmlformats.org/officeDocument/2006/relationships/slideLayout" Target="../slideLayouts/slideLayout202.xml"/><Relationship Id="rId29" Type="http://schemas.openxmlformats.org/officeDocument/2006/relationships/slideLayout" Target="../slideLayouts/slideLayout229.xml"/><Relationship Id="rId255" Type="http://schemas.openxmlformats.org/officeDocument/2006/relationships/image" Target="../media/image14.emf"/><Relationship Id="rId40" Type="http://schemas.openxmlformats.org/officeDocument/2006/relationships/slideLayout" Target="../slideLayouts/slideLayout240.xml"/><Relationship Id="rId115" Type="http://schemas.openxmlformats.org/officeDocument/2006/relationships/slideLayout" Target="../slideLayouts/slideLayout315.xml"/><Relationship Id="rId136" Type="http://schemas.openxmlformats.org/officeDocument/2006/relationships/slideLayout" Target="../slideLayouts/slideLayout336.xml"/><Relationship Id="rId157" Type="http://schemas.openxmlformats.org/officeDocument/2006/relationships/slideLayout" Target="../slideLayouts/slideLayout357.xml"/><Relationship Id="rId178" Type="http://schemas.openxmlformats.org/officeDocument/2006/relationships/slideLayout" Target="../slideLayouts/slideLayout378.xml"/><Relationship Id="rId61" Type="http://schemas.openxmlformats.org/officeDocument/2006/relationships/slideLayout" Target="../slideLayouts/slideLayout261.xml"/><Relationship Id="rId82" Type="http://schemas.openxmlformats.org/officeDocument/2006/relationships/slideLayout" Target="../slideLayouts/slideLayout282.xml"/><Relationship Id="rId199" Type="http://schemas.openxmlformats.org/officeDocument/2006/relationships/slideLayout" Target="../slideLayouts/slideLayout399.xml"/><Relationship Id="rId203" Type="http://schemas.openxmlformats.org/officeDocument/2006/relationships/slideLayout" Target="../slideLayouts/slideLayout403.xml"/><Relationship Id="rId19" Type="http://schemas.openxmlformats.org/officeDocument/2006/relationships/slideLayout" Target="../slideLayouts/slideLayout219.xml"/><Relationship Id="rId224" Type="http://schemas.openxmlformats.org/officeDocument/2006/relationships/slideLayout" Target="../slideLayouts/slideLayout424.xml"/><Relationship Id="rId245" Type="http://schemas.openxmlformats.org/officeDocument/2006/relationships/slideLayout" Target="../slideLayouts/slideLayout445.xml"/><Relationship Id="rId30" Type="http://schemas.openxmlformats.org/officeDocument/2006/relationships/slideLayout" Target="../slideLayouts/slideLayout230.xml"/><Relationship Id="rId105" Type="http://schemas.openxmlformats.org/officeDocument/2006/relationships/slideLayout" Target="../slideLayouts/slideLayout305.xml"/><Relationship Id="rId126" Type="http://schemas.openxmlformats.org/officeDocument/2006/relationships/slideLayout" Target="../slideLayouts/slideLayout326.xml"/><Relationship Id="rId147" Type="http://schemas.openxmlformats.org/officeDocument/2006/relationships/slideLayout" Target="../slideLayouts/slideLayout347.xml"/><Relationship Id="rId168" Type="http://schemas.openxmlformats.org/officeDocument/2006/relationships/slideLayout" Target="../slideLayouts/slideLayout368.xml"/><Relationship Id="rId51" Type="http://schemas.openxmlformats.org/officeDocument/2006/relationships/slideLayout" Target="../slideLayouts/slideLayout251.xml"/><Relationship Id="rId72" Type="http://schemas.openxmlformats.org/officeDocument/2006/relationships/slideLayout" Target="../slideLayouts/slideLayout272.xml"/><Relationship Id="rId93" Type="http://schemas.openxmlformats.org/officeDocument/2006/relationships/slideLayout" Target="../slideLayouts/slideLayout293.xml"/><Relationship Id="rId189" Type="http://schemas.openxmlformats.org/officeDocument/2006/relationships/slideLayout" Target="../slideLayouts/slideLayout389.xml"/><Relationship Id="rId3" Type="http://schemas.openxmlformats.org/officeDocument/2006/relationships/slideLayout" Target="../slideLayouts/slideLayout203.xml"/><Relationship Id="rId214" Type="http://schemas.openxmlformats.org/officeDocument/2006/relationships/slideLayout" Target="../slideLayouts/slideLayout414.xml"/><Relationship Id="rId235" Type="http://schemas.openxmlformats.org/officeDocument/2006/relationships/slideLayout" Target="../slideLayouts/slideLayout435.xml"/><Relationship Id="rId256" Type="http://schemas.openxmlformats.org/officeDocument/2006/relationships/image" Target="../media/image15.emf"/><Relationship Id="rId116" Type="http://schemas.openxmlformats.org/officeDocument/2006/relationships/slideLayout" Target="../slideLayouts/slideLayout316.xml"/><Relationship Id="rId137" Type="http://schemas.openxmlformats.org/officeDocument/2006/relationships/slideLayout" Target="../slideLayouts/slideLayout337.xml"/><Relationship Id="rId158" Type="http://schemas.openxmlformats.org/officeDocument/2006/relationships/slideLayout" Target="../slideLayouts/slideLayout358.xml"/><Relationship Id="rId20" Type="http://schemas.openxmlformats.org/officeDocument/2006/relationships/slideLayout" Target="../slideLayouts/slideLayout220.xml"/><Relationship Id="rId41" Type="http://schemas.openxmlformats.org/officeDocument/2006/relationships/slideLayout" Target="../slideLayouts/slideLayout241.xml"/><Relationship Id="rId62" Type="http://schemas.openxmlformats.org/officeDocument/2006/relationships/slideLayout" Target="../slideLayouts/slideLayout262.xml"/><Relationship Id="rId83" Type="http://schemas.openxmlformats.org/officeDocument/2006/relationships/slideLayout" Target="../slideLayouts/slideLayout283.xml"/><Relationship Id="rId179" Type="http://schemas.openxmlformats.org/officeDocument/2006/relationships/slideLayout" Target="../slideLayouts/slideLayout379.xml"/><Relationship Id="rId190" Type="http://schemas.openxmlformats.org/officeDocument/2006/relationships/slideLayout" Target="../slideLayouts/slideLayout390.xml"/><Relationship Id="rId204" Type="http://schemas.openxmlformats.org/officeDocument/2006/relationships/slideLayout" Target="../slideLayouts/slideLayout404.xml"/><Relationship Id="rId225" Type="http://schemas.openxmlformats.org/officeDocument/2006/relationships/slideLayout" Target="../slideLayouts/slideLayout425.xml"/><Relationship Id="rId246" Type="http://schemas.openxmlformats.org/officeDocument/2006/relationships/slideLayout" Target="../slideLayouts/slideLayout446.xml"/><Relationship Id="rId106" Type="http://schemas.openxmlformats.org/officeDocument/2006/relationships/slideLayout" Target="../slideLayouts/slideLayout306.xml"/><Relationship Id="rId127" Type="http://schemas.openxmlformats.org/officeDocument/2006/relationships/slideLayout" Target="../slideLayouts/slideLayout327.xml"/><Relationship Id="rId10" Type="http://schemas.openxmlformats.org/officeDocument/2006/relationships/slideLayout" Target="../slideLayouts/slideLayout210.xml"/><Relationship Id="rId31" Type="http://schemas.openxmlformats.org/officeDocument/2006/relationships/slideLayout" Target="../slideLayouts/slideLayout231.xml"/><Relationship Id="rId52" Type="http://schemas.openxmlformats.org/officeDocument/2006/relationships/slideLayout" Target="../slideLayouts/slideLayout252.xml"/><Relationship Id="rId73" Type="http://schemas.openxmlformats.org/officeDocument/2006/relationships/slideLayout" Target="../slideLayouts/slideLayout273.xml"/><Relationship Id="rId94" Type="http://schemas.openxmlformats.org/officeDocument/2006/relationships/slideLayout" Target="../slideLayouts/slideLayout294.xml"/><Relationship Id="rId148" Type="http://schemas.openxmlformats.org/officeDocument/2006/relationships/slideLayout" Target="../slideLayouts/slideLayout348.xml"/><Relationship Id="rId169" Type="http://schemas.openxmlformats.org/officeDocument/2006/relationships/slideLayout" Target="../slideLayouts/slideLayout369.xml"/><Relationship Id="rId4" Type="http://schemas.openxmlformats.org/officeDocument/2006/relationships/slideLayout" Target="../slideLayouts/slideLayout204.xml"/><Relationship Id="rId180" Type="http://schemas.openxmlformats.org/officeDocument/2006/relationships/slideLayout" Target="../slideLayouts/slideLayout380.xml"/><Relationship Id="rId215" Type="http://schemas.openxmlformats.org/officeDocument/2006/relationships/slideLayout" Target="../slideLayouts/slideLayout415.xml"/><Relationship Id="rId236" Type="http://schemas.openxmlformats.org/officeDocument/2006/relationships/slideLayout" Target="../slideLayouts/slideLayout436.xml"/><Relationship Id="rId257" Type="http://schemas.openxmlformats.org/officeDocument/2006/relationships/image" Target="../media/image16.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F0132F-27AD-4901-812E-8330D5487512}" type="datetimeFigureOut">
              <a:rPr lang="en-US" smtClean="0"/>
              <a:t>2/19/2024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0DB45D-C96A-4B08-B991-7A5C42999066}" type="slidenum">
              <a:rPr lang="en-US" smtClean="0"/>
              <a:t>‹#›</a:t>
            </a:fld>
            <a:endParaRPr lang="en-US"/>
          </a:p>
        </p:txBody>
      </p:sp>
    </p:spTree>
    <p:extLst>
      <p:ext uri="{BB962C8B-B14F-4D97-AF65-F5344CB8AC3E}">
        <p14:creationId xmlns:p14="http://schemas.microsoft.com/office/powerpoint/2010/main" val="1645536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a:buClr>
                <a:srgbClr val="000000"/>
              </a:buClr>
              <a:buFont typeface="Arial"/>
              <a:buNone/>
            </a:pPr>
            <a:endParaRPr kern="0"/>
          </a:p>
        </p:txBody>
      </p:sp>
      <p:sp>
        <p:nvSpPr>
          <p:cNvPr id="9" name="Google Shape;9;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a:buClr>
                <a:srgbClr val="000000"/>
              </a:buClr>
              <a:buFont typeface="Arial"/>
              <a:buNone/>
            </a:pPr>
            <a:endParaRPr kern="0"/>
          </a:p>
        </p:txBody>
      </p:sp>
      <p:sp>
        <p:nvSpPr>
          <p:cNvPr id="10" name="Google Shape;10;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a:buClr>
                <a:srgbClr val="000000"/>
              </a:buClr>
              <a:buFont typeface="Arial"/>
              <a:buNone/>
            </a:pPr>
            <a:fld id="{00000000-1234-1234-1234-123412341234}" type="slidenum">
              <a:rPr lang="en-US" kern="0"/>
              <a:pPr>
                <a:buClr>
                  <a:srgbClr val="000000"/>
                </a:buClr>
                <a:buFont typeface="Arial"/>
                <a:buNone/>
              </a:pPr>
              <a:t>‹#›</a:t>
            </a:fld>
            <a:endParaRPr kern="0"/>
          </a:p>
        </p:txBody>
      </p:sp>
    </p:spTree>
    <p:extLst>
      <p:ext uri="{BB962C8B-B14F-4D97-AF65-F5344CB8AC3E}">
        <p14:creationId xmlns:p14="http://schemas.microsoft.com/office/powerpoint/2010/main" val="659210495"/>
      </p:ext>
    </p:extLst>
  </p:cSld>
  <p:clrMap bg1="lt1" tx1="dk1" bg2="dk2" tx2="lt2" accent1="accent1" accent2="accent2" accent3="accent3" accent4="accent4" accent5="accent5" accent6="accent6" hlink="hlink" folHlink="folHlink"/>
  <p:sldLayoutIdLst>
    <p:sldLayoutId id="2147488642" r:id="rId1"/>
    <p:sldLayoutId id="2147488643" r:id="rId2"/>
    <p:sldLayoutId id="2147488644" r:id="rId3"/>
    <p:sldLayoutId id="2147488645" r:id="rId4"/>
    <p:sldLayoutId id="2147488646" r:id="rId5"/>
    <p:sldLayoutId id="2147488647" r:id="rId6"/>
    <p:sldLayoutId id="2147488648" r:id="rId7"/>
    <p:sldLayoutId id="2147488649" r:id="rId8"/>
    <p:sldLayoutId id="2147488650" r:id="rId9"/>
    <p:sldLayoutId id="2147488651" r:id="rId10"/>
    <p:sldLayoutId id="2147488652" r:id="rId11"/>
    <p:sldLayoutId id="2147488653" r:id="rId12"/>
    <p:sldLayoutId id="2147484746" r:id="rId13"/>
    <p:sldLayoutId id="2147484747" r:id="rId14"/>
    <p:sldLayoutId id="2147484748" r:id="rId15"/>
    <p:sldLayoutId id="2147484749" r:id="rId16"/>
    <p:sldLayoutId id="2147484750" r:id="rId17"/>
    <p:sldLayoutId id="2147484751" r:id="rId18"/>
    <p:sldLayoutId id="2147484754" r:id="rId19"/>
    <p:sldLayoutId id="2147484755" r:id="rId20"/>
    <p:sldLayoutId id="2147484756" r:id="rId21"/>
    <p:sldLayoutId id="2147484757" r:id="rId22"/>
    <p:sldLayoutId id="2147484766" r:id="rId23"/>
    <p:sldLayoutId id="2147484767" r:id="rId24"/>
    <p:sldLayoutId id="2147484768" r:id="rId25"/>
    <p:sldLayoutId id="2147484769" r:id="rId26"/>
    <p:sldLayoutId id="2147484770" r:id="rId27"/>
    <p:sldLayoutId id="2147484771" r:id="rId28"/>
    <p:sldLayoutId id="2147484772" r:id="rId29"/>
    <p:sldLayoutId id="2147484773" r:id="rId30"/>
    <p:sldLayoutId id="2147484775" r:id="rId31"/>
    <p:sldLayoutId id="2147484777" r:id="rId32"/>
    <p:sldLayoutId id="2147484779" r:id="rId33"/>
    <p:sldLayoutId id="2147484781" r:id="rId34"/>
    <p:sldLayoutId id="2147484790" r:id="rId35"/>
    <p:sldLayoutId id="2147484792" r:id="rId36"/>
    <p:sldLayoutId id="2147484794" r:id="rId37"/>
    <p:sldLayoutId id="2147484796" r:id="rId38"/>
    <p:sldLayoutId id="2147484798" r:id="rId39"/>
    <p:sldLayoutId id="2147484800" r:id="rId40"/>
    <p:sldLayoutId id="2147484801" r:id="rId41"/>
    <p:sldLayoutId id="2147484802" r:id="rId42"/>
    <p:sldLayoutId id="2147484803" r:id="rId43"/>
    <p:sldLayoutId id="2147484804" r:id="rId44"/>
    <p:sldLayoutId id="2147484805" r:id="rId45"/>
    <p:sldLayoutId id="2147484806" r:id="rId46"/>
    <p:sldLayoutId id="2147484807" r:id="rId47"/>
    <p:sldLayoutId id="2147484808" r:id="rId48"/>
    <p:sldLayoutId id="2147484815" r:id="rId49"/>
    <p:sldLayoutId id="2147484816" r:id="rId50"/>
    <p:sldLayoutId id="2147484817" r:id="rId51"/>
    <p:sldLayoutId id="2147484818" r:id="rId52"/>
    <p:sldLayoutId id="2147484819" r:id="rId53"/>
    <p:sldLayoutId id="2147484847" r:id="rId54"/>
    <p:sldLayoutId id="2147484849" r:id="rId55"/>
    <p:sldLayoutId id="2147484851" r:id="rId56"/>
    <p:sldLayoutId id="2147484853" r:id="rId57"/>
    <p:sldLayoutId id="2147484855" r:id="rId58"/>
    <p:sldLayoutId id="2147484864" r:id="rId59"/>
    <p:sldLayoutId id="2147484866" r:id="rId60"/>
    <p:sldLayoutId id="2147484868" r:id="rId61"/>
    <p:sldLayoutId id="2147484870" r:id="rId62"/>
    <p:sldLayoutId id="2147484872" r:id="rId63"/>
    <p:sldLayoutId id="2147484874" r:id="rId64"/>
    <p:sldLayoutId id="2147484875" r:id="rId65"/>
    <p:sldLayoutId id="2147484879" r:id="rId66"/>
    <p:sldLayoutId id="2147484880" r:id="rId67"/>
    <p:sldLayoutId id="2147484882" r:id="rId68"/>
    <p:sldLayoutId id="2147484883" r:id="rId69"/>
    <p:sldLayoutId id="2147484885" r:id="rId70"/>
    <p:sldLayoutId id="2147484887" r:id="rId71"/>
    <p:sldLayoutId id="2147484889" r:id="rId72"/>
    <p:sldLayoutId id="2147484891" r:id="rId73"/>
    <p:sldLayoutId id="2147484900" r:id="rId74"/>
    <p:sldLayoutId id="2147484902" r:id="rId75"/>
    <p:sldLayoutId id="2147484904" r:id="rId76"/>
    <p:sldLayoutId id="2147484906" r:id="rId77"/>
    <p:sldLayoutId id="2147484908" r:id="rId78"/>
    <p:sldLayoutId id="2147484917" r:id="rId79"/>
    <p:sldLayoutId id="2147484919" r:id="rId80"/>
    <p:sldLayoutId id="2147484921" r:id="rId81"/>
    <p:sldLayoutId id="2147484923" r:id="rId82"/>
    <p:sldLayoutId id="2147484925" r:id="rId83"/>
    <p:sldLayoutId id="2147484927" r:id="rId84"/>
    <p:sldLayoutId id="2147484928" r:id="rId85"/>
    <p:sldLayoutId id="2147484932" r:id="rId86"/>
    <p:sldLayoutId id="2147484933" r:id="rId87"/>
    <p:sldLayoutId id="2147484935" r:id="rId88"/>
    <p:sldLayoutId id="2147484937" r:id="rId89"/>
    <p:sldLayoutId id="2147484946" r:id="rId90"/>
    <p:sldLayoutId id="2147484955" r:id="rId91"/>
    <p:sldLayoutId id="2147484956" r:id="rId92"/>
    <p:sldLayoutId id="2147484957" r:id="rId93"/>
    <p:sldLayoutId id="2147484958" r:id="rId94"/>
    <p:sldLayoutId id="2147484959" r:id="rId95"/>
    <p:sldLayoutId id="2147484961" r:id="rId96"/>
    <p:sldLayoutId id="2147484970" r:id="rId97"/>
    <p:sldLayoutId id="2147484979" r:id="rId98"/>
    <p:sldLayoutId id="2147484984" r:id="rId99"/>
    <p:sldLayoutId id="2147484993" r:id="rId100"/>
    <p:sldLayoutId id="2147485002" r:id="rId101"/>
    <p:sldLayoutId id="2147485007" r:id="rId102"/>
    <p:sldLayoutId id="2147485016" r:id="rId103"/>
    <p:sldLayoutId id="2147485025" r:id="rId104"/>
    <p:sldLayoutId id="2147485029" r:id="rId105"/>
    <p:sldLayoutId id="2147485057" r:id="rId106"/>
    <p:sldLayoutId id="2147485059" r:id="rId107"/>
    <p:sldLayoutId id="2147485061" r:id="rId108"/>
    <p:sldLayoutId id="2147485063" r:id="rId109"/>
    <p:sldLayoutId id="2147485065" r:id="rId110"/>
    <p:sldLayoutId id="2147485074" r:id="rId111"/>
    <p:sldLayoutId id="2147485076" r:id="rId112"/>
    <p:sldLayoutId id="2147485078" r:id="rId113"/>
    <p:sldLayoutId id="2147485080" r:id="rId114"/>
    <p:sldLayoutId id="2147485082" r:id="rId115"/>
    <p:sldLayoutId id="2147485084" r:id="rId116"/>
    <p:sldLayoutId id="2147485085" r:id="rId117"/>
    <p:sldLayoutId id="2147485089" r:id="rId118"/>
    <p:sldLayoutId id="2147485090" r:id="rId119"/>
    <p:sldLayoutId id="2147485092" r:id="rId120"/>
    <p:sldLayoutId id="2147485099" r:id="rId121"/>
    <p:sldLayoutId id="2147485100" r:id="rId122"/>
    <p:sldLayoutId id="2147485131" r:id="rId123"/>
    <p:sldLayoutId id="2147485133" r:id="rId124"/>
    <p:sldLayoutId id="2147485135" r:id="rId125"/>
    <p:sldLayoutId id="2147485137" r:id="rId126"/>
    <p:sldLayoutId id="2147485139" r:id="rId127"/>
    <p:sldLayoutId id="2147485148" r:id="rId128"/>
    <p:sldLayoutId id="2147485150" r:id="rId129"/>
    <p:sldLayoutId id="2147485152" r:id="rId130"/>
    <p:sldLayoutId id="2147485154" r:id="rId131"/>
    <p:sldLayoutId id="2147485156" r:id="rId132"/>
    <p:sldLayoutId id="2147485158" r:id="rId133"/>
    <p:sldLayoutId id="2147485159" r:id="rId134"/>
    <p:sldLayoutId id="2147485163" r:id="rId135"/>
    <p:sldLayoutId id="2147485164" r:id="rId136"/>
    <p:sldLayoutId id="2147485166" r:id="rId137"/>
    <p:sldLayoutId id="2147485167" r:id="rId138"/>
    <p:sldLayoutId id="2147485169" r:id="rId139"/>
    <p:sldLayoutId id="2147485171" r:id="rId140"/>
    <p:sldLayoutId id="2147485173" r:id="rId141"/>
    <p:sldLayoutId id="2147485175" r:id="rId142"/>
    <p:sldLayoutId id="2147485184" r:id="rId143"/>
    <p:sldLayoutId id="2147485186" r:id="rId144"/>
    <p:sldLayoutId id="2147485188" r:id="rId145"/>
    <p:sldLayoutId id="2147485190" r:id="rId146"/>
    <p:sldLayoutId id="2147485192" r:id="rId147"/>
    <p:sldLayoutId id="2147485201" r:id="rId148"/>
    <p:sldLayoutId id="2147485203" r:id="rId149"/>
    <p:sldLayoutId id="2147485205" r:id="rId150"/>
    <p:sldLayoutId id="2147485207" r:id="rId151"/>
    <p:sldLayoutId id="2147485209" r:id="rId152"/>
    <p:sldLayoutId id="2147485211" r:id="rId153"/>
    <p:sldLayoutId id="2147485212" r:id="rId154"/>
    <p:sldLayoutId id="2147485216" r:id="rId155"/>
    <p:sldLayoutId id="2147485217" r:id="rId156"/>
    <p:sldLayoutId id="2147485219" r:id="rId157"/>
    <p:sldLayoutId id="2147485227" r:id="rId158"/>
    <p:sldLayoutId id="2147485229" r:id="rId159"/>
    <p:sldLayoutId id="2147485231" r:id="rId160"/>
    <p:sldLayoutId id="2147485233" r:id="rId161"/>
    <p:sldLayoutId id="2147485235" r:id="rId162"/>
    <p:sldLayoutId id="2147485244" r:id="rId163"/>
    <p:sldLayoutId id="2147485246" r:id="rId164"/>
    <p:sldLayoutId id="2147485248" r:id="rId165"/>
    <p:sldLayoutId id="2147485250" r:id="rId166"/>
    <p:sldLayoutId id="2147485252" r:id="rId167"/>
    <p:sldLayoutId id="2147485254" r:id="rId168"/>
    <p:sldLayoutId id="2147485255" r:id="rId169"/>
    <p:sldLayoutId id="2147485259" r:id="rId170"/>
    <p:sldLayoutId id="2147485260" r:id="rId171"/>
    <p:sldLayoutId id="2147485262" r:id="rId172"/>
    <p:sldLayoutId id="2147485263" r:id="rId173"/>
    <p:sldLayoutId id="2147485267" r:id="rId174"/>
    <p:sldLayoutId id="2147485271" r:id="rId175"/>
    <p:sldLayoutId id="2147485272" r:id="rId176"/>
    <p:sldLayoutId id="2147485281" r:id="rId17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a:buClr>
                <a:srgbClr val="000000"/>
              </a:buClr>
              <a:buFont typeface="Arial"/>
              <a:buNone/>
            </a:pPr>
            <a:endParaRPr kern="0"/>
          </a:p>
        </p:txBody>
      </p:sp>
      <p:sp>
        <p:nvSpPr>
          <p:cNvPr id="9" name="Google Shape;9;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pPr>
              <a:buClr>
                <a:srgbClr val="000000"/>
              </a:buClr>
              <a:buFont typeface="Arial"/>
              <a:buNone/>
            </a:pPr>
            <a:endParaRPr kern="0"/>
          </a:p>
        </p:txBody>
      </p:sp>
      <p:sp>
        <p:nvSpPr>
          <p:cNvPr id="10" name="Google Shape;10;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a:buClr>
                <a:srgbClr val="000000"/>
              </a:buClr>
              <a:buFont typeface="Arial"/>
              <a:buNone/>
            </a:pPr>
            <a:fld id="{00000000-1234-1234-1234-123412341234}" type="slidenum">
              <a:rPr lang="en-US" kern="0"/>
              <a:pPr>
                <a:buClr>
                  <a:srgbClr val="000000"/>
                </a:buClr>
                <a:buFont typeface="Arial"/>
                <a:buNone/>
              </a:pPr>
              <a:t>‹#›</a:t>
            </a:fld>
            <a:endParaRPr kern="0"/>
          </a:p>
        </p:txBody>
      </p:sp>
    </p:spTree>
    <p:extLst>
      <p:ext uri="{BB962C8B-B14F-4D97-AF65-F5344CB8AC3E}">
        <p14:creationId xmlns:p14="http://schemas.microsoft.com/office/powerpoint/2010/main" val="2145584514"/>
      </p:ext>
    </p:extLst>
  </p:cSld>
  <p:clrMap bg1="lt1" tx1="dk1" bg2="dk2" tx2="lt2" accent1="accent1" accent2="accent2" accent3="accent3" accent4="accent4" accent5="accent5" accent6="accent6" hlink="hlink" folHlink="folHlink"/>
  <p:sldLayoutIdLst>
    <p:sldLayoutId id="2147489222" r:id="rId1"/>
    <p:sldLayoutId id="2147489223" r:id="rId2"/>
    <p:sldLayoutId id="2147489224" r:id="rId3"/>
    <p:sldLayoutId id="2147489225" r:id="rId4"/>
    <p:sldLayoutId id="2147489226" r:id="rId5"/>
    <p:sldLayoutId id="2147489227" r:id="rId6"/>
    <p:sldLayoutId id="2147489228" r:id="rId7"/>
    <p:sldLayoutId id="2147489229" r:id="rId8"/>
    <p:sldLayoutId id="2147489230" r:id="rId9"/>
    <p:sldLayoutId id="2147489231" r:id="rId10"/>
    <p:sldLayoutId id="2147489232" r:id="rId11"/>
    <p:sldLayoutId id="2147489233"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F0132F-27AD-4901-812E-8330D5487512}" type="datetimeFigureOut">
              <a:rPr lang="en-US" smtClean="0"/>
              <a:t>2/19/2024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0DB45D-C96A-4B08-B991-7A5C42999066}" type="slidenum">
              <a:rPr lang="en-US" smtClean="0"/>
              <a:t>‹#›</a:t>
            </a:fld>
            <a:endParaRPr lang="en-US"/>
          </a:p>
        </p:txBody>
      </p:sp>
      <p:pic>
        <p:nvPicPr>
          <p:cNvPr id="7" name="图片 1"/>
          <p:cNvPicPr>
            <a:picLocks noChangeAspect="1"/>
          </p:cNvPicPr>
          <p:nvPr userDrawn="1"/>
        </p:nvPicPr>
        <p:blipFill>
          <a:blip r:embed="rId251">
            <a:extLst>
              <a:ext uri="{28A0092B-C50C-407E-A947-70E740481C1C}">
                <a14:useLocalDpi xmlns:a14="http://schemas.microsoft.com/office/drawing/2010/main" val="0"/>
              </a:ext>
            </a:extLst>
          </a:blip>
          <a:srcRect l="1070" t="2602" r="449" b="5138"/>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图片 2"/>
          <p:cNvPicPr>
            <a:picLocks noChangeAspect="1"/>
          </p:cNvPicPr>
          <p:nvPr userDrawn="1"/>
        </p:nvPicPr>
        <p:blipFill>
          <a:blip r:embed="rId252">
            <a:extLst>
              <a:ext uri="{28A0092B-C50C-407E-A947-70E740481C1C}">
                <a14:useLocalDpi xmlns:a14="http://schemas.microsoft.com/office/drawing/2010/main" val="0"/>
              </a:ext>
            </a:extLst>
          </a:blip>
          <a:srcRect/>
          <a:stretch>
            <a:fillRect/>
          </a:stretch>
        </p:blipFill>
        <p:spPr bwMode="auto">
          <a:xfrm>
            <a:off x="8875713" y="468313"/>
            <a:ext cx="3524250" cy="148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郑柏林 - 小跳豆">
            <a:hlinkClick r:id="" action="ppaction://media"/>
          </p:cNvPr>
          <p:cNvPicPr>
            <a:picLocks noChangeAspect="1"/>
          </p:cNvPicPr>
          <p:nvPr userDrawn="1"/>
        </p:nvPicPr>
        <p:blipFill>
          <a:blip r:embed="rId253">
            <a:extLst>
              <a:ext uri="{28A0092B-C50C-407E-A947-70E740481C1C}">
                <a14:useLocalDpi xmlns:a14="http://schemas.microsoft.com/office/drawing/2010/main" val="0"/>
              </a:ext>
            </a:extLst>
          </a:blip>
          <a:srcRect/>
          <a:stretch>
            <a:fillRect/>
          </a:stretch>
        </p:blipFill>
        <p:spPr bwMode="auto">
          <a:xfrm>
            <a:off x="347663" y="5437188"/>
            <a:ext cx="623887" cy="62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图片 4"/>
          <p:cNvPicPr>
            <a:picLocks noChangeAspect="1"/>
          </p:cNvPicPr>
          <p:nvPr userDrawn="1"/>
        </p:nvPicPr>
        <p:blipFill>
          <a:blip r:embed="rId254">
            <a:extLst>
              <a:ext uri="{28A0092B-C50C-407E-A947-70E740481C1C}">
                <a14:useLocalDpi xmlns:a14="http://schemas.microsoft.com/office/drawing/2010/main" val="0"/>
              </a:ext>
            </a:extLst>
          </a:blip>
          <a:srcRect/>
          <a:stretch>
            <a:fillRect/>
          </a:stretch>
        </p:blipFill>
        <p:spPr bwMode="auto">
          <a:xfrm>
            <a:off x="-831850" y="4227513"/>
            <a:ext cx="13279438" cy="199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图片 5"/>
          <p:cNvPicPr>
            <a:picLocks noChangeAspect="1"/>
          </p:cNvPicPr>
          <p:nvPr userDrawn="1"/>
        </p:nvPicPr>
        <p:blipFill>
          <a:blip r:embed="rId255">
            <a:extLst>
              <a:ext uri="{28A0092B-C50C-407E-A947-70E740481C1C}">
                <a14:useLocalDpi xmlns:a14="http://schemas.microsoft.com/office/drawing/2010/main" val="0"/>
              </a:ext>
            </a:extLst>
          </a:blip>
          <a:srcRect/>
          <a:stretch>
            <a:fillRect/>
          </a:stretch>
        </p:blipFill>
        <p:spPr bwMode="auto">
          <a:xfrm>
            <a:off x="-581025" y="5124450"/>
            <a:ext cx="13106400" cy="185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图片 22"/>
          <p:cNvPicPr>
            <a:picLocks noChangeAspect="1"/>
          </p:cNvPicPr>
          <p:nvPr userDrawn="1"/>
        </p:nvPicPr>
        <p:blipFill>
          <a:blip r:embed="rId256">
            <a:extLst>
              <a:ext uri="{28A0092B-C50C-407E-A947-70E740481C1C}">
                <a14:useLocalDpi xmlns:a14="http://schemas.microsoft.com/office/drawing/2010/main" val="0"/>
              </a:ext>
            </a:extLst>
          </a:blip>
          <a:srcRect b="57274"/>
          <a:stretch>
            <a:fillRect/>
          </a:stretch>
        </p:blipFill>
        <p:spPr bwMode="auto">
          <a:xfrm>
            <a:off x="-119063" y="6061075"/>
            <a:ext cx="12566651" cy="79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图片 23"/>
          <p:cNvPicPr>
            <a:picLocks noChangeAspect="1"/>
          </p:cNvPicPr>
          <p:nvPr userDrawn="1"/>
        </p:nvPicPr>
        <p:blipFill>
          <a:blip r:embed="rId257">
            <a:extLst>
              <a:ext uri="{28A0092B-C50C-407E-A947-70E740481C1C}">
                <a14:useLocalDpi xmlns:a14="http://schemas.microsoft.com/office/drawing/2010/main" val="0"/>
              </a:ext>
            </a:extLst>
          </a:blip>
          <a:srcRect/>
          <a:stretch>
            <a:fillRect/>
          </a:stretch>
        </p:blipFill>
        <p:spPr bwMode="auto">
          <a:xfrm rot="-5400000">
            <a:off x="2601119" y="-2905919"/>
            <a:ext cx="7145338" cy="1270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34167314"/>
      </p:ext>
    </p:extLst>
  </p:cSld>
  <p:clrMap bg1="lt1" tx1="dk1" bg2="lt2" tx2="dk2" accent1="accent1" accent2="accent2" accent3="accent3" accent4="accent4" accent5="accent5" accent6="accent6" hlink="hlink" folHlink="folHlink"/>
  <p:sldLayoutIdLst>
    <p:sldLayoutId id="2147489247" r:id="rId1"/>
    <p:sldLayoutId id="2147489248" r:id="rId2"/>
    <p:sldLayoutId id="2147489249" r:id="rId3"/>
    <p:sldLayoutId id="2147489250" r:id="rId4"/>
    <p:sldLayoutId id="2147489251" r:id="rId5"/>
    <p:sldLayoutId id="2147489252" r:id="rId6"/>
    <p:sldLayoutId id="2147489253" r:id="rId7"/>
    <p:sldLayoutId id="2147489254" r:id="rId8"/>
    <p:sldLayoutId id="2147489255" r:id="rId9"/>
    <p:sldLayoutId id="2147489256" r:id="rId10"/>
    <p:sldLayoutId id="2147489257" r:id="rId11"/>
    <p:sldLayoutId id="2147485826" r:id="rId12"/>
    <p:sldLayoutId id="2147485827" r:id="rId13"/>
    <p:sldLayoutId id="2147485828" r:id="rId14"/>
    <p:sldLayoutId id="2147485829" r:id="rId15"/>
    <p:sldLayoutId id="2147485830" r:id="rId16"/>
    <p:sldLayoutId id="2147485831" r:id="rId17"/>
    <p:sldLayoutId id="2147485835" r:id="rId18"/>
    <p:sldLayoutId id="2147485836" r:id="rId19"/>
    <p:sldLayoutId id="2147485837" r:id="rId20"/>
    <p:sldLayoutId id="2147485838" r:id="rId21"/>
    <p:sldLayoutId id="2147485848" r:id="rId22"/>
    <p:sldLayoutId id="2147485849" r:id="rId23"/>
    <p:sldLayoutId id="2147485850" r:id="rId24"/>
    <p:sldLayoutId id="2147485851" r:id="rId25"/>
    <p:sldLayoutId id="2147485852" r:id="rId26"/>
    <p:sldLayoutId id="2147485853" r:id="rId27"/>
    <p:sldLayoutId id="2147485854" r:id="rId28"/>
    <p:sldLayoutId id="2147485855" r:id="rId29"/>
    <p:sldLayoutId id="2147485857" r:id="rId30"/>
    <p:sldLayoutId id="2147485859" r:id="rId31"/>
    <p:sldLayoutId id="2147485861" r:id="rId32"/>
    <p:sldLayoutId id="2147485863" r:id="rId33"/>
    <p:sldLayoutId id="2147485872" r:id="rId34"/>
    <p:sldLayoutId id="2147485874" r:id="rId35"/>
    <p:sldLayoutId id="2147485876" r:id="rId36"/>
    <p:sldLayoutId id="2147485878" r:id="rId37"/>
    <p:sldLayoutId id="2147485880" r:id="rId38"/>
    <p:sldLayoutId id="2147485882" r:id="rId39"/>
    <p:sldLayoutId id="2147485883" r:id="rId40"/>
    <p:sldLayoutId id="2147485884" r:id="rId41"/>
    <p:sldLayoutId id="2147485885" r:id="rId42"/>
    <p:sldLayoutId id="2147485886" r:id="rId43"/>
    <p:sldLayoutId id="2147485887" r:id="rId44"/>
    <p:sldLayoutId id="2147485888" r:id="rId45"/>
    <p:sldLayoutId id="2147485889" r:id="rId46"/>
    <p:sldLayoutId id="2147485890" r:id="rId47"/>
    <p:sldLayoutId id="2147485898" r:id="rId48"/>
    <p:sldLayoutId id="2147485899" r:id="rId49"/>
    <p:sldLayoutId id="2147485900" r:id="rId50"/>
    <p:sldLayoutId id="2147485901" r:id="rId51"/>
    <p:sldLayoutId id="2147485902" r:id="rId52"/>
    <p:sldLayoutId id="2147485930" r:id="rId53"/>
    <p:sldLayoutId id="2147485932" r:id="rId54"/>
    <p:sldLayoutId id="2147485934" r:id="rId55"/>
    <p:sldLayoutId id="2147485936" r:id="rId56"/>
    <p:sldLayoutId id="2147485938" r:id="rId57"/>
    <p:sldLayoutId id="2147485947" r:id="rId58"/>
    <p:sldLayoutId id="2147485949" r:id="rId59"/>
    <p:sldLayoutId id="2147485951" r:id="rId60"/>
    <p:sldLayoutId id="2147485953" r:id="rId61"/>
    <p:sldLayoutId id="2147485955" r:id="rId62"/>
    <p:sldLayoutId id="2147485957" r:id="rId63"/>
    <p:sldLayoutId id="2147485958" r:id="rId64"/>
    <p:sldLayoutId id="2147485962" r:id="rId65"/>
    <p:sldLayoutId id="2147485963" r:id="rId66"/>
    <p:sldLayoutId id="2147485965" r:id="rId67"/>
    <p:sldLayoutId id="2147485966" r:id="rId68"/>
    <p:sldLayoutId id="2147485968" r:id="rId69"/>
    <p:sldLayoutId id="2147485970" r:id="rId70"/>
    <p:sldLayoutId id="2147485972" r:id="rId71"/>
    <p:sldLayoutId id="2147485974" r:id="rId72"/>
    <p:sldLayoutId id="2147485976" r:id="rId73"/>
    <p:sldLayoutId id="2147485980" r:id="rId74"/>
    <p:sldLayoutId id="2147485984" r:id="rId75"/>
    <p:sldLayoutId id="2147485985" r:id="rId76"/>
    <p:sldLayoutId id="2147485994" r:id="rId77"/>
    <p:sldLayoutId id="2147485999" r:id="rId78"/>
    <p:sldLayoutId id="2147486003" r:id="rId79"/>
    <p:sldLayoutId id="2147486004" r:id="rId80"/>
    <p:sldLayoutId id="2147486013" r:id="rId81"/>
    <p:sldLayoutId id="2147486018" r:id="rId82"/>
    <p:sldLayoutId id="2147486022" r:id="rId83"/>
    <p:sldLayoutId id="2147486023" r:id="rId84"/>
    <p:sldLayoutId id="2147486032" r:id="rId85"/>
    <p:sldLayoutId id="2147486033" r:id="rId86"/>
    <p:sldLayoutId id="2147486042" r:id="rId87"/>
    <p:sldLayoutId id="2147486070" r:id="rId88"/>
    <p:sldLayoutId id="2147486072" r:id="rId89"/>
    <p:sldLayoutId id="2147486074" r:id="rId90"/>
    <p:sldLayoutId id="2147486076" r:id="rId91"/>
    <p:sldLayoutId id="2147486078" r:id="rId92"/>
    <p:sldLayoutId id="2147486087" r:id="rId93"/>
    <p:sldLayoutId id="2147486089" r:id="rId94"/>
    <p:sldLayoutId id="2147486091" r:id="rId95"/>
    <p:sldLayoutId id="2147486093" r:id="rId96"/>
    <p:sldLayoutId id="2147486095" r:id="rId97"/>
    <p:sldLayoutId id="2147486097" r:id="rId98"/>
    <p:sldLayoutId id="2147486098" r:id="rId99"/>
    <p:sldLayoutId id="2147486102" r:id="rId100"/>
    <p:sldLayoutId id="2147486103" r:id="rId101"/>
    <p:sldLayoutId id="2147486105" r:id="rId102"/>
    <p:sldLayoutId id="2147486112" r:id="rId103"/>
    <p:sldLayoutId id="2147486113" r:id="rId104"/>
    <p:sldLayoutId id="2147486144" r:id="rId105"/>
    <p:sldLayoutId id="2147486146" r:id="rId106"/>
    <p:sldLayoutId id="2147486148" r:id="rId107"/>
    <p:sldLayoutId id="2147486150" r:id="rId108"/>
    <p:sldLayoutId id="2147486152" r:id="rId109"/>
    <p:sldLayoutId id="2147486161" r:id="rId110"/>
    <p:sldLayoutId id="2147486163" r:id="rId111"/>
    <p:sldLayoutId id="2147486165" r:id="rId112"/>
    <p:sldLayoutId id="2147486167" r:id="rId113"/>
    <p:sldLayoutId id="2147486169" r:id="rId114"/>
    <p:sldLayoutId id="2147486171" r:id="rId115"/>
    <p:sldLayoutId id="2147486172" r:id="rId116"/>
    <p:sldLayoutId id="2147486176" r:id="rId117"/>
    <p:sldLayoutId id="2147486177" r:id="rId118"/>
    <p:sldLayoutId id="2147486179" r:id="rId119"/>
    <p:sldLayoutId id="2147486180" r:id="rId120"/>
    <p:sldLayoutId id="2147486182" r:id="rId121"/>
    <p:sldLayoutId id="2147486184" r:id="rId122"/>
    <p:sldLayoutId id="2147486186" r:id="rId123"/>
    <p:sldLayoutId id="2147486188" r:id="rId124"/>
    <p:sldLayoutId id="2147486197" r:id="rId125"/>
    <p:sldLayoutId id="2147486199" r:id="rId126"/>
    <p:sldLayoutId id="2147486201" r:id="rId127"/>
    <p:sldLayoutId id="2147486203" r:id="rId128"/>
    <p:sldLayoutId id="2147486205" r:id="rId129"/>
    <p:sldLayoutId id="2147486214" r:id="rId130"/>
    <p:sldLayoutId id="2147486216" r:id="rId131"/>
    <p:sldLayoutId id="2147486218" r:id="rId132"/>
    <p:sldLayoutId id="2147486220" r:id="rId133"/>
    <p:sldLayoutId id="2147486222" r:id="rId134"/>
    <p:sldLayoutId id="2147486224" r:id="rId135"/>
    <p:sldLayoutId id="2147486225" r:id="rId136"/>
    <p:sldLayoutId id="2147486229" r:id="rId137"/>
    <p:sldLayoutId id="2147486230" r:id="rId138"/>
    <p:sldLayoutId id="2147486232" r:id="rId139"/>
    <p:sldLayoutId id="2147486234" r:id="rId140"/>
    <p:sldLayoutId id="2147486243" r:id="rId141"/>
    <p:sldLayoutId id="2147486252" r:id="rId142"/>
    <p:sldLayoutId id="2147486253" r:id="rId143"/>
    <p:sldLayoutId id="2147486254" r:id="rId144"/>
    <p:sldLayoutId id="2147486255" r:id="rId145"/>
    <p:sldLayoutId id="2147486256" r:id="rId146"/>
    <p:sldLayoutId id="2147486258" r:id="rId147"/>
    <p:sldLayoutId id="2147486267" r:id="rId148"/>
    <p:sldLayoutId id="2147486276" r:id="rId149"/>
    <p:sldLayoutId id="2147486281" r:id="rId150"/>
    <p:sldLayoutId id="2147486290" r:id="rId151"/>
    <p:sldLayoutId id="2147486299" r:id="rId152"/>
    <p:sldLayoutId id="2147486304" r:id="rId153"/>
    <p:sldLayoutId id="2147486313" r:id="rId154"/>
    <p:sldLayoutId id="2147486322" r:id="rId155"/>
    <p:sldLayoutId id="2147486326" r:id="rId156"/>
    <p:sldLayoutId id="2147486354" r:id="rId157"/>
    <p:sldLayoutId id="2147486356" r:id="rId158"/>
    <p:sldLayoutId id="2147486358" r:id="rId159"/>
    <p:sldLayoutId id="2147486360" r:id="rId160"/>
    <p:sldLayoutId id="2147486362" r:id="rId161"/>
    <p:sldLayoutId id="2147486371" r:id="rId162"/>
    <p:sldLayoutId id="2147486373" r:id="rId163"/>
    <p:sldLayoutId id="2147486375" r:id="rId164"/>
    <p:sldLayoutId id="2147486377" r:id="rId165"/>
    <p:sldLayoutId id="2147486379" r:id="rId166"/>
    <p:sldLayoutId id="2147486381" r:id="rId167"/>
    <p:sldLayoutId id="2147486382" r:id="rId168"/>
    <p:sldLayoutId id="2147486386" r:id="rId169"/>
    <p:sldLayoutId id="2147486387" r:id="rId170"/>
    <p:sldLayoutId id="2147486389" r:id="rId171"/>
    <p:sldLayoutId id="2147486396" r:id="rId172"/>
    <p:sldLayoutId id="2147486397" r:id="rId173"/>
    <p:sldLayoutId id="2147486428" r:id="rId174"/>
    <p:sldLayoutId id="2147486430" r:id="rId175"/>
    <p:sldLayoutId id="2147486432" r:id="rId176"/>
    <p:sldLayoutId id="2147486434" r:id="rId177"/>
    <p:sldLayoutId id="2147486436" r:id="rId178"/>
    <p:sldLayoutId id="2147486445" r:id="rId179"/>
    <p:sldLayoutId id="2147486447" r:id="rId180"/>
    <p:sldLayoutId id="2147486449" r:id="rId181"/>
    <p:sldLayoutId id="2147486451" r:id="rId182"/>
    <p:sldLayoutId id="2147486453" r:id="rId183"/>
    <p:sldLayoutId id="2147486455" r:id="rId184"/>
    <p:sldLayoutId id="2147486456" r:id="rId185"/>
    <p:sldLayoutId id="2147486460" r:id="rId186"/>
    <p:sldLayoutId id="2147486461" r:id="rId187"/>
    <p:sldLayoutId id="2147486463" r:id="rId188"/>
    <p:sldLayoutId id="2147486464" r:id="rId189"/>
    <p:sldLayoutId id="2147486466" r:id="rId190"/>
    <p:sldLayoutId id="2147486468" r:id="rId191"/>
    <p:sldLayoutId id="2147486470" r:id="rId192"/>
    <p:sldLayoutId id="2147486472" r:id="rId193"/>
    <p:sldLayoutId id="2147486481" r:id="rId194"/>
    <p:sldLayoutId id="2147486483" r:id="rId195"/>
    <p:sldLayoutId id="2147486485" r:id="rId196"/>
    <p:sldLayoutId id="2147486487" r:id="rId197"/>
    <p:sldLayoutId id="2147486489" r:id="rId198"/>
    <p:sldLayoutId id="2147486498" r:id="rId199"/>
    <p:sldLayoutId id="2147486500" r:id="rId200"/>
    <p:sldLayoutId id="2147486502" r:id="rId201"/>
    <p:sldLayoutId id="2147486504" r:id="rId202"/>
    <p:sldLayoutId id="2147486506" r:id="rId203"/>
    <p:sldLayoutId id="2147486508" r:id="rId204"/>
    <p:sldLayoutId id="2147486509" r:id="rId205"/>
    <p:sldLayoutId id="2147486513" r:id="rId206"/>
    <p:sldLayoutId id="2147486514" r:id="rId207"/>
    <p:sldLayoutId id="2147486516" r:id="rId208"/>
    <p:sldLayoutId id="2147486518" r:id="rId209"/>
    <p:sldLayoutId id="2147486519" r:id="rId210"/>
    <p:sldLayoutId id="2147486520" r:id="rId211"/>
    <p:sldLayoutId id="2147486521" r:id="rId212"/>
    <p:sldLayoutId id="2147486522" r:id="rId213"/>
    <p:sldLayoutId id="2147486523" r:id="rId214"/>
    <p:sldLayoutId id="2147486524" r:id="rId215"/>
    <p:sldLayoutId id="2147486526" r:id="rId216"/>
    <p:sldLayoutId id="2147486528" r:id="rId217"/>
    <p:sldLayoutId id="2147486530" r:id="rId218"/>
    <p:sldLayoutId id="2147486532" r:id="rId219"/>
    <p:sldLayoutId id="2147486541" r:id="rId220"/>
    <p:sldLayoutId id="2147486543" r:id="rId221"/>
    <p:sldLayoutId id="2147486545" r:id="rId222"/>
    <p:sldLayoutId id="2147486547" r:id="rId223"/>
    <p:sldLayoutId id="2147486549" r:id="rId224"/>
    <p:sldLayoutId id="2147486551" r:id="rId225"/>
    <p:sldLayoutId id="2147486552" r:id="rId226"/>
    <p:sldLayoutId id="2147486556" r:id="rId227"/>
    <p:sldLayoutId id="2147486557" r:id="rId228"/>
    <p:sldLayoutId id="2147486559" r:id="rId229"/>
    <p:sldLayoutId id="2147486567" r:id="rId230"/>
    <p:sldLayoutId id="2147486569" r:id="rId231"/>
    <p:sldLayoutId id="2147486571" r:id="rId232"/>
    <p:sldLayoutId id="2147486573" r:id="rId233"/>
    <p:sldLayoutId id="2147486575" r:id="rId234"/>
    <p:sldLayoutId id="2147486584" r:id="rId235"/>
    <p:sldLayoutId id="2147486586" r:id="rId236"/>
    <p:sldLayoutId id="2147486588" r:id="rId237"/>
    <p:sldLayoutId id="2147486590" r:id="rId238"/>
    <p:sldLayoutId id="2147486592" r:id="rId239"/>
    <p:sldLayoutId id="2147486594" r:id="rId240"/>
    <p:sldLayoutId id="2147486595" r:id="rId241"/>
    <p:sldLayoutId id="2147486599" r:id="rId242"/>
    <p:sldLayoutId id="2147486600" r:id="rId243"/>
    <p:sldLayoutId id="2147486601" r:id="rId244"/>
    <p:sldLayoutId id="2147486602" r:id="rId245"/>
    <p:sldLayoutId id="2147486604" r:id="rId246"/>
    <p:sldLayoutId id="2147486622" r:id="rId247"/>
    <p:sldLayoutId id="2147486624" r:id="rId248"/>
    <p:sldLayoutId id="2147486625" r:id="rId24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3.xml"/><Relationship Id="rId5" Type="http://schemas.openxmlformats.org/officeDocument/2006/relationships/image" Target="../media/image20.jpeg"/><Relationship Id="rId4" Type="http://schemas.openxmlformats.org/officeDocument/2006/relationships/image" Target="../media/image19.wmf"/></Relationships>
</file>

<file path=ppt/slides/_rels/slide1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22.png"/><Relationship Id="rId7" Type="http://schemas.openxmlformats.org/officeDocument/2006/relationships/image" Target="../media/image43.png"/><Relationship Id="rId2" Type="http://schemas.openxmlformats.org/officeDocument/2006/relationships/image" Target="../media/image21.png"/><Relationship Id="rId1" Type="http://schemas.openxmlformats.org/officeDocument/2006/relationships/slideLayout" Target="../slideLayouts/slideLayout13.xml"/><Relationship Id="rId6" Type="http://schemas.openxmlformats.org/officeDocument/2006/relationships/image" Target="../media/image37.png"/><Relationship Id="rId5" Type="http://schemas.openxmlformats.org/officeDocument/2006/relationships/image" Target="../media/image42.png"/><Relationship Id="rId4" Type="http://schemas.openxmlformats.org/officeDocument/2006/relationships/image" Target="../media/image41.png"/><Relationship Id="rId9" Type="http://schemas.openxmlformats.org/officeDocument/2006/relationships/image" Target="../media/image20.jpeg"/></Relationships>
</file>

<file path=ppt/slides/_rels/slide1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13.xml"/><Relationship Id="rId4" Type="http://schemas.openxmlformats.org/officeDocument/2006/relationships/image" Target="../media/image20.jpeg"/></Relationships>
</file>

<file path=ppt/slides/_rels/slide1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48.png"/><Relationship Id="rId7" Type="http://schemas.openxmlformats.org/officeDocument/2006/relationships/image" Target="../media/image42.png"/><Relationship Id="rId2" Type="http://schemas.openxmlformats.org/officeDocument/2006/relationships/image" Target="../media/image47.png"/><Relationship Id="rId1" Type="http://schemas.openxmlformats.org/officeDocument/2006/relationships/slideLayout" Target="../slideLayouts/slideLayout13.xml"/><Relationship Id="rId6" Type="http://schemas.openxmlformats.org/officeDocument/2006/relationships/image" Target="../media/image43.png"/><Relationship Id="rId5" Type="http://schemas.openxmlformats.org/officeDocument/2006/relationships/image" Target="../media/image49.jpe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6.png"/><Relationship Id="rId1" Type="http://schemas.openxmlformats.org/officeDocument/2006/relationships/slideLayout" Target="../slideLayouts/slideLayout13.xml"/><Relationship Id="rId5" Type="http://schemas.openxmlformats.org/officeDocument/2006/relationships/image" Target="../media/image20.jpeg"/><Relationship Id="rId4" Type="http://schemas.openxmlformats.org/officeDocument/2006/relationships/image" Target="../media/image37.png"/></Relationships>
</file>

<file path=ppt/slides/_rels/slide16.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26.png"/><Relationship Id="rId7" Type="http://schemas.openxmlformats.org/officeDocument/2006/relationships/image" Target="../media/image38.emf"/><Relationship Id="rId2" Type="http://schemas.openxmlformats.org/officeDocument/2006/relationships/notesSlide" Target="../notesSlides/notesSlide3.xml"/><Relationship Id="rId1" Type="http://schemas.openxmlformats.org/officeDocument/2006/relationships/slideLayout" Target="../slideLayouts/slideLayout190.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50.png"/></Relationships>
</file>

<file path=ppt/slides/_rels/slide17.xml.rels><?xml version="1.0" encoding="UTF-8" standalone="yes"?>
<Relationships xmlns="http://schemas.openxmlformats.org/package/2006/relationships"><Relationship Id="rId8" Type="http://schemas.openxmlformats.org/officeDocument/2006/relationships/image" Target="../media/image54.wmf"/><Relationship Id="rId3" Type="http://schemas.openxmlformats.org/officeDocument/2006/relationships/image" Target="../media/image27.png"/><Relationship Id="rId7" Type="http://schemas.openxmlformats.org/officeDocument/2006/relationships/image" Target="../media/image53.png"/><Relationship Id="rId2" Type="http://schemas.openxmlformats.org/officeDocument/2006/relationships/image" Target="../media/image43.png"/><Relationship Id="rId1" Type="http://schemas.openxmlformats.org/officeDocument/2006/relationships/slideLayout" Target="../slideLayouts/slideLayout190.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37.png"/><Relationship Id="rId9" Type="http://schemas.openxmlformats.org/officeDocument/2006/relationships/image" Target="../media/image20.jpeg"/></Relationships>
</file>

<file path=ppt/slides/_rels/slide1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90.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0.jpeg"/><Relationship Id="rId2" Type="http://schemas.openxmlformats.org/officeDocument/2006/relationships/image" Target="../media/image21.png"/><Relationship Id="rId1" Type="http://schemas.openxmlformats.org/officeDocument/2006/relationships/slideLayout" Target="../slideLayouts/slideLayout190.xml"/><Relationship Id="rId6" Type="http://schemas.openxmlformats.org/officeDocument/2006/relationships/image" Target="../media/image37.png"/><Relationship Id="rId5" Type="http://schemas.openxmlformats.org/officeDocument/2006/relationships/image" Target="../media/image42.png"/><Relationship Id="rId4" Type="http://schemas.openxmlformats.org/officeDocument/2006/relationships/image" Target="../media/image41.png"/></Relationships>
</file>

<file path=ppt/slides/_rels/slide2.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slideLayout" Target="../slideLayouts/slideLayout13.xml"/><Relationship Id="rId7" Type="http://schemas.openxmlformats.org/officeDocument/2006/relationships/image" Target="../media/image22.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21.png"/><Relationship Id="rId5" Type="http://schemas.openxmlformats.org/officeDocument/2006/relationships/image" Target="../media/image20.jpeg"/><Relationship Id="rId10" Type="http://schemas.openxmlformats.org/officeDocument/2006/relationships/image" Target="../media/image25.png"/><Relationship Id="rId4" Type="http://schemas.openxmlformats.org/officeDocument/2006/relationships/notesSlide" Target="../notesSlides/notesSlide1.xml"/><Relationship Id="rId9" Type="http://schemas.openxmlformats.org/officeDocument/2006/relationships/image" Target="../media/image24.png"/></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6.png"/><Relationship Id="rId1" Type="http://schemas.openxmlformats.org/officeDocument/2006/relationships/slideLayout" Target="../slideLayouts/slideLayout13.xml"/><Relationship Id="rId5" Type="http://schemas.openxmlformats.org/officeDocument/2006/relationships/image" Target="../media/image20.jpeg"/><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26.png"/><Relationship Id="rId7" Type="http://schemas.openxmlformats.org/officeDocument/2006/relationships/image" Target="../media/image38.emf"/><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50.png"/></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0.jpeg"/><Relationship Id="rId2" Type="http://schemas.openxmlformats.org/officeDocument/2006/relationships/image" Target="../media/image21.png"/><Relationship Id="rId1" Type="http://schemas.openxmlformats.org/officeDocument/2006/relationships/slideLayout" Target="../slideLayouts/slideLayout13.xml"/><Relationship Id="rId6" Type="http://schemas.openxmlformats.org/officeDocument/2006/relationships/image" Target="../media/image37.png"/><Relationship Id="rId5" Type="http://schemas.openxmlformats.org/officeDocument/2006/relationships/image" Target="../media/image42.png"/><Relationship Id="rId4" Type="http://schemas.openxmlformats.org/officeDocument/2006/relationships/image" Target="../media/image41.png"/></Relationships>
</file>

<file path=ppt/slides/_rels/slide24.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37.png"/><Relationship Id="rId7" Type="http://schemas.openxmlformats.org/officeDocument/2006/relationships/image" Target="../media/image43.png"/><Relationship Id="rId2" Type="http://schemas.openxmlformats.org/officeDocument/2006/relationships/image" Target="../media/image27.png"/><Relationship Id="rId1" Type="http://schemas.openxmlformats.org/officeDocument/2006/relationships/slideLayout" Target="../slideLayouts/slideLayout207.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5.xml.rels><?xml version="1.0" encoding="UTF-8" standalone="yes"?>
<Relationships xmlns="http://schemas.openxmlformats.org/package/2006/relationships"><Relationship Id="rId8" Type="http://schemas.openxmlformats.org/officeDocument/2006/relationships/image" Target="../media/image63.png"/><Relationship Id="rId13" Type="http://schemas.openxmlformats.org/officeDocument/2006/relationships/image" Target="../media/image68.png"/><Relationship Id="rId18" Type="http://schemas.openxmlformats.org/officeDocument/2006/relationships/image" Target="../media/image73.png"/><Relationship Id="rId3" Type="http://schemas.openxmlformats.org/officeDocument/2006/relationships/image" Target="../media/image43.png"/><Relationship Id="rId21" Type="http://schemas.openxmlformats.org/officeDocument/2006/relationships/image" Target="../media/image20.jpeg"/><Relationship Id="rId7" Type="http://schemas.openxmlformats.org/officeDocument/2006/relationships/image" Target="../media/image62.png"/><Relationship Id="rId12" Type="http://schemas.openxmlformats.org/officeDocument/2006/relationships/image" Target="../media/image67.png"/><Relationship Id="rId17" Type="http://schemas.openxmlformats.org/officeDocument/2006/relationships/image" Target="../media/image72.png"/><Relationship Id="rId2" Type="http://schemas.openxmlformats.org/officeDocument/2006/relationships/image" Target="../media/image59.png"/><Relationship Id="rId16" Type="http://schemas.openxmlformats.org/officeDocument/2006/relationships/image" Target="../media/image71.png"/><Relationship Id="rId20" Type="http://schemas.openxmlformats.org/officeDocument/2006/relationships/image" Target="../media/image75.png"/><Relationship Id="rId1" Type="http://schemas.openxmlformats.org/officeDocument/2006/relationships/slideLayout" Target="../slideLayouts/slideLayout13.xml"/><Relationship Id="rId6" Type="http://schemas.openxmlformats.org/officeDocument/2006/relationships/image" Target="../media/image61.png"/><Relationship Id="rId11" Type="http://schemas.openxmlformats.org/officeDocument/2006/relationships/image" Target="../media/image66.png"/><Relationship Id="rId5" Type="http://schemas.openxmlformats.org/officeDocument/2006/relationships/image" Target="../media/image60.png"/><Relationship Id="rId15" Type="http://schemas.openxmlformats.org/officeDocument/2006/relationships/image" Target="../media/image70.png"/><Relationship Id="rId10" Type="http://schemas.openxmlformats.org/officeDocument/2006/relationships/image" Target="../media/image65.png"/><Relationship Id="rId19" Type="http://schemas.openxmlformats.org/officeDocument/2006/relationships/image" Target="../media/image74.png"/><Relationship Id="rId4" Type="http://schemas.openxmlformats.org/officeDocument/2006/relationships/image" Target="../media/image42.png"/><Relationship Id="rId9" Type="http://schemas.openxmlformats.org/officeDocument/2006/relationships/image" Target="../media/image64.png"/><Relationship Id="rId14" Type="http://schemas.openxmlformats.org/officeDocument/2006/relationships/image" Target="../media/image69.png"/></Relationships>
</file>

<file path=ppt/slides/_rels/slide2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notesSlide" Target="../notesSlides/notesSlide5.xml"/><Relationship Id="rId7" Type="http://schemas.openxmlformats.org/officeDocument/2006/relationships/image" Target="../media/image22.png"/><Relationship Id="rId2" Type="http://schemas.openxmlformats.org/officeDocument/2006/relationships/slideLayout" Target="../slideLayouts/slideLayout13.xml"/><Relationship Id="rId1" Type="http://schemas.openxmlformats.org/officeDocument/2006/relationships/tags" Target="../tags/tag5.xml"/><Relationship Id="rId6" Type="http://schemas.openxmlformats.org/officeDocument/2006/relationships/image" Target="../media/image20.jpeg"/><Relationship Id="rId5" Type="http://schemas.openxmlformats.org/officeDocument/2006/relationships/image" Target="../media/image24.png"/><Relationship Id="rId4" Type="http://schemas.openxmlformats.org/officeDocument/2006/relationships/image" Target="../media/image21.png"/></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20.jpeg"/><Relationship Id="rId2" Type="http://schemas.openxmlformats.org/officeDocument/2006/relationships/image" Target="../media/image31.jpeg"/><Relationship Id="rId1" Type="http://schemas.openxmlformats.org/officeDocument/2006/relationships/slideLayout" Target="../slideLayouts/slideLayout13.xml"/><Relationship Id="rId6" Type="http://schemas.openxmlformats.org/officeDocument/2006/relationships/image" Target="../media/image37.png"/><Relationship Id="rId5" Type="http://schemas.openxmlformats.org/officeDocument/2006/relationships/image" Target="../media/image42.png"/><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42.png"/><Relationship Id="rId1" Type="http://schemas.openxmlformats.org/officeDocument/2006/relationships/slideLayout" Target="../slideLayouts/slideLayout13.xml"/><Relationship Id="rId5" Type="http://schemas.openxmlformats.org/officeDocument/2006/relationships/image" Target="../media/image20.jpeg"/><Relationship Id="rId4" Type="http://schemas.openxmlformats.org/officeDocument/2006/relationships/image" Target="../media/image77.png"/></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2.png"/><Relationship Id="rId1" Type="http://schemas.openxmlformats.org/officeDocument/2006/relationships/slideLayout" Target="../slideLayouts/slideLayout13.xml"/><Relationship Id="rId5" Type="http://schemas.openxmlformats.org/officeDocument/2006/relationships/image" Target="../media/image20.jpeg"/><Relationship Id="rId4" Type="http://schemas.openxmlformats.org/officeDocument/2006/relationships/image" Target="../media/image78.jpeg"/></Relationships>
</file>

<file path=ppt/slides/_rels/slide3.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20.jpeg"/><Relationship Id="rId2" Type="http://schemas.openxmlformats.org/officeDocument/2006/relationships/image" Target="../media/image26.png"/><Relationship Id="rId1" Type="http://schemas.openxmlformats.org/officeDocument/2006/relationships/slideLayout" Target="../slideLayouts/slideLayout18.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3.xml"/><Relationship Id="rId5" Type="http://schemas.openxmlformats.org/officeDocument/2006/relationships/image" Target="../media/image20.jpeg"/><Relationship Id="rId4" Type="http://schemas.openxmlformats.org/officeDocument/2006/relationships/image" Target="../media/image43.png"/></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3.xml"/><Relationship Id="rId5" Type="http://schemas.openxmlformats.org/officeDocument/2006/relationships/image" Target="../media/image20.jpeg"/><Relationship Id="rId4" Type="http://schemas.openxmlformats.org/officeDocument/2006/relationships/image" Target="../media/image43.png"/></Relationships>
</file>

<file path=ppt/slides/_rels/slide3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slideLayout" Target="../slideLayouts/slideLayout13.xml"/><Relationship Id="rId7" Type="http://schemas.openxmlformats.org/officeDocument/2006/relationships/image" Target="../media/image21.png"/><Relationship Id="rId12" Type="http://schemas.microsoft.com/office/2007/relationships/hdphoto" Target="../media/hdphoto1.wdp"/><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20.jpeg"/><Relationship Id="rId11" Type="http://schemas.openxmlformats.org/officeDocument/2006/relationships/image" Target="../media/image79.png"/><Relationship Id="rId5" Type="http://schemas.openxmlformats.org/officeDocument/2006/relationships/image" Target="../media/image24.png"/><Relationship Id="rId10" Type="http://schemas.openxmlformats.org/officeDocument/2006/relationships/image" Target="../media/image25.png"/><Relationship Id="rId4" Type="http://schemas.openxmlformats.org/officeDocument/2006/relationships/notesSlide" Target="../notesSlides/notesSlide6.xml"/><Relationship Id="rId9" Type="http://schemas.openxmlformats.org/officeDocument/2006/relationships/image" Target="../media/image23.png"/></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3.xml"/><Relationship Id="rId6" Type="http://schemas.openxmlformats.org/officeDocument/2006/relationships/image" Target="../media/image20.jpeg"/><Relationship Id="rId5" Type="http://schemas.openxmlformats.org/officeDocument/2006/relationships/image" Target="../media/image37.png"/><Relationship Id="rId4" Type="http://schemas.openxmlformats.org/officeDocument/2006/relationships/image" Target="../media/image42.png"/></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37.png"/><Relationship Id="rId1" Type="http://schemas.openxmlformats.org/officeDocument/2006/relationships/slideLayout" Target="../slideLayouts/slideLayout13.xml"/><Relationship Id="rId6" Type="http://schemas.openxmlformats.org/officeDocument/2006/relationships/image" Target="../media/image20.jpeg"/><Relationship Id="rId5" Type="http://schemas.openxmlformats.org/officeDocument/2006/relationships/image" Target="../media/image42.png"/><Relationship Id="rId4" Type="http://schemas.openxmlformats.org/officeDocument/2006/relationships/image" Target="../media/image80.png"/></Relationships>
</file>

<file path=ppt/slides/_rels/slide3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2.png"/><Relationship Id="rId1" Type="http://schemas.openxmlformats.org/officeDocument/2006/relationships/slideLayout" Target="../slideLayouts/slideLayout13.xml"/><Relationship Id="rId6" Type="http://schemas.openxmlformats.org/officeDocument/2006/relationships/image" Target="../media/image20.jpeg"/><Relationship Id="rId5" Type="http://schemas.openxmlformats.org/officeDocument/2006/relationships/image" Target="../media/image81.png"/><Relationship Id="rId4" Type="http://schemas.openxmlformats.org/officeDocument/2006/relationships/oleObject" Target="../embeddings/oleObject2.bin"/></Relationships>
</file>

<file path=ppt/slides/_rels/slide3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7.png"/><Relationship Id="rId1" Type="http://schemas.openxmlformats.org/officeDocument/2006/relationships/slideLayout" Target="../slideLayouts/slideLayout13.xml"/><Relationship Id="rId5" Type="http://schemas.openxmlformats.org/officeDocument/2006/relationships/image" Target="../media/image20.jpeg"/><Relationship Id="rId4" Type="http://schemas.openxmlformats.org/officeDocument/2006/relationships/image" Target="../media/image35.jpeg"/></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82.png"/><Relationship Id="rId1" Type="http://schemas.openxmlformats.org/officeDocument/2006/relationships/slideLayout" Target="../slideLayouts/slideLayout13.xml"/><Relationship Id="rId5" Type="http://schemas.openxmlformats.org/officeDocument/2006/relationships/image" Target="../media/image20.jpeg"/><Relationship Id="rId4" Type="http://schemas.openxmlformats.org/officeDocument/2006/relationships/image" Target="../media/image77.png"/></Relationships>
</file>

<file path=ppt/slides/_rels/slide3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3.xml"/><Relationship Id="rId6" Type="http://schemas.openxmlformats.org/officeDocument/2006/relationships/image" Target="../media/image20.jpeg"/><Relationship Id="rId5" Type="http://schemas.openxmlformats.org/officeDocument/2006/relationships/image" Target="../media/image37.png"/><Relationship Id="rId4" Type="http://schemas.openxmlformats.org/officeDocument/2006/relationships/image" Target="../media/image42.png"/></Relationships>
</file>

<file path=ppt/slides/_rels/slide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6.png"/><Relationship Id="rId1" Type="http://schemas.openxmlformats.org/officeDocument/2006/relationships/slideLayout" Target="../slideLayouts/slideLayout18.xml"/><Relationship Id="rId4" Type="http://schemas.openxmlformats.org/officeDocument/2006/relationships/image" Target="../media/image20.jpeg"/></Relationships>
</file>

<file path=ppt/slides/_rels/slide5.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35.jpeg"/><Relationship Id="rId2" Type="http://schemas.openxmlformats.org/officeDocument/2006/relationships/image" Target="../media/image31.jpeg"/><Relationship Id="rId1" Type="http://schemas.openxmlformats.org/officeDocument/2006/relationships/slideLayout" Target="../slideLayouts/slideLayout18.xml"/><Relationship Id="rId6" Type="http://schemas.openxmlformats.org/officeDocument/2006/relationships/image" Target="../media/image34.jpeg"/><Relationship Id="rId5" Type="http://schemas.openxmlformats.org/officeDocument/2006/relationships/image" Target="../media/image20.jpeg"/><Relationship Id="rId4" Type="http://schemas.openxmlformats.org/officeDocument/2006/relationships/image" Target="../media/image33.jpeg"/></Relationships>
</file>

<file path=ppt/slides/_rels/slide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notesSlide" Target="../notesSlides/notesSlide2.xml"/><Relationship Id="rId7" Type="http://schemas.openxmlformats.org/officeDocument/2006/relationships/image" Target="../media/image22.png"/><Relationship Id="rId2" Type="http://schemas.openxmlformats.org/officeDocument/2006/relationships/slideLayout" Target="../slideLayouts/slideLayout13.xml"/><Relationship Id="rId1" Type="http://schemas.openxmlformats.org/officeDocument/2006/relationships/tags" Target="../tags/tag4.xml"/><Relationship Id="rId6" Type="http://schemas.openxmlformats.org/officeDocument/2006/relationships/image" Target="../media/image20.jpeg"/><Relationship Id="rId5" Type="http://schemas.openxmlformats.org/officeDocument/2006/relationships/image" Target="../media/image24.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6.png"/><Relationship Id="rId1" Type="http://schemas.openxmlformats.org/officeDocument/2006/relationships/slideLayout" Target="../slideLayouts/slideLayout13.xml"/><Relationship Id="rId5" Type="http://schemas.openxmlformats.org/officeDocument/2006/relationships/image" Target="../media/image20.jpeg"/><Relationship Id="rId4" Type="http://schemas.openxmlformats.org/officeDocument/2006/relationships/image" Target="../media/image37.pn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8.emf"/><Relationship Id="rId1" Type="http://schemas.openxmlformats.org/officeDocument/2006/relationships/slideLayout" Target="../slideLayouts/slideLayout13.xml"/><Relationship Id="rId6" Type="http://schemas.openxmlformats.org/officeDocument/2006/relationships/image" Target="../media/image20.jpeg"/><Relationship Id="rId5" Type="http://schemas.openxmlformats.org/officeDocument/2006/relationships/image" Target="../media/image40.jpeg"/><Relationship Id="rId4" Type="http://schemas.openxmlformats.org/officeDocument/2006/relationships/image" Target="../media/image39.jpeg"/></Relationships>
</file>

<file path=ppt/slides/_rels/slide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2"/>
          <p:cNvGrpSpPr>
            <a:grpSpLocks noChangeAspect="1"/>
          </p:cNvGrpSpPr>
          <p:nvPr/>
        </p:nvGrpSpPr>
        <p:grpSpPr bwMode="auto">
          <a:xfrm>
            <a:off x="6172675" y="3016905"/>
            <a:ext cx="5642394" cy="3371903"/>
            <a:chOff x="0" y="0"/>
            <a:chExt cx="5460" cy="3810"/>
          </a:xfrm>
        </p:grpSpPr>
        <p:sp>
          <p:nvSpPr>
            <p:cNvPr id="5" name="AutoShape 3"/>
            <p:cNvSpPr>
              <a:spLocks noChangeAspect="1" noChangeArrowheads="1"/>
            </p:cNvSpPr>
            <p:nvPr/>
          </p:nvSpPr>
          <p:spPr bwMode="auto">
            <a:xfrm>
              <a:off x="0" y="0"/>
              <a:ext cx="5460" cy="3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a:spcBef>
                  <a:spcPct val="0"/>
                </a:spcBef>
                <a:buClrTx/>
                <a:buSzTx/>
                <a:buFont typeface="Wingdings 3" panose="05040102010807070707" pitchFamily="18" charset="2"/>
                <a:buNone/>
              </a:pPr>
              <a:endParaRPr lang="en-US" altLang="en-US" sz="1798">
                <a:solidFill>
                  <a:prstClr val="black"/>
                </a:solidFill>
                <a:latin typeface="Arial" panose="020B0604020202020204" pitchFamily="34" charset="0"/>
                <a:ea typeface="宋体" panose="02010600030101010101" pitchFamily="2" charset="-122"/>
                <a:cs typeface="Arial" panose="020B0604020202020204" pitchFamily="34" charset="0"/>
              </a:endParaRPr>
            </a:p>
          </p:txBody>
        </p:sp>
        <p:sp>
          <p:nvSpPr>
            <p:cNvPr id="6" name="Freeform 4"/>
            <p:cNvSpPr>
              <a:spLocks/>
            </p:cNvSpPr>
            <p:nvPr/>
          </p:nvSpPr>
          <p:spPr bwMode="auto">
            <a:xfrm>
              <a:off x="1120" y="906"/>
              <a:ext cx="3220" cy="1998"/>
            </a:xfrm>
            <a:custGeom>
              <a:avLst/>
              <a:gdLst>
                <a:gd name="T0" fmla="*/ 648 w 3220"/>
                <a:gd name="T1" fmla="*/ 48 h 1998"/>
                <a:gd name="T2" fmla="*/ 807 w 3220"/>
                <a:gd name="T3" fmla="*/ 100 h 1998"/>
                <a:gd name="T4" fmla="*/ 952 w 3220"/>
                <a:gd name="T5" fmla="*/ 104 h 1998"/>
                <a:gd name="T6" fmla="*/ 1091 w 3220"/>
                <a:gd name="T7" fmla="*/ 88 h 1998"/>
                <a:gd name="T8" fmla="*/ 1219 w 3220"/>
                <a:gd name="T9" fmla="*/ 68 h 1998"/>
                <a:gd name="T10" fmla="*/ 1339 w 3220"/>
                <a:gd name="T11" fmla="*/ 64 h 1998"/>
                <a:gd name="T12" fmla="*/ 1452 w 3220"/>
                <a:gd name="T13" fmla="*/ 96 h 1998"/>
                <a:gd name="T14" fmla="*/ 1560 w 3220"/>
                <a:gd name="T15" fmla="*/ 187 h 1998"/>
                <a:gd name="T16" fmla="*/ 1665 w 3220"/>
                <a:gd name="T17" fmla="*/ 195 h 1998"/>
                <a:gd name="T18" fmla="*/ 1759 w 3220"/>
                <a:gd name="T19" fmla="*/ 100 h 1998"/>
                <a:gd name="T20" fmla="*/ 1842 w 3220"/>
                <a:gd name="T21" fmla="*/ 44 h 1998"/>
                <a:gd name="T22" fmla="*/ 1918 w 3220"/>
                <a:gd name="T23" fmla="*/ 20 h 1998"/>
                <a:gd name="T24" fmla="*/ 1984 w 3220"/>
                <a:gd name="T25" fmla="*/ 16 h 1998"/>
                <a:gd name="T26" fmla="*/ 2049 w 3220"/>
                <a:gd name="T27" fmla="*/ 32 h 1998"/>
                <a:gd name="T28" fmla="*/ 2114 w 3220"/>
                <a:gd name="T29" fmla="*/ 52 h 1998"/>
                <a:gd name="T30" fmla="*/ 2188 w 3220"/>
                <a:gd name="T31" fmla="*/ 72 h 1998"/>
                <a:gd name="T32" fmla="*/ 2271 w 3220"/>
                <a:gd name="T33" fmla="*/ 92 h 1998"/>
                <a:gd name="T34" fmla="*/ 2365 w 3220"/>
                <a:gd name="T35" fmla="*/ 96 h 1998"/>
                <a:gd name="T36" fmla="*/ 2475 w 3220"/>
                <a:gd name="T37" fmla="*/ 88 h 1998"/>
                <a:gd name="T38" fmla="*/ 2600 w 3220"/>
                <a:gd name="T39" fmla="*/ 56 h 1998"/>
                <a:gd name="T40" fmla="*/ 2680 w 3220"/>
                <a:gd name="T41" fmla="*/ 68 h 1998"/>
                <a:gd name="T42" fmla="*/ 2714 w 3220"/>
                <a:gd name="T43" fmla="*/ 159 h 1998"/>
                <a:gd name="T44" fmla="*/ 2762 w 3220"/>
                <a:gd name="T45" fmla="*/ 251 h 1998"/>
                <a:gd name="T46" fmla="*/ 2811 w 3220"/>
                <a:gd name="T47" fmla="*/ 315 h 1998"/>
                <a:gd name="T48" fmla="*/ 3220 w 3220"/>
                <a:gd name="T49" fmla="*/ 1903 h 1998"/>
                <a:gd name="T50" fmla="*/ 1819 w 3220"/>
                <a:gd name="T51" fmla="*/ 1907 h 1998"/>
                <a:gd name="T52" fmla="*/ 1842 w 3220"/>
                <a:gd name="T53" fmla="*/ 1934 h 1998"/>
                <a:gd name="T54" fmla="*/ 1862 w 3220"/>
                <a:gd name="T55" fmla="*/ 1966 h 1998"/>
                <a:gd name="T56" fmla="*/ 1850 w 3220"/>
                <a:gd name="T57" fmla="*/ 1994 h 1998"/>
                <a:gd name="T58" fmla="*/ 1776 w 3220"/>
                <a:gd name="T59" fmla="*/ 1998 h 1998"/>
                <a:gd name="T60" fmla="*/ 1643 w 3220"/>
                <a:gd name="T61" fmla="*/ 1998 h 1998"/>
                <a:gd name="T62" fmla="*/ 1501 w 3220"/>
                <a:gd name="T63" fmla="*/ 1998 h 1998"/>
                <a:gd name="T64" fmla="*/ 1404 w 3220"/>
                <a:gd name="T65" fmla="*/ 1998 h 1998"/>
                <a:gd name="T66" fmla="*/ 1356 w 3220"/>
                <a:gd name="T67" fmla="*/ 1994 h 1998"/>
                <a:gd name="T68" fmla="*/ 1336 w 3220"/>
                <a:gd name="T69" fmla="*/ 1966 h 1998"/>
                <a:gd name="T70" fmla="*/ 1353 w 3220"/>
                <a:gd name="T71" fmla="*/ 1934 h 1998"/>
                <a:gd name="T72" fmla="*/ 1376 w 3220"/>
                <a:gd name="T73" fmla="*/ 1907 h 1998"/>
                <a:gd name="T74" fmla="*/ 0 w 3220"/>
                <a:gd name="T75" fmla="*/ 1903 h 1998"/>
                <a:gd name="T76" fmla="*/ 375 w 3220"/>
                <a:gd name="T77" fmla="*/ 299 h 1998"/>
                <a:gd name="T78" fmla="*/ 421 w 3220"/>
                <a:gd name="T79" fmla="*/ 255 h 1998"/>
                <a:gd name="T80" fmla="*/ 463 w 3220"/>
                <a:gd name="T81" fmla="*/ 191 h 1998"/>
                <a:gd name="T82" fmla="*/ 495 w 3220"/>
                <a:gd name="T83" fmla="*/ 116 h 1998"/>
                <a:gd name="T84" fmla="*/ 549 w 3220"/>
                <a:gd name="T85" fmla="*/ 84 h 1998"/>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220"/>
                <a:gd name="T130" fmla="*/ 0 h 1998"/>
                <a:gd name="T131" fmla="*/ 3220 w 3220"/>
                <a:gd name="T132" fmla="*/ 1998 h 1998"/>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220" h="1998">
                  <a:moveTo>
                    <a:pt x="563" y="0"/>
                  </a:moveTo>
                  <a:lnTo>
                    <a:pt x="648" y="48"/>
                  </a:lnTo>
                  <a:lnTo>
                    <a:pt x="728" y="80"/>
                  </a:lnTo>
                  <a:lnTo>
                    <a:pt x="807" y="100"/>
                  </a:lnTo>
                  <a:lnTo>
                    <a:pt x="881" y="108"/>
                  </a:lnTo>
                  <a:lnTo>
                    <a:pt x="952" y="104"/>
                  </a:lnTo>
                  <a:lnTo>
                    <a:pt x="1023" y="100"/>
                  </a:lnTo>
                  <a:lnTo>
                    <a:pt x="1091" y="88"/>
                  </a:lnTo>
                  <a:lnTo>
                    <a:pt x="1157" y="76"/>
                  </a:lnTo>
                  <a:lnTo>
                    <a:pt x="1219" y="68"/>
                  </a:lnTo>
                  <a:lnTo>
                    <a:pt x="1279" y="64"/>
                  </a:lnTo>
                  <a:lnTo>
                    <a:pt x="1339" y="64"/>
                  </a:lnTo>
                  <a:lnTo>
                    <a:pt x="1395" y="76"/>
                  </a:lnTo>
                  <a:lnTo>
                    <a:pt x="1452" y="96"/>
                  </a:lnTo>
                  <a:lnTo>
                    <a:pt x="1506" y="131"/>
                  </a:lnTo>
                  <a:lnTo>
                    <a:pt x="1560" y="187"/>
                  </a:lnTo>
                  <a:lnTo>
                    <a:pt x="1611" y="259"/>
                  </a:lnTo>
                  <a:lnTo>
                    <a:pt x="1665" y="195"/>
                  </a:lnTo>
                  <a:lnTo>
                    <a:pt x="1714" y="139"/>
                  </a:lnTo>
                  <a:lnTo>
                    <a:pt x="1759" y="100"/>
                  </a:lnTo>
                  <a:lnTo>
                    <a:pt x="1802" y="64"/>
                  </a:lnTo>
                  <a:lnTo>
                    <a:pt x="1842" y="44"/>
                  </a:lnTo>
                  <a:lnTo>
                    <a:pt x="1881" y="28"/>
                  </a:lnTo>
                  <a:lnTo>
                    <a:pt x="1918" y="20"/>
                  </a:lnTo>
                  <a:lnTo>
                    <a:pt x="1952" y="16"/>
                  </a:lnTo>
                  <a:lnTo>
                    <a:pt x="1984" y="16"/>
                  </a:lnTo>
                  <a:lnTo>
                    <a:pt x="2015" y="24"/>
                  </a:lnTo>
                  <a:lnTo>
                    <a:pt x="2049" y="32"/>
                  </a:lnTo>
                  <a:lnTo>
                    <a:pt x="2080" y="40"/>
                  </a:lnTo>
                  <a:lnTo>
                    <a:pt x="2114" y="52"/>
                  </a:lnTo>
                  <a:lnTo>
                    <a:pt x="2151" y="64"/>
                  </a:lnTo>
                  <a:lnTo>
                    <a:pt x="2188" y="72"/>
                  </a:lnTo>
                  <a:lnTo>
                    <a:pt x="2228" y="84"/>
                  </a:lnTo>
                  <a:lnTo>
                    <a:pt x="2271" y="92"/>
                  </a:lnTo>
                  <a:lnTo>
                    <a:pt x="2316" y="96"/>
                  </a:lnTo>
                  <a:lnTo>
                    <a:pt x="2365" y="96"/>
                  </a:lnTo>
                  <a:lnTo>
                    <a:pt x="2419" y="96"/>
                  </a:lnTo>
                  <a:lnTo>
                    <a:pt x="2475" y="88"/>
                  </a:lnTo>
                  <a:lnTo>
                    <a:pt x="2535" y="76"/>
                  </a:lnTo>
                  <a:lnTo>
                    <a:pt x="2600" y="56"/>
                  </a:lnTo>
                  <a:lnTo>
                    <a:pt x="2671" y="32"/>
                  </a:lnTo>
                  <a:lnTo>
                    <a:pt x="2680" y="68"/>
                  </a:lnTo>
                  <a:lnTo>
                    <a:pt x="2697" y="112"/>
                  </a:lnTo>
                  <a:lnTo>
                    <a:pt x="2714" y="159"/>
                  </a:lnTo>
                  <a:lnTo>
                    <a:pt x="2737" y="207"/>
                  </a:lnTo>
                  <a:lnTo>
                    <a:pt x="2762" y="251"/>
                  </a:lnTo>
                  <a:lnTo>
                    <a:pt x="2788" y="291"/>
                  </a:lnTo>
                  <a:lnTo>
                    <a:pt x="2811" y="315"/>
                  </a:lnTo>
                  <a:lnTo>
                    <a:pt x="2836" y="326"/>
                  </a:lnTo>
                  <a:lnTo>
                    <a:pt x="3220" y="1903"/>
                  </a:lnTo>
                  <a:lnTo>
                    <a:pt x="1813" y="1903"/>
                  </a:lnTo>
                  <a:lnTo>
                    <a:pt x="1819" y="1907"/>
                  </a:lnTo>
                  <a:lnTo>
                    <a:pt x="1827" y="1918"/>
                  </a:lnTo>
                  <a:lnTo>
                    <a:pt x="1842" y="1934"/>
                  </a:lnTo>
                  <a:lnTo>
                    <a:pt x="1853" y="1950"/>
                  </a:lnTo>
                  <a:lnTo>
                    <a:pt x="1862" y="1966"/>
                  </a:lnTo>
                  <a:lnTo>
                    <a:pt x="1862" y="1982"/>
                  </a:lnTo>
                  <a:lnTo>
                    <a:pt x="1850" y="1994"/>
                  </a:lnTo>
                  <a:lnTo>
                    <a:pt x="1822" y="1998"/>
                  </a:lnTo>
                  <a:lnTo>
                    <a:pt x="1776" y="1998"/>
                  </a:lnTo>
                  <a:lnTo>
                    <a:pt x="1714" y="1998"/>
                  </a:lnTo>
                  <a:lnTo>
                    <a:pt x="1643" y="1998"/>
                  </a:lnTo>
                  <a:lnTo>
                    <a:pt x="1569" y="1998"/>
                  </a:lnTo>
                  <a:lnTo>
                    <a:pt x="1501" y="1998"/>
                  </a:lnTo>
                  <a:lnTo>
                    <a:pt x="1444" y="1998"/>
                  </a:lnTo>
                  <a:lnTo>
                    <a:pt x="1404" y="1998"/>
                  </a:lnTo>
                  <a:lnTo>
                    <a:pt x="1390" y="1998"/>
                  </a:lnTo>
                  <a:lnTo>
                    <a:pt x="1356" y="1994"/>
                  </a:lnTo>
                  <a:lnTo>
                    <a:pt x="1339" y="1982"/>
                  </a:lnTo>
                  <a:lnTo>
                    <a:pt x="1336" y="1966"/>
                  </a:lnTo>
                  <a:lnTo>
                    <a:pt x="1341" y="1950"/>
                  </a:lnTo>
                  <a:lnTo>
                    <a:pt x="1353" y="1934"/>
                  </a:lnTo>
                  <a:lnTo>
                    <a:pt x="1367" y="1918"/>
                  </a:lnTo>
                  <a:lnTo>
                    <a:pt x="1376" y="1907"/>
                  </a:lnTo>
                  <a:lnTo>
                    <a:pt x="1381" y="1903"/>
                  </a:lnTo>
                  <a:lnTo>
                    <a:pt x="0" y="1903"/>
                  </a:lnTo>
                  <a:lnTo>
                    <a:pt x="355" y="307"/>
                  </a:lnTo>
                  <a:lnTo>
                    <a:pt x="375" y="299"/>
                  </a:lnTo>
                  <a:lnTo>
                    <a:pt x="398" y="283"/>
                  </a:lnTo>
                  <a:lnTo>
                    <a:pt x="421" y="255"/>
                  </a:lnTo>
                  <a:lnTo>
                    <a:pt x="443" y="227"/>
                  </a:lnTo>
                  <a:lnTo>
                    <a:pt x="463" y="191"/>
                  </a:lnTo>
                  <a:lnTo>
                    <a:pt x="480" y="155"/>
                  </a:lnTo>
                  <a:lnTo>
                    <a:pt x="495" y="116"/>
                  </a:lnTo>
                  <a:lnTo>
                    <a:pt x="506" y="80"/>
                  </a:lnTo>
                  <a:lnTo>
                    <a:pt x="549" y="84"/>
                  </a:lnTo>
                  <a:lnTo>
                    <a:pt x="56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7" name="Freeform 5"/>
            <p:cNvSpPr>
              <a:spLocks/>
            </p:cNvSpPr>
            <p:nvPr/>
          </p:nvSpPr>
          <p:spPr bwMode="auto">
            <a:xfrm>
              <a:off x="1190" y="1121"/>
              <a:ext cx="401" cy="1512"/>
            </a:xfrm>
            <a:custGeom>
              <a:avLst/>
              <a:gdLst>
                <a:gd name="T0" fmla="*/ 315 w 401"/>
                <a:gd name="T1" fmla="*/ 111 h 1512"/>
                <a:gd name="T2" fmla="*/ 0 w 401"/>
                <a:gd name="T3" fmla="*/ 1512 h 1512"/>
                <a:gd name="T4" fmla="*/ 20 w 401"/>
                <a:gd name="T5" fmla="*/ 1496 h 1512"/>
                <a:gd name="T6" fmla="*/ 43 w 401"/>
                <a:gd name="T7" fmla="*/ 1473 h 1512"/>
                <a:gd name="T8" fmla="*/ 65 w 401"/>
                <a:gd name="T9" fmla="*/ 1441 h 1512"/>
                <a:gd name="T10" fmla="*/ 91 w 401"/>
                <a:gd name="T11" fmla="*/ 1409 h 1512"/>
                <a:gd name="T12" fmla="*/ 114 w 401"/>
                <a:gd name="T13" fmla="*/ 1373 h 1512"/>
                <a:gd name="T14" fmla="*/ 136 w 401"/>
                <a:gd name="T15" fmla="*/ 1341 h 1512"/>
                <a:gd name="T16" fmla="*/ 156 w 401"/>
                <a:gd name="T17" fmla="*/ 1305 h 1512"/>
                <a:gd name="T18" fmla="*/ 170 w 401"/>
                <a:gd name="T19" fmla="*/ 1274 h 1512"/>
                <a:gd name="T20" fmla="*/ 401 w 401"/>
                <a:gd name="T21" fmla="*/ 0 h 1512"/>
                <a:gd name="T22" fmla="*/ 395 w 401"/>
                <a:gd name="T23" fmla="*/ 12 h 1512"/>
                <a:gd name="T24" fmla="*/ 386 w 401"/>
                <a:gd name="T25" fmla="*/ 28 h 1512"/>
                <a:gd name="T26" fmla="*/ 375 w 401"/>
                <a:gd name="T27" fmla="*/ 44 h 1512"/>
                <a:gd name="T28" fmla="*/ 367 w 401"/>
                <a:gd name="T29" fmla="*/ 60 h 1512"/>
                <a:gd name="T30" fmla="*/ 352 w 401"/>
                <a:gd name="T31" fmla="*/ 76 h 1512"/>
                <a:gd name="T32" fmla="*/ 341 w 401"/>
                <a:gd name="T33" fmla="*/ 87 h 1512"/>
                <a:gd name="T34" fmla="*/ 330 w 401"/>
                <a:gd name="T35" fmla="*/ 99 h 1512"/>
                <a:gd name="T36" fmla="*/ 315 w 401"/>
                <a:gd name="T37" fmla="*/ 111 h 151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01"/>
                <a:gd name="T58" fmla="*/ 0 h 1512"/>
                <a:gd name="T59" fmla="*/ 401 w 401"/>
                <a:gd name="T60" fmla="*/ 1512 h 151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01" h="1512">
                  <a:moveTo>
                    <a:pt x="315" y="111"/>
                  </a:moveTo>
                  <a:lnTo>
                    <a:pt x="0" y="1512"/>
                  </a:lnTo>
                  <a:lnTo>
                    <a:pt x="20" y="1496"/>
                  </a:lnTo>
                  <a:lnTo>
                    <a:pt x="43" y="1473"/>
                  </a:lnTo>
                  <a:lnTo>
                    <a:pt x="65" y="1441"/>
                  </a:lnTo>
                  <a:lnTo>
                    <a:pt x="91" y="1409"/>
                  </a:lnTo>
                  <a:lnTo>
                    <a:pt x="114" y="1373"/>
                  </a:lnTo>
                  <a:lnTo>
                    <a:pt x="136" y="1341"/>
                  </a:lnTo>
                  <a:lnTo>
                    <a:pt x="156" y="1305"/>
                  </a:lnTo>
                  <a:lnTo>
                    <a:pt x="170" y="1274"/>
                  </a:lnTo>
                  <a:lnTo>
                    <a:pt x="401" y="0"/>
                  </a:lnTo>
                  <a:lnTo>
                    <a:pt x="395" y="12"/>
                  </a:lnTo>
                  <a:lnTo>
                    <a:pt x="386" y="28"/>
                  </a:lnTo>
                  <a:lnTo>
                    <a:pt x="375" y="44"/>
                  </a:lnTo>
                  <a:lnTo>
                    <a:pt x="367" y="60"/>
                  </a:lnTo>
                  <a:lnTo>
                    <a:pt x="352" y="76"/>
                  </a:lnTo>
                  <a:lnTo>
                    <a:pt x="341" y="87"/>
                  </a:lnTo>
                  <a:lnTo>
                    <a:pt x="330" y="99"/>
                  </a:lnTo>
                  <a:lnTo>
                    <a:pt x="315" y="111"/>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8" name="Freeform 6"/>
            <p:cNvSpPr>
              <a:spLocks/>
            </p:cNvSpPr>
            <p:nvPr/>
          </p:nvSpPr>
          <p:spPr bwMode="auto">
            <a:xfrm>
              <a:off x="1176" y="2527"/>
              <a:ext cx="1481" cy="199"/>
            </a:xfrm>
            <a:custGeom>
              <a:avLst/>
              <a:gdLst>
                <a:gd name="T0" fmla="*/ 11 w 1481"/>
                <a:gd name="T1" fmla="*/ 147 h 199"/>
                <a:gd name="T2" fmla="*/ 43 w 1481"/>
                <a:gd name="T3" fmla="*/ 115 h 199"/>
                <a:gd name="T4" fmla="*/ 77 w 1481"/>
                <a:gd name="T5" fmla="*/ 75 h 199"/>
                <a:gd name="T6" fmla="*/ 108 w 1481"/>
                <a:gd name="T7" fmla="*/ 40 h 199"/>
                <a:gd name="T8" fmla="*/ 273 w 1481"/>
                <a:gd name="T9" fmla="*/ 75 h 199"/>
                <a:gd name="T10" fmla="*/ 529 w 1481"/>
                <a:gd name="T11" fmla="*/ 123 h 199"/>
                <a:gd name="T12" fmla="*/ 728 w 1481"/>
                <a:gd name="T13" fmla="*/ 115 h 199"/>
                <a:gd name="T14" fmla="*/ 881 w 1481"/>
                <a:gd name="T15" fmla="*/ 79 h 199"/>
                <a:gd name="T16" fmla="*/ 1009 w 1481"/>
                <a:gd name="T17" fmla="*/ 36 h 199"/>
                <a:gd name="T18" fmla="*/ 1125 w 1481"/>
                <a:gd name="T19" fmla="*/ 4 h 199"/>
                <a:gd name="T20" fmla="*/ 1250 w 1481"/>
                <a:gd name="T21" fmla="*/ 8 h 199"/>
                <a:gd name="T22" fmla="*/ 1395 w 1481"/>
                <a:gd name="T23" fmla="*/ 67 h 199"/>
                <a:gd name="T24" fmla="*/ 1469 w 1481"/>
                <a:gd name="T25" fmla="*/ 131 h 199"/>
                <a:gd name="T26" fmla="*/ 1441 w 1481"/>
                <a:gd name="T27" fmla="*/ 151 h 199"/>
                <a:gd name="T28" fmla="*/ 1415 w 1481"/>
                <a:gd name="T29" fmla="*/ 175 h 199"/>
                <a:gd name="T30" fmla="*/ 1393 w 1481"/>
                <a:gd name="T31" fmla="*/ 191 h 199"/>
                <a:gd name="T32" fmla="*/ 1367 w 1481"/>
                <a:gd name="T33" fmla="*/ 175 h 199"/>
                <a:gd name="T34" fmla="*/ 1319 w 1481"/>
                <a:gd name="T35" fmla="*/ 139 h 199"/>
                <a:gd name="T36" fmla="*/ 1265 w 1481"/>
                <a:gd name="T37" fmla="*/ 115 h 199"/>
                <a:gd name="T38" fmla="*/ 1208 w 1481"/>
                <a:gd name="T39" fmla="*/ 103 h 199"/>
                <a:gd name="T40" fmla="*/ 1145 w 1481"/>
                <a:gd name="T41" fmla="*/ 99 h 199"/>
                <a:gd name="T42" fmla="*/ 1080 w 1481"/>
                <a:gd name="T43" fmla="*/ 103 h 199"/>
                <a:gd name="T44" fmla="*/ 1017 w 1481"/>
                <a:gd name="T45" fmla="*/ 123 h 199"/>
                <a:gd name="T46" fmla="*/ 955 w 1481"/>
                <a:gd name="T47" fmla="*/ 147 h 199"/>
                <a:gd name="T48" fmla="*/ 890 w 1481"/>
                <a:gd name="T49" fmla="*/ 163 h 199"/>
                <a:gd name="T50" fmla="*/ 782 w 1481"/>
                <a:gd name="T51" fmla="*/ 163 h 199"/>
                <a:gd name="T52" fmla="*/ 645 w 1481"/>
                <a:gd name="T53" fmla="*/ 163 h 199"/>
                <a:gd name="T54" fmla="*/ 495 w 1481"/>
                <a:gd name="T55" fmla="*/ 163 h 199"/>
                <a:gd name="T56" fmla="*/ 341 w 1481"/>
                <a:gd name="T57" fmla="*/ 159 h 199"/>
                <a:gd name="T58" fmla="*/ 202 w 1481"/>
                <a:gd name="T59" fmla="*/ 159 h 199"/>
                <a:gd name="T60" fmla="*/ 88 w 1481"/>
                <a:gd name="T61" fmla="*/ 159 h 199"/>
                <a:gd name="T62" fmla="*/ 17 w 1481"/>
                <a:gd name="T63" fmla="*/ 159 h 199"/>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1481"/>
                <a:gd name="T97" fmla="*/ 0 h 199"/>
                <a:gd name="T98" fmla="*/ 1481 w 1481"/>
                <a:gd name="T99" fmla="*/ 199 h 199"/>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1481" h="199">
                  <a:moveTo>
                    <a:pt x="0" y="159"/>
                  </a:moveTo>
                  <a:lnTo>
                    <a:pt x="11" y="147"/>
                  </a:lnTo>
                  <a:lnTo>
                    <a:pt x="26" y="135"/>
                  </a:lnTo>
                  <a:lnTo>
                    <a:pt x="43" y="115"/>
                  </a:lnTo>
                  <a:lnTo>
                    <a:pt x="60" y="95"/>
                  </a:lnTo>
                  <a:lnTo>
                    <a:pt x="77" y="75"/>
                  </a:lnTo>
                  <a:lnTo>
                    <a:pt x="94" y="55"/>
                  </a:lnTo>
                  <a:lnTo>
                    <a:pt x="108" y="40"/>
                  </a:lnTo>
                  <a:lnTo>
                    <a:pt x="117" y="28"/>
                  </a:lnTo>
                  <a:lnTo>
                    <a:pt x="273" y="75"/>
                  </a:lnTo>
                  <a:lnTo>
                    <a:pt x="409" y="107"/>
                  </a:lnTo>
                  <a:lnTo>
                    <a:pt x="529" y="123"/>
                  </a:lnTo>
                  <a:lnTo>
                    <a:pt x="634" y="123"/>
                  </a:lnTo>
                  <a:lnTo>
                    <a:pt x="728" y="115"/>
                  </a:lnTo>
                  <a:lnTo>
                    <a:pt x="810" y="99"/>
                  </a:lnTo>
                  <a:lnTo>
                    <a:pt x="881" y="79"/>
                  </a:lnTo>
                  <a:lnTo>
                    <a:pt x="949" y="55"/>
                  </a:lnTo>
                  <a:lnTo>
                    <a:pt x="1009" y="36"/>
                  </a:lnTo>
                  <a:lnTo>
                    <a:pt x="1069" y="16"/>
                  </a:lnTo>
                  <a:lnTo>
                    <a:pt x="1125" y="4"/>
                  </a:lnTo>
                  <a:lnTo>
                    <a:pt x="1185" y="0"/>
                  </a:lnTo>
                  <a:lnTo>
                    <a:pt x="1250" y="8"/>
                  </a:lnTo>
                  <a:lnTo>
                    <a:pt x="1319" y="28"/>
                  </a:lnTo>
                  <a:lnTo>
                    <a:pt x="1395" y="67"/>
                  </a:lnTo>
                  <a:lnTo>
                    <a:pt x="1481" y="123"/>
                  </a:lnTo>
                  <a:lnTo>
                    <a:pt x="1469" y="131"/>
                  </a:lnTo>
                  <a:lnTo>
                    <a:pt x="1455" y="143"/>
                  </a:lnTo>
                  <a:lnTo>
                    <a:pt x="1441" y="151"/>
                  </a:lnTo>
                  <a:lnTo>
                    <a:pt x="1427" y="163"/>
                  </a:lnTo>
                  <a:lnTo>
                    <a:pt x="1415" y="175"/>
                  </a:lnTo>
                  <a:lnTo>
                    <a:pt x="1404" y="183"/>
                  </a:lnTo>
                  <a:lnTo>
                    <a:pt x="1393" y="191"/>
                  </a:lnTo>
                  <a:lnTo>
                    <a:pt x="1387" y="199"/>
                  </a:lnTo>
                  <a:lnTo>
                    <a:pt x="1367" y="175"/>
                  </a:lnTo>
                  <a:lnTo>
                    <a:pt x="1344" y="155"/>
                  </a:lnTo>
                  <a:lnTo>
                    <a:pt x="1319" y="139"/>
                  </a:lnTo>
                  <a:lnTo>
                    <a:pt x="1293" y="127"/>
                  </a:lnTo>
                  <a:lnTo>
                    <a:pt x="1265" y="115"/>
                  </a:lnTo>
                  <a:lnTo>
                    <a:pt x="1236" y="107"/>
                  </a:lnTo>
                  <a:lnTo>
                    <a:pt x="1208" y="103"/>
                  </a:lnTo>
                  <a:lnTo>
                    <a:pt x="1177" y="99"/>
                  </a:lnTo>
                  <a:lnTo>
                    <a:pt x="1145" y="99"/>
                  </a:lnTo>
                  <a:lnTo>
                    <a:pt x="1114" y="99"/>
                  </a:lnTo>
                  <a:lnTo>
                    <a:pt x="1080" y="103"/>
                  </a:lnTo>
                  <a:lnTo>
                    <a:pt x="1049" y="111"/>
                  </a:lnTo>
                  <a:lnTo>
                    <a:pt x="1017" y="123"/>
                  </a:lnTo>
                  <a:lnTo>
                    <a:pt x="986" y="131"/>
                  </a:lnTo>
                  <a:lnTo>
                    <a:pt x="955" y="147"/>
                  </a:lnTo>
                  <a:lnTo>
                    <a:pt x="926" y="163"/>
                  </a:lnTo>
                  <a:lnTo>
                    <a:pt x="890" y="163"/>
                  </a:lnTo>
                  <a:lnTo>
                    <a:pt x="838" y="163"/>
                  </a:lnTo>
                  <a:lnTo>
                    <a:pt x="782" y="163"/>
                  </a:lnTo>
                  <a:lnTo>
                    <a:pt x="716" y="163"/>
                  </a:lnTo>
                  <a:lnTo>
                    <a:pt x="645" y="163"/>
                  </a:lnTo>
                  <a:lnTo>
                    <a:pt x="571" y="163"/>
                  </a:lnTo>
                  <a:lnTo>
                    <a:pt x="495" y="163"/>
                  </a:lnTo>
                  <a:lnTo>
                    <a:pt x="418" y="159"/>
                  </a:lnTo>
                  <a:lnTo>
                    <a:pt x="341" y="159"/>
                  </a:lnTo>
                  <a:lnTo>
                    <a:pt x="267" y="159"/>
                  </a:lnTo>
                  <a:lnTo>
                    <a:pt x="202" y="159"/>
                  </a:lnTo>
                  <a:lnTo>
                    <a:pt x="139" y="159"/>
                  </a:lnTo>
                  <a:lnTo>
                    <a:pt x="88" y="159"/>
                  </a:lnTo>
                  <a:lnTo>
                    <a:pt x="45" y="159"/>
                  </a:lnTo>
                  <a:lnTo>
                    <a:pt x="17" y="159"/>
                  </a:lnTo>
                  <a:lnTo>
                    <a:pt x="0" y="159"/>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9" name="Freeform 7"/>
            <p:cNvSpPr>
              <a:spLocks/>
            </p:cNvSpPr>
            <p:nvPr/>
          </p:nvSpPr>
          <p:spPr bwMode="auto">
            <a:xfrm>
              <a:off x="2739" y="2416"/>
              <a:ext cx="1475" cy="307"/>
            </a:xfrm>
            <a:custGeom>
              <a:avLst/>
              <a:gdLst>
                <a:gd name="T0" fmla="*/ 0 w 1475"/>
                <a:gd name="T1" fmla="*/ 227 h 307"/>
                <a:gd name="T2" fmla="*/ 96 w 1475"/>
                <a:gd name="T3" fmla="*/ 140 h 307"/>
                <a:gd name="T4" fmla="*/ 190 w 1475"/>
                <a:gd name="T5" fmla="*/ 76 h 307"/>
                <a:gd name="T6" fmla="*/ 284 w 1475"/>
                <a:gd name="T7" fmla="*/ 32 h 307"/>
                <a:gd name="T8" fmla="*/ 375 w 1475"/>
                <a:gd name="T9" fmla="*/ 8 h 307"/>
                <a:gd name="T10" fmla="*/ 466 w 1475"/>
                <a:gd name="T11" fmla="*/ 0 h 307"/>
                <a:gd name="T12" fmla="*/ 554 w 1475"/>
                <a:gd name="T13" fmla="*/ 4 h 307"/>
                <a:gd name="T14" fmla="*/ 642 w 1475"/>
                <a:gd name="T15" fmla="*/ 16 h 307"/>
                <a:gd name="T16" fmla="*/ 727 w 1475"/>
                <a:gd name="T17" fmla="*/ 36 h 307"/>
                <a:gd name="T18" fmla="*/ 809 w 1475"/>
                <a:gd name="T19" fmla="*/ 60 h 307"/>
                <a:gd name="T20" fmla="*/ 889 w 1475"/>
                <a:gd name="T21" fmla="*/ 84 h 307"/>
                <a:gd name="T22" fmla="*/ 969 w 1475"/>
                <a:gd name="T23" fmla="*/ 108 h 307"/>
                <a:gd name="T24" fmla="*/ 1043 w 1475"/>
                <a:gd name="T25" fmla="*/ 128 h 307"/>
                <a:gd name="T26" fmla="*/ 1116 w 1475"/>
                <a:gd name="T27" fmla="*/ 140 h 307"/>
                <a:gd name="T28" fmla="*/ 1185 w 1475"/>
                <a:gd name="T29" fmla="*/ 140 h 307"/>
                <a:gd name="T30" fmla="*/ 1253 w 1475"/>
                <a:gd name="T31" fmla="*/ 124 h 307"/>
                <a:gd name="T32" fmla="*/ 1315 w 1475"/>
                <a:gd name="T33" fmla="*/ 96 h 307"/>
                <a:gd name="T34" fmla="*/ 1330 w 1475"/>
                <a:gd name="T35" fmla="*/ 112 h 307"/>
                <a:gd name="T36" fmla="*/ 1344 w 1475"/>
                <a:gd name="T37" fmla="*/ 132 h 307"/>
                <a:gd name="T38" fmla="*/ 1361 w 1475"/>
                <a:gd name="T39" fmla="*/ 155 h 307"/>
                <a:gd name="T40" fmla="*/ 1384 w 1475"/>
                <a:gd name="T41" fmla="*/ 183 h 307"/>
                <a:gd name="T42" fmla="*/ 1403 w 1475"/>
                <a:gd name="T43" fmla="*/ 211 h 307"/>
                <a:gd name="T44" fmla="*/ 1426 w 1475"/>
                <a:gd name="T45" fmla="*/ 235 h 307"/>
                <a:gd name="T46" fmla="*/ 1449 w 1475"/>
                <a:gd name="T47" fmla="*/ 259 h 307"/>
                <a:gd name="T48" fmla="*/ 1475 w 1475"/>
                <a:gd name="T49" fmla="*/ 275 h 307"/>
                <a:gd name="T50" fmla="*/ 702 w 1475"/>
                <a:gd name="T51" fmla="*/ 275 h 307"/>
                <a:gd name="T52" fmla="*/ 684 w 1475"/>
                <a:gd name="T53" fmla="*/ 255 h 307"/>
                <a:gd name="T54" fmla="*/ 662 w 1475"/>
                <a:gd name="T55" fmla="*/ 235 h 307"/>
                <a:gd name="T56" fmla="*/ 630 w 1475"/>
                <a:gd name="T57" fmla="*/ 215 h 307"/>
                <a:gd name="T58" fmla="*/ 599 w 1475"/>
                <a:gd name="T59" fmla="*/ 203 h 307"/>
                <a:gd name="T60" fmla="*/ 559 w 1475"/>
                <a:gd name="T61" fmla="*/ 187 h 307"/>
                <a:gd name="T62" fmla="*/ 520 w 1475"/>
                <a:gd name="T63" fmla="*/ 179 h 307"/>
                <a:gd name="T64" fmla="*/ 474 w 1475"/>
                <a:gd name="T65" fmla="*/ 175 h 307"/>
                <a:gd name="T66" fmla="*/ 432 w 1475"/>
                <a:gd name="T67" fmla="*/ 171 h 307"/>
                <a:gd name="T68" fmla="*/ 383 w 1475"/>
                <a:gd name="T69" fmla="*/ 171 h 307"/>
                <a:gd name="T70" fmla="*/ 338 w 1475"/>
                <a:gd name="T71" fmla="*/ 179 h 307"/>
                <a:gd name="T72" fmla="*/ 292 w 1475"/>
                <a:gd name="T73" fmla="*/ 187 h 307"/>
                <a:gd name="T74" fmla="*/ 250 w 1475"/>
                <a:gd name="T75" fmla="*/ 199 h 307"/>
                <a:gd name="T76" fmla="*/ 207 w 1475"/>
                <a:gd name="T77" fmla="*/ 219 h 307"/>
                <a:gd name="T78" fmla="*/ 167 w 1475"/>
                <a:gd name="T79" fmla="*/ 243 h 307"/>
                <a:gd name="T80" fmla="*/ 133 w 1475"/>
                <a:gd name="T81" fmla="*/ 271 h 307"/>
                <a:gd name="T82" fmla="*/ 102 w 1475"/>
                <a:gd name="T83" fmla="*/ 307 h 307"/>
                <a:gd name="T84" fmla="*/ 93 w 1475"/>
                <a:gd name="T85" fmla="*/ 295 h 307"/>
                <a:gd name="T86" fmla="*/ 82 w 1475"/>
                <a:gd name="T87" fmla="*/ 283 h 307"/>
                <a:gd name="T88" fmla="*/ 71 w 1475"/>
                <a:gd name="T89" fmla="*/ 275 h 307"/>
                <a:gd name="T90" fmla="*/ 59 w 1475"/>
                <a:gd name="T91" fmla="*/ 263 h 307"/>
                <a:gd name="T92" fmla="*/ 45 w 1475"/>
                <a:gd name="T93" fmla="*/ 251 h 307"/>
                <a:gd name="T94" fmla="*/ 34 w 1475"/>
                <a:gd name="T95" fmla="*/ 243 h 307"/>
                <a:gd name="T96" fmla="*/ 17 w 1475"/>
                <a:gd name="T97" fmla="*/ 235 h 307"/>
                <a:gd name="T98" fmla="*/ 0 w 1475"/>
                <a:gd name="T99" fmla="*/ 227 h 307"/>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475"/>
                <a:gd name="T151" fmla="*/ 0 h 307"/>
                <a:gd name="T152" fmla="*/ 1475 w 1475"/>
                <a:gd name="T153" fmla="*/ 307 h 307"/>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475" h="307">
                  <a:moveTo>
                    <a:pt x="0" y="227"/>
                  </a:moveTo>
                  <a:lnTo>
                    <a:pt x="96" y="140"/>
                  </a:lnTo>
                  <a:lnTo>
                    <a:pt x="190" y="76"/>
                  </a:lnTo>
                  <a:lnTo>
                    <a:pt x="284" y="32"/>
                  </a:lnTo>
                  <a:lnTo>
                    <a:pt x="375" y="8"/>
                  </a:lnTo>
                  <a:lnTo>
                    <a:pt x="466" y="0"/>
                  </a:lnTo>
                  <a:lnTo>
                    <a:pt x="554" y="4"/>
                  </a:lnTo>
                  <a:lnTo>
                    <a:pt x="642" y="16"/>
                  </a:lnTo>
                  <a:lnTo>
                    <a:pt x="727" y="36"/>
                  </a:lnTo>
                  <a:lnTo>
                    <a:pt x="809" y="60"/>
                  </a:lnTo>
                  <a:lnTo>
                    <a:pt x="889" y="84"/>
                  </a:lnTo>
                  <a:lnTo>
                    <a:pt x="969" y="108"/>
                  </a:lnTo>
                  <a:lnTo>
                    <a:pt x="1043" y="128"/>
                  </a:lnTo>
                  <a:lnTo>
                    <a:pt x="1116" y="140"/>
                  </a:lnTo>
                  <a:lnTo>
                    <a:pt x="1185" y="140"/>
                  </a:lnTo>
                  <a:lnTo>
                    <a:pt x="1253" y="124"/>
                  </a:lnTo>
                  <a:lnTo>
                    <a:pt x="1315" y="96"/>
                  </a:lnTo>
                  <a:lnTo>
                    <a:pt x="1330" y="112"/>
                  </a:lnTo>
                  <a:lnTo>
                    <a:pt x="1344" y="132"/>
                  </a:lnTo>
                  <a:lnTo>
                    <a:pt x="1361" y="155"/>
                  </a:lnTo>
                  <a:lnTo>
                    <a:pt x="1384" y="183"/>
                  </a:lnTo>
                  <a:lnTo>
                    <a:pt x="1403" y="211"/>
                  </a:lnTo>
                  <a:lnTo>
                    <a:pt x="1426" y="235"/>
                  </a:lnTo>
                  <a:lnTo>
                    <a:pt x="1449" y="259"/>
                  </a:lnTo>
                  <a:lnTo>
                    <a:pt x="1475" y="275"/>
                  </a:lnTo>
                  <a:lnTo>
                    <a:pt x="702" y="275"/>
                  </a:lnTo>
                  <a:lnTo>
                    <a:pt x="684" y="255"/>
                  </a:lnTo>
                  <a:lnTo>
                    <a:pt x="662" y="235"/>
                  </a:lnTo>
                  <a:lnTo>
                    <a:pt x="630" y="215"/>
                  </a:lnTo>
                  <a:lnTo>
                    <a:pt x="599" y="203"/>
                  </a:lnTo>
                  <a:lnTo>
                    <a:pt x="559" y="187"/>
                  </a:lnTo>
                  <a:lnTo>
                    <a:pt x="520" y="179"/>
                  </a:lnTo>
                  <a:lnTo>
                    <a:pt x="474" y="175"/>
                  </a:lnTo>
                  <a:lnTo>
                    <a:pt x="432" y="171"/>
                  </a:lnTo>
                  <a:lnTo>
                    <a:pt x="383" y="171"/>
                  </a:lnTo>
                  <a:lnTo>
                    <a:pt x="338" y="179"/>
                  </a:lnTo>
                  <a:lnTo>
                    <a:pt x="292" y="187"/>
                  </a:lnTo>
                  <a:lnTo>
                    <a:pt x="250" y="199"/>
                  </a:lnTo>
                  <a:lnTo>
                    <a:pt x="207" y="219"/>
                  </a:lnTo>
                  <a:lnTo>
                    <a:pt x="167" y="243"/>
                  </a:lnTo>
                  <a:lnTo>
                    <a:pt x="133" y="271"/>
                  </a:lnTo>
                  <a:lnTo>
                    <a:pt x="102" y="307"/>
                  </a:lnTo>
                  <a:lnTo>
                    <a:pt x="93" y="295"/>
                  </a:lnTo>
                  <a:lnTo>
                    <a:pt x="82" y="283"/>
                  </a:lnTo>
                  <a:lnTo>
                    <a:pt x="71" y="275"/>
                  </a:lnTo>
                  <a:lnTo>
                    <a:pt x="59" y="263"/>
                  </a:lnTo>
                  <a:lnTo>
                    <a:pt x="45" y="251"/>
                  </a:lnTo>
                  <a:lnTo>
                    <a:pt x="34" y="243"/>
                  </a:lnTo>
                  <a:lnTo>
                    <a:pt x="17" y="235"/>
                  </a:lnTo>
                  <a:lnTo>
                    <a:pt x="0" y="227"/>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0" name="Freeform 8"/>
            <p:cNvSpPr>
              <a:spLocks/>
            </p:cNvSpPr>
            <p:nvPr/>
          </p:nvSpPr>
          <p:spPr bwMode="auto">
            <a:xfrm>
              <a:off x="2730" y="2305"/>
              <a:ext cx="1324" cy="334"/>
            </a:xfrm>
            <a:custGeom>
              <a:avLst/>
              <a:gdLst>
                <a:gd name="T0" fmla="*/ 0 w 1324"/>
                <a:gd name="T1" fmla="*/ 235 h 334"/>
                <a:gd name="T2" fmla="*/ 74 w 1324"/>
                <a:gd name="T3" fmla="*/ 143 h 334"/>
                <a:gd name="T4" fmla="*/ 156 w 1324"/>
                <a:gd name="T5" fmla="*/ 76 h 334"/>
                <a:gd name="T6" fmla="*/ 241 w 1324"/>
                <a:gd name="T7" fmla="*/ 32 h 334"/>
                <a:gd name="T8" fmla="*/ 329 w 1324"/>
                <a:gd name="T9" fmla="*/ 8 h 334"/>
                <a:gd name="T10" fmla="*/ 423 w 1324"/>
                <a:gd name="T11" fmla="*/ 0 h 334"/>
                <a:gd name="T12" fmla="*/ 517 w 1324"/>
                <a:gd name="T13" fmla="*/ 4 h 334"/>
                <a:gd name="T14" fmla="*/ 611 w 1324"/>
                <a:gd name="T15" fmla="*/ 20 h 334"/>
                <a:gd name="T16" fmla="*/ 705 w 1324"/>
                <a:gd name="T17" fmla="*/ 40 h 334"/>
                <a:gd name="T18" fmla="*/ 796 w 1324"/>
                <a:gd name="T19" fmla="*/ 68 h 334"/>
                <a:gd name="T20" fmla="*/ 884 w 1324"/>
                <a:gd name="T21" fmla="*/ 99 h 334"/>
                <a:gd name="T22" fmla="*/ 969 w 1324"/>
                <a:gd name="T23" fmla="*/ 127 h 334"/>
                <a:gd name="T24" fmla="*/ 1048 w 1324"/>
                <a:gd name="T25" fmla="*/ 151 h 334"/>
                <a:gd name="T26" fmla="*/ 1122 w 1324"/>
                <a:gd name="T27" fmla="*/ 167 h 334"/>
                <a:gd name="T28" fmla="*/ 1191 w 1324"/>
                <a:gd name="T29" fmla="*/ 175 h 334"/>
                <a:gd name="T30" fmla="*/ 1250 w 1324"/>
                <a:gd name="T31" fmla="*/ 167 h 334"/>
                <a:gd name="T32" fmla="*/ 1299 w 1324"/>
                <a:gd name="T33" fmla="*/ 147 h 334"/>
                <a:gd name="T34" fmla="*/ 1324 w 1324"/>
                <a:gd name="T35" fmla="*/ 199 h 334"/>
                <a:gd name="T36" fmla="*/ 1264 w 1324"/>
                <a:gd name="T37" fmla="*/ 227 h 334"/>
                <a:gd name="T38" fmla="*/ 1202 w 1324"/>
                <a:gd name="T39" fmla="*/ 235 h 334"/>
                <a:gd name="T40" fmla="*/ 1134 w 1324"/>
                <a:gd name="T41" fmla="*/ 231 h 334"/>
                <a:gd name="T42" fmla="*/ 1063 w 1324"/>
                <a:gd name="T43" fmla="*/ 219 h 334"/>
                <a:gd name="T44" fmla="*/ 989 w 1324"/>
                <a:gd name="T45" fmla="*/ 199 h 334"/>
                <a:gd name="T46" fmla="*/ 912 w 1324"/>
                <a:gd name="T47" fmla="*/ 171 h 334"/>
                <a:gd name="T48" fmla="*/ 832 w 1324"/>
                <a:gd name="T49" fmla="*/ 147 h 334"/>
                <a:gd name="T50" fmla="*/ 747 w 1324"/>
                <a:gd name="T51" fmla="*/ 119 h 334"/>
                <a:gd name="T52" fmla="*/ 662 w 1324"/>
                <a:gd name="T53" fmla="*/ 99 h 334"/>
                <a:gd name="T54" fmla="*/ 574 w 1324"/>
                <a:gd name="T55" fmla="*/ 87 h 334"/>
                <a:gd name="T56" fmla="*/ 483 w 1324"/>
                <a:gd name="T57" fmla="*/ 83 h 334"/>
                <a:gd name="T58" fmla="*/ 389 w 1324"/>
                <a:gd name="T59" fmla="*/ 95 h 334"/>
                <a:gd name="T60" fmla="*/ 295 w 1324"/>
                <a:gd name="T61" fmla="*/ 123 h 334"/>
                <a:gd name="T62" fmla="*/ 199 w 1324"/>
                <a:gd name="T63" fmla="*/ 171 h 334"/>
                <a:gd name="T64" fmla="*/ 99 w 1324"/>
                <a:gd name="T65" fmla="*/ 239 h 334"/>
                <a:gd name="T66" fmla="*/ 0 w 1324"/>
                <a:gd name="T67" fmla="*/ 334 h 334"/>
                <a:gd name="T68" fmla="*/ 3 w 1324"/>
                <a:gd name="T69" fmla="*/ 314 h 334"/>
                <a:gd name="T70" fmla="*/ 3 w 1324"/>
                <a:gd name="T71" fmla="*/ 290 h 334"/>
                <a:gd name="T72" fmla="*/ 3 w 1324"/>
                <a:gd name="T73" fmla="*/ 263 h 334"/>
                <a:gd name="T74" fmla="*/ 0 w 1324"/>
                <a:gd name="T75" fmla="*/ 235 h 33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324"/>
                <a:gd name="T115" fmla="*/ 0 h 334"/>
                <a:gd name="T116" fmla="*/ 1324 w 1324"/>
                <a:gd name="T117" fmla="*/ 334 h 33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324" h="334">
                  <a:moveTo>
                    <a:pt x="0" y="235"/>
                  </a:moveTo>
                  <a:lnTo>
                    <a:pt x="74" y="143"/>
                  </a:lnTo>
                  <a:lnTo>
                    <a:pt x="156" y="76"/>
                  </a:lnTo>
                  <a:lnTo>
                    <a:pt x="241" y="32"/>
                  </a:lnTo>
                  <a:lnTo>
                    <a:pt x="329" y="8"/>
                  </a:lnTo>
                  <a:lnTo>
                    <a:pt x="423" y="0"/>
                  </a:lnTo>
                  <a:lnTo>
                    <a:pt x="517" y="4"/>
                  </a:lnTo>
                  <a:lnTo>
                    <a:pt x="611" y="20"/>
                  </a:lnTo>
                  <a:lnTo>
                    <a:pt x="705" y="40"/>
                  </a:lnTo>
                  <a:lnTo>
                    <a:pt x="796" y="68"/>
                  </a:lnTo>
                  <a:lnTo>
                    <a:pt x="884" y="99"/>
                  </a:lnTo>
                  <a:lnTo>
                    <a:pt x="969" y="127"/>
                  </a:lnTo>
                  <a:lnTo>
                    <a:pt x="1048" y="151"/>
                  </a:lnTo>
                  <a:lnTo>
                    <a:pt x="1122" y="167"/>
                  </a:lnTo>
                  <a:lnTo>
                    <a:pt x="1191" y="175"/>
                  </a:lnTo>
                  <a:lnTo>
                    <a:pt x="1250" y="167"/>
                  </a:lnTo>
                  <a:lnTo>
                    <a:pt x="1299" y="147"/>
                  </a:lnTo>
                  <a:lnTo>
                    <a:pt x="1324" y="199"/>
                  </a:lnTo>
                  <a:lnTo>
                    <a:pt x="1264" y="227"/>
                  </a:lnTo>
                  <a:lnTo>
                    <a:pt x="1202" y="235"/>
                  </a:lnTo>
                  <a:lnTo>
                    <a:pt x="1134" y="231"/>
                  </a:lnTo>
                  <a:lnTo>
                    <a:pt x="1063" y="219"/>
                  </a:lnTo>
                  <a:lnTo>
                    <a:pt x="989" y="199"/>
                  </a:lnTo>
                  <a:lnTo>
                    <a:pt x="912" y="171"/>
                  </a:lnTo>
                  <a:lnTo>
                    <a:pt x="832" y="147"/>
                  </a:lnTo>
                  <a:lnTo>
                    <a:pt x="747" y="119"/>
                  </a:lnTo>
                  <a:lnTo>
                    <a:pt x="662" y="99"/>
                  </a:lnTo>
                  <a:lnTo>
                    <a:pt x="574" y="87"/>
                  </a:lnTo>
                  <a:lnTo>
                    <a:pt x="483" y="83"/>
                  </a:lnTo>
                  <a:lnTo>
                    <a:pt x="389" y="95"/>
                  </a:lnTo>
                  <a:lnTo>
                    <a:pt x="295" y="123"/>
                  </a:lnTo>
                  <a:lnTo>
                    <a:pt x="199" y="171"/>
                  </a:lnTo>
                  <a:lnTo>
                    <a:pt x="99" y="239"/>
                  </a:lnTo>
                  <a:lnTo>
                    <a:pt x="0" y="334"/>
                  </a:lnTo>
                  <a:lnTo>
                    <a:pt x="3" y="314"/>
                  </a:lnTo>
                  <a:lnTo>
                    <a:pt x="3" y="290"/>
                  </a:lnTo>
                  <a:lnTo>
                    <a:pt x="3" y="263"/>
                  </a:lnTo>
                  <a:lnTo>
                    <a:pt x="0" y="235"/>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1" name="Freeform 9"/>
            <p:cNvSpPr>
              <a:spLocks/>
            </p:cNvSpPr>
            <p:nvPr/>
          </p:nvSpPr>
          <p:spPr bwMode="auto">
            <a:xfrm>
              <a:off x="2922" y="2627"/>
              <a:ext cx="466" cy="68"/>
            </a:xfrm>
            <a:custGeom>
              <a:avLst/>
              <a:gdLst>
                <a:gd name="T0" fmla="*/ 466 w 466"/>
                <a:gd name="T1" fmla="*/ 68 h 68"/>
                <a:gd name="T2" fmla="*/ 0 w 466"/>
                <a:gd name="T3" fmla="*/ 68 h 68"/>
                <a:gd name="T4" fmla="*/ 23 w 466"/>
                <a:gd name="T5" fmla="*/ 52 h 68"/>
                <a:gd name="T6" fmla="*/ 49 w 466"/>
                <a:gd name="T7" fmla="*/ 36 h 68"/>
                <a:gd name="T8" fmla="*/ 77 w 466"/>
                <a:gd name="T9" fmla="*/ 24 h 68"/>
                <a:gd name="T10" fmla="*/ 108 w 466"/>
                <a:gd name="T11" fmla="*/ 16 h 68"/>
                <a:gd name="T12" fmla="*/ 140 w 466"/>
                <a:gd name="T13" fmla="*/ 8 h 68"/>
                <a:gd name="T14" fmla="*/ 171 w 466"/>
                <a:gd name="T15" fmla="*/ 4 h 68"/>
                <a:gd name="T16" fmla="*/ 205 w 466"/>
                <a:gd name="T17" fmla="*/ 0 h 68"/>
                <a:gd name="T18" fmla="*/ 239 w 466"/>
                <a:gd name="T19" fmla="*/ 0 h 68"/>
                <a:gd name="T20" fmla="*/ 273 w 466"/>
                <a:gd name="T21" fmla="*/ 4 h 68"/>
                <a:gd name="T22" fmla="*/ 304 w 466"/>
                <a:gd name="T23" fmla="*/ 8 h 68"/>
                <a:gd name="T24" fmla="*/ 336 w 466"/>
                <a:gd name="T25" fmla="*/ 12 h 68"/>
                <a:gd name="T26" fmla="*/ 367 w 466"/>
                <a:gd name="T27" fmla="*/ 20 h 68"/>
                <a:gd name="T28" fmla="*/ 395 w 466"/>
                <a:gd name="T29" fmla="*/ 28 h 68"/>
                <a:gd name="T30" fmla="*/ 421 w 466"/>
                <a:gd name="T31" fmla="*/ 40 h 68"/>
                <a:gd name="T32" fmla="*/ 446 w 466"/>
                <a:gd name="T33" fmla="*/ 52 h 68"/>
                <a:gd name="T34" fmla="*/ 466 w 466"/>
                <a:gd name="T35" fmla="*/ 68 h 6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66"/>
                <a:gd name="T55" fmla="*/ 0 h 68"/>
                <a:gd name="T56" fmla="*/ 466 w 466"/>
                <a:gd name="T57" fmla="*/ 68 h 6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66" h="68">
                  <a:moveTo>
                    <a:pt x="466" y="68"/>
                  </a:moveTo>
                  <a:lnTo>
                    <a:pt x="0" y="68"/>
                  </a:lnTo>
                  <a:lnTo>
                    <a:pt x="23" y="52"/>
                  </a:lnTo>
                  <a:lnTo>
                    <a:pt x="49" y="36"/>
                  </a:lnTo>
                  <a:lnTo>
                    <a:pt x="77" y="24"/>
                  </a:lnTo>
                  <a:lnTo>
                    <a:pt x="108" y="16"/>
                  </a:lnTo>
                  <a:lnTo>
                    <a:pt x="140" y="8"/>
                  </a:lnTo>
                  <a:lnTo>
                    <a:pt x="171" y="4"/>
                  </a:lnTo>
                  <a:lnTo>
                    <a:pt x="205" y="0"/>
                  </a:lnTo>
                  <a:lnTo>
                    <a:pt x="239" y="0"/>
                  </a:lnTo>
                  <a:lnTo>
                    <a:pt x="273" y="4"/>
                  </a:lnTo>
                  <a:lnTo>
                    <a:pt x="304" y="8"/>
                  </a:lnTo>
                  <a:lnTo>
                    <a:pt x="336" y="12"/>
                  </a:lnTo>
                  <a:lnTo>
                    <a:pt x="367" y="20"/>
                  </a:lnTo>
                  <a:lnTo>
                    <a:pt x="395" y="28"/>
                  </a:lnTo>
                  <a:lnTo>
                    <a:pt x="421" y="40"/>
                  </a:lnTo>
                  <a:lnTo>
                    <a:pt x="446" y="52"/>
                  </a:lnTo>
                  <a:lnTo>
                    <a:pt x="466" y="68"/>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2" name="Freeform 10"/>
            <p:cNvSpPr>
              <a:spLocks/>
            </p:cNvSpPr>
            <p:nvPr/>
          </p:nvSpPr>
          <p:spPr bwMode="auto">
            <a:xfrm>
              <a:off x="2225" y="2656"/>
              <a:ext cx="253" cy="28"/>
            </a:xfrm>
            <a:custGeom>
              <a:avLst/>
              <a:gdLst>
                <a:gd name="T0" fmla="*/ 0 w 253"/>
                <a:gd name="T1" fmla="*/ 24 h 28"/>
                <a:gd name="T2" fmla="*/ 31 w 253"/>
                <a:gd name="T3" fmla="*/ 12 h 28"/>
                <a:gd name="T4" fmla="*/ 65 w 253"/>
                <a:gd name="T5" fmla="*/ 8 h 28"/>
                <a:gd name="T6" fmla="*/ 102 w 253"/>
                <a:gd name="T7" fmla="*/ 4 h 28"/>
                <a:gd name="T8" fmla="*/ 139 w 253"/>
                <a:gd name="T9" fmla="*/ 0 h 28"/>
                <a:gd name="T10" fmla="*/ 173 w 253"/>
                <a:gd name="T11" fmla="*/ 4 h 28"/>
                <a:gd name="T12" fmla="*/ 205 w 253"/>
                <a:gd name="T13" fmla="*/ 8 h 28"/>
                <a:gd name="T14" fmla="*/ 230 w 253"/>
                <a:gd name="T15" fmla="*/ 16 h 28"/>
                <a:gd name="T16" fmla="*/ 253 w 253"/>
                <a:gd name="T17" fmla="*/ 28 h 28"/>
                <a:gd name="T18" fmla="*/ 0 w 253"/>
                <a:gd name="T19" fmla="*/ 24 h 2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253"/>
                <a:gd name="T31" fmla="*/ 0 h 28"/>
                <a:gd name="T32" fmla="*/ 253 w 253"/>
                <a:gd name="T33" fmla="*/ 28 h 2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253" h="28">
                  <a:moveTo>
                    <a:pt x="0" y="24"/>
                  </a:moveTo>
                  <a:lnTo>
                    <a:pt x="31" y="12"/>
                  </a:lnTo>
                  <a:lnTo>
                    <a:pt x="65" y="8"/>
                  </a:lnTo>
                  <a:lnTo>
                    <a:pt x="102" y="4"/>
                  </a:lnTo>
                  <a:lnTo>
                    <a:pt x="139" y="0"/>
                  </a:lnTo>
                  <a:lnTo>
                    <a:pt x="173" y="4"/>
                  </a:lnTo>
                  <a:lnTo>
                    <a:pt x="205" y="8"/>
                  </a:lnTo>
                  <a:lnTo>
                    <a:pt x="230" y="16"/>
                  </a:lnTo>
                  <a:lnTo>
                    <a:pt x="253" y="28"/>
                  </a:lnTo>
                  <a:lnTo>
                    <a:pt x="0" y="24"/>
                  </a:lnTo>
                  <a:close/>
                </a:path>
              </a:pathLst>
            </a:custGeom>
            <a:solidFill>
              <a:srgbClr val="3F3F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3" name="Freeform 11"/>
            <p:cNvSpPr>
              <a:spLocks/>
            </p:cNvSpPr>
            <p:nvPr/>
          </p:nvSpPr>
          <p:spPr bwMode="auto">
            <a:xfrm>
              <a:off x="3829" y="1087"/>
              <a:ext cx="469" cy="1664"/>
            </a:xfrm>
            <a:custGeom>
              <a:avLst/>
              <a:gdLst>
                <a:gd name="T0" fmla="*/ 0 w 469"/>
                <a:gd name="T1" fmla="*/ 0 h 1664"/>
                <a:gd name="T2" fmla="*/ 242 w 469"/>
                <a:gd name="T3" fmla="*/ 1377 h 1664"/>
                <a:gd name="T4" fmla="*/ 253 w 469"/>
                <a:gd name="T5" fmla="*/ 1397 h 1664"/>
                <a:gd name="T6" fmla="*/ 273 w 469"/>
                <a:gd name="T7" fmla="*/ 1429 h 1664"/>
                <a:gd name="T8" fmla="*/ 299 w 469"/>
                <a:gd name="T9" fmla="*/ 1469 h 1664"/>
                <a:gd name="T10" fmla="*/ 327 w 469"/>
                <a:gd name="T11" fmla="*/ 1509 h 1664"/>
                <a:gd name="T12" fmla="*/ 358 w 469"/>
                <a:gd name="T13" fmla="*/ 1552 h 1664"/>
                <a:gd name="T14" fmla="*/ 395 w 469"/>
                <a:gd name="T15" fmla="*/ 1596 h 1664"/>
                <a:gd name="T16" fmla="*/ 432 w 469"/>
                <a:gd name="T17" fmla="*/ 1632 h 1664"/>
                <a:gd name="T18" fmla="*/ 469 w 469"/>
                <a:gd name="T19" fmla="*/ 1664 h 1664"/>
                <a:gd name="T20" fmla="*/ 111 w 469"/>
                <a:gd name="T21" fmla="*/ 191 h 1664"/>
                <a:gd name="T22" fmla="*/ 100 w 469"/>
                <a:gd name="T23" fmla="*/ 175 h 1664"/>
                <a:gd name="T24" fmla="*/ 85 w 469"/>
                <a:gd name="T25" fmla="*/ 151 h 1664"/>
                <a:gd name="T26" fmla="*/ 68 w 469"/>
                <a:gd name="T27" fmla="*/ 128 h 1664"/>
                <a:gd name="T28" fmla="*/ 51 w 469"/>
                <a:gd name="T29" fmla="*/ 100 h 1664"/>
                <a:gd name="T30" fmla="*/ 37 w 469"/>
                <a:gd name="T31" fmla="*/ 72 h 1664"/>
                <a:gd name="T32" fmla="*/ 23 w 469"/>
                <a:gd name="T33" fmla="*/ 48 h 1664"/>
                <a:gd name="T34" fmla="*/ 9 w 469"/>
                <a:gd name="T35" fmla="*/ 20 h 1664"/>
                <a:gd name="T36" fmla="*/ 0 w 469"/>
                <a:gd name="T37" fmla="*/ 0 h 166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469"/>
                <a:gd name="T58" fmla="*/ 0 h 1664"/>
                <a:gd name="T59" fmla="*/ 469 w 469"/>
                <a:gd name="T60" fmla="*/ 1664 h 166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469" h="1664">
                  <a:moveTo>
                    <a:pt x="0" y="0"/>
                  </a:moveTo>
                  <a:lnTo>
                    <a:pt x="242" y="1377"/>
                  </a:lnTo>
                  <a:lnTo>
                    <a:pt x="253" y="1397"/>
                  </a:lnTo>
                  <a:lnTo>
                    <a:pt x="273" y="1429"/>
                  </a:lnTo>
                  <a:lnTo>
                    <a:pt x="299" y="1469"/>
                  </a:lnTo>
                  <a:lnTo>
                    <a:pt x="327" y="1509"/>
                  </a:lnTo>
                  <a:lnTo>
                    <a:pt x="358" y="1552"/>
                  </a:lnTo>
                  <a:lnTo>
                    <a:pt x="395" y="1596"/>
                  </a:lnTo>
                  <a:lnTo>
                    <a:pt x="432" y="1632"/>
                  </a:lnTo>
                  <a:lnTo>
                    <a:pt x="469" y="1664"/>
                  </a:lnTo>
                  <a:lnTo>
                    <a:pt x="111" y="191"/>
                  </a:lnTo>
                  <a:lnTo>
                    <a:pt x="100" y="175"/>
                  </a:lnTo>
                  <a:lnTo>
                    <a:pt x="85" y="151"/>
                  </a:lnTo>
                  <a:lnTo>
                    <a:pt x="68" y="128"/>
                  </a:lnTo>
                  <a:lnTo>
                    <a:pt x="51" y="100"/>
                  </a:lnTo>
                  <a:lnTo>
                    <a:pt x="37" y="72"/>
                  </a:lnTo>
                  <a:lnTo>
                    <a:pt x="23" y="48"/>
                  </a:lnTo>
                  <a:lnTo>
                    <a:pt x="9" y="20"/>
                  </a:lnTo>
                  <a:lnTo>
                    <a:pt x="0" y="0"/>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4" name="Freeform 12"/>
            <p:cNvSpPr>
              <a:spLocks/>
            </p:cNvSpPr>
            <p:nvPr/>
          </p:nvSpPr>
          <p:spPr bwMode="auto">
            <a:xfrm>
              <a:off x="1400" y="987"/>
              <a:ext cx="974" cy="1472"/>
            </a:xfrm>
            <a:custGeom>
              <a:avLst/>
              <a:gdLst>
                <a:gd name="T0" fmla="*/ 244 w 974"/>
                <a:gd name="T1" fmla="*/ 0 h 1472"/>
                <a:gd name="T2" fmla="*/ 273 w 974"/>
                <a:gd name="T3" fmla="*/ 7 h 1472"/>
                <a:gd name="T4" fmla="*/ 68 w 974"/>
                <a:gd name="T5" fmla="*/ 1162 h 1472"/>
                <a:gd name="T6" fmla="*/ 91 w 974"/>
                <a:gd name="T7" fmla="*/ 1225 h 1472"/>
                <a:gd name="T8" fmla="*/ 122 w 974"/>
                <a:gd name="T9" fmla="*/ 1277 h 1472"/>
                <a:gd name="T10" fmla="*/ 156 w 974"/>
                <a:gd name="T11" fmla="*/ 1321 h 1472"/>
                <a:gd name="T12" fmla="*/ 199 w 974"/>
                <a:gd name="T13" fmla="*/ 1349 h 1472"/>
                <a:gd name="T14" fmla="*/ 244 w 974"/>
                <a:gd name="T15" fmla="*/ 1369 h 1472"/>
                <a:gd name="T16" fmla="*/ 292 w 974"/>
                <a:gd name="T17" fmla="*/ 1381 h 1472"/>
                <a:gd name="T18" fmla="*/ 344 w 974"/>
                <a:gd name="T19" fmla="*/ 1389 h 1472"/>
                <a:gd name="T20" fmla="*/ 398 w 974"/>
                <a:gd name="T21" fmla="*/ 1385 h 1472"/>
                <a:gd name="T22" fmla="*/ 452 w 974"/>
                <a:gd name="T23" fmla="*/ 1377 h 1472"/>
                <a:gd name="T24" fmla="*/ 508 w 974"/>
                <a:gd name="T25" fmla="*/ 1369 h 1472"/>
                <a:gd name="T26" fmla="*/ 562 w 974"/>
                <a:gd name="T27" fmla="*/ 1353 h 1472"/>
                <a:gd name="T28" fmla="*/ 616 w 974"/>
                <a:gd name="T29" fmla="*/ 1337 h 1472"/>
                <a:gd name="T30" fmla="*/ 670 w 974"/>
                <a:gd name="T31" fmla="*/ 1321 h 1472"/>
                <a:gd name="T32" fmla="*/ 719 w 974"/>
                <a:gd name="T33" fmla="*/ 1305 h 1472"/>
                <a:gd name="T34" fmla="*/ 767 w 974"/>
                <a:gd name="T35" fmla="*/ 1289 h 1472"/>
                <a:gd name="T36" fmla="*/ 810 w 974"/>
                <a:gd name="T37" fmla="*/ 1277 h 1472"/>
                <a:gd name="T38" fmla="*/ 830 w 974"/>
                <a:gd name="T39" fmla="*/ 1281 h 1472"/>
                <a:gd name="T40" fmla="*/ 849 w 974"/>
                <a:gd name="T41" fmla="*/ 1285 h 1472"/>
                <a:gd name="T42" fmla="*/ 869 w 974"/>
                <a:gd name="T43" fmla="*/ 1285 h 1472"/>
                <a:gd name="T44" fmla="*/ 889 w 974"/>
                <a:gd name="T45" fmla="*/ 1289 h 1472"/>
                <a:gd name="T46" fmla="*/ 906 w 974"/>
                <a:gd name="T47" fmla="*/ 1297 h 1472"/>
                <a:gd name="T48" fmla="*/ 926 w 974"/>
                <a:gd name="T49" fmla="*/ 1301 h 1472"/>
                <a:gd name="T50" fmla="*/ 949 w 974"/>
                <a:gd name="T51" fmla="*/ 1309 h 1472"/>
                <a:gd name="T52" fmla="*/ 974 w 974"/>
                <a:gd name="T53" fmla="*/ 1317 h 1472"/>
                <a:gd name="T54" fmla="*/ 898 w 974"/>
                <a:gd name="T55" fmla="*/ 1317 h 1472"/>
                <a:gd name="T56" fmla="*/ 824 w 974"/>
                <a:gd name="T57" fmla="*/ 1325 h 1472"/>
                <a:gd name="T58" fmla="*/ 758 w 974"/>
                <a:gd name="T59" fmla="*/ 1337 h 1472"/>
                <a:gd name="T60" fmla="*/ 699 w 974"/>
                <a:gd name="T61" fmla="*/ 1353 h 1472"/>
                <a:gd name="T62" fmla="*/ 642 w 974"/>
                <a:gd name="T63" fmla="*/ 1373 h 1472"/>
                <a:gd name="T64" fmla="*/ 588 w 974"/>
                <a:gd name="T65" fmla="*/ 1393 h 1472"/>
                <a:gd name="T66" fmla="*/ 534 w 974"/>
                <a:gd name="T67" fmla="*/ 1412 h 1472"/>
                <a:gd name="T68" fmla="*/ 483 w 974"/>
                <a:gd name="T69" fmla="*/ 1432 h 1472"/>
                <a:gd name="T70" fmla="*/ 432 w 974"/>
                <a:gd name="T71" fmla="*/ 1448 h 1472"/>
                <a:gd name="T72" fmla="*/ 381 w 974"/>
                <a:gd name="T73" fmla="*/ 1464 h 1472"/>
                <a:gd name="T74" fmla="*/ 327 w 974"/>
                <a:gd name="T75" fmla="*/ 1472 h 1472"/>
                <a:gd name="T76" fmla="*/ 270 w 974"/>
                <a:gd name="T77" fmla="*/ 1472 h 1472"/>
                <a:gd name="T78" fmla="*/ 210 w 974"/>
                <a:gd name="T79" fmla="*/ 1468 h 1472"/>
                <a:gd name="T80" fmla="*/ 145 w 974"/>
                <a:gd name="T81" fmla="*/ 1452 h 1472"/>
                <a:gd name="T82" fmla="*/ 76 w 974"/>
                <a:gd name="T83" fmla="*/ 1424 h 1472"/>
                <a:gd name="T84" fmla="*/ 0 w 974"/>
                <a:gd name="T85" fmla="*/ 1389 h 1472"/>
                <a:gd name="T86" fmla="*/ 244 w 974"/>
                <a:gd name="T87" fmla="*/ 0 h 1472"/>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974"/>
                <a:gd name="T133" fmla="*/ 0 h 1472"/>
                <a:gd name="T134" fmla="*/ 974 w 974"/>
                <a:gd name="T135" fmla="*/ 1472 h 1472"/>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974" h="1472">
                  <a:moveTo>
                    <a:pt x="244" y="0"/>
                  </a:moveTo>
                  <a:lnTo>
                    <a:pt x="273" y="7"/>
                  </a:lnTo>
                  <a:lnTo>
                    <a:pt x="68" y="1162"/>
                  </a:lnTo>
                  <a:lnTo>
                    <a:pt x="91" y="1225"/>
                  </a:lnTo>
                  <a:lnTo>
                    <a:pt x="122" y="1277"/>
                  </a:lnTo>
                  <a:lnTo>
                    <a:pt x="156" y="1321"/>
                  </a:lnTo>
                  <a:lnTo>
                    <a:pt x="199" y="1349"/>
                  </a:lnTo>
                  <a:lnTo>
                    <a:pt x="244" y="1369"/>
                  </a:lnTo>
                  <a:lnTo>
                    <a:pt x="292" y="1381"/>
                  </a:lnTo>
                  <a:lnTo>
                    <a:pt x="344" y="1389"/>
                  </a:lnTo>
                  <a:lnTo>
                    <a:pt x="398" y="1385"/>
                  </a:lnTo>
                  <a:lnTo>
                    <a:pt x="452" y="1377"/>
                  </a:lnTo>
                  <a:lnTo>
                    <a:pt x="508" y="1369"/>
                  </a:lnTo>
                  <a:lnTo>
                    <a:pt x="562" y="1353"/>
                  </a:lnTo>
                  <a:lnTo>
                    <a:pt x="616" y="1337"/>
                  </a:lnTo>
                  <a:lnTo>
                    <a:pt x="670" y="1321"/>
                  </a:lnTo>
                  <a:lnTo>
                    <a:pt x="719" y="1305"/>
                  </a:lnTo>
                  <a:lnTo>
                    <a:pt x="767" y="1289"/>
                  </a:lnTo>
                  <a:lnTo>
                    <a:pt x="810" y="1277"/>
                  </a:lnTo>
                  <a:lnTo>
                    <a:pt x="830" y="1281"/>
                  </a:lnTo>
                  <a:lnTo>
                    <a:pt x="849" y="1285"/>
                  </a:lnTo>
                  <a:lnTo>
                    <a:pt x="869" y="1285"/>
                  </a:lnTo>
                  <a:lnTo>
                    <a:pt x="889" y="1289"/>
                  </a:lnTo>
                  <a:lnTo>
                    <a:pt x="906" y="1297"/>
                  </a:lnTo>
                  <a:lnTo>
                    <a:pt x="926" y="1301"/>
                  </a:lnTo>
                  <a:lnTo>
                    <a:pt x="949" y="1309"/>
                  </a:lnTo>
                  <a:lnTo>
                    <a:pt x="974" y="1317"/>
                  </a:lnTo>
                  <a:lnTo>
                    <a:pt x="898" y="1317"/>
                  </a:lnTo>
                  <a:lnTo>
                    <a:pt x="824" y="1325"/>
                  </a:lnTo>
                  <a:lnTo>
                    <a:pt x="758" y="1337"/>
                  </a:lnTo>
                  <a:lnTo>
                    <a:pt x="699" y="1353"/>
                  </a:lnTo>
                  <a:lnTo>
                    <a:pt x="642" y="1373"/>
                  </a:lnTo>
                  <a:lnTo>
                    <a:pt x="588" y="1393"/>
                  </a:lnTo>
                  <a:lnTo>
                    <a:pt x="534" y="1412"/>
                  </a:lnTo>
                  <a:lnTo>
                    <a:pt x="483" y="1432"/>
                  </a:lnTo>
                  <a:lnTo>
                    <a:pt x="432" y="1448"/>
                  </a:lnTo>
                  <a:lnTo>
                    <a:pt x="381" y="1464"/>
                  </a:lnTo>
                  <a:lnTo>
                    <a:pt x="327" y="1472"/>
                  </a:lnTo>
                  <a:lnTo>
                    <a:pt x="270" y="1472"/>
                  </a:lnTo>
                  <a:lnTo>
                    <a:pt x="210" y="1468"/>
                  </a:lnTo>
                  <a:lnTo>
                    <a:pt x="145" y="1452"/>
                  </a:lnTo>
                  <a:lnTo>
                    <a:pt x="76" y="1424"/>
                  </a:lnTo>
                  <a:lnTo>
                    <a:pt x="0" y="1389"/>
                  </a:lnTo>
                  <a:lnTo>
                    <a:pt x="24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5" name="Freeform 13"/>
            <p:cNvSpPr>
              <a:spLocks/>
            </p:cNvSpPr>
            <p:nvPr/>
          </p:nvSpPr>
          <p:spPr bwMode="auto">
            <a:xfrm>
              <a:off x="1498" y="1413"/>
              <a:ext cx="682" cy="928"/>
            </a:xfrm>
            <a:custGeom>
              <a:avLst/>
              <a:gdLst>
                <a:gd name="T0" fmla="*/ 131 w 682"/>
                <a:gd name="T1" fmla="*/ 0 h 928"/>
                <a:gd name="T2" fmla="*/ 122 w 682"/>
                <a:gd name="T3" fmla="*/ 56 h 928"/>
                <a:gd name="T4" fmla="*/ 105 w 682"/>
                <a:gd name="T5" fmla="*/ 152 h 928"/>
                <a:gd name="T6" fmla="*/ 83 w 682"/>
                <a:gd name="T7" fmla="*/ 271 h 928"/>
                <a:gd name="T8" fmla="*/ 60 w 682"/>
                <a:gd name="T9" fmla="*/ 402 h 928"/>
                <a:gd name="T10" fmla="*/ 37 w 682"/>
                <a:gd name="T11" fmla="*/ 526 h 928"/>
                <a:gd name="T12" fmla="*/ 17 w 682"/>
                <a:gd name="T13" fmla="*/ 633 h 928"/>
                <a:gd name="T14" fmla="*/ 6 w 682"/>
                <a:gd name="T15" fmla="*/ 709 h 928"/>
                <a:gd name="T16" fmla="*/ 0 w 682"/>
                <a:gd name="T17" fmla="*/ 737 h 928"/>
                <a:gd name="T18" fmla="*/ 23 w 682"/>
                <a:gd name="T19" fmla="*/ 796 h 928"/>
                <a:gd name="T20" fmla="*/ 54 w 682"/>
                <a:gd name="T21" fmla="*/ 844 h 928"/>
                <a:gd name="T22" fmla="*/ 91 w 682"/>
                <a:gd name="T23" fmla="*/ 880 h 928"/>
                <a:gd name="T24" fmla="*/ 134 w 682"/>
                <a:gd name="T25" fmla="*/ 904 h 928"/>
                <a:gd name="T26" fmla="*/ 182 w 682"/>
                <a:gd name="T27" fmla="*/ 920 h 928"/>
                <a:gd name="T28" fmla="*/ 233 w 682"/>
                <a:gd name="T29" fmla="*/ 928 h 928"/>
                <a:gd name="T30" fmla="*/ 287 w 682"/>
                <a:gd name="T31" fmla="*/ 928 h 928"/>
                <a:gd name="T32" fmla="*/ 341 w 682"/>
                <a:gd name="T33" fmla="*/ 924 h 928"/>
                <a:gd name="T34" fmla="*/ 398 w 682"/>
                <a:gd name="T35" fmla="*/ 916 h 928"/>
                <a:gd name="T36" fmla="*/ 452 w 682"/>
                <a:gd name="T37" fmla="*/ 904 h 928"/>
                <a:gd name="T38" fmla="*/ 503 w 682"/>
                <a:gd name="T39" fmla="*/ 892 h 928"/>
                <a:gd name="T40" fmla="*/ 549 w 682"/>
                <a:gd name="T41" fmla="*/ 876 h 928"/>
                <a:gd name="T42" fmla="*/ 594 w 682"/>
                <a:gd name="T43" fmla="*/ 864 h 928"/>
                <a:gd name="T44" fmla="*/ 631 w 682"/>
                <a:gd name="T45" fmla="*/ 856 h 928"/>
                <a:gd name="T46" fmla="*/ 659 w 682"/>
                <a:gd name="T47" fmla="*/ 848 h 928"/>
                <a:gd name="T48" fmla="*/ 682 w 682"/>
                <a:gd name="T49" fmla="*/ 844 h 928"/>
                <a:gd name="T50" fmla="*/ 617 w 682"/>
                <a:gd name="T51" fmla="*/ 832 h 928"/>
                <a:gd name="T52" fmla="*/ 554 w 682"/>
                <a:gd name="T53" fmla="*/ 816 h 928"/>
                <a:gd name="T54" fmla="*/ 495 w 682"/>
                <a:gd name="T55" fmla="*/ 796 h 928"/>
                <a:gd name="T56" fmla="*/ 438 w 682"/>
                <a:gd name="T57" fmla="*/ 769 h 928"/>
                <a:gd name="T58" fmla="*/ 387 w 682"/>
                <a:gd name="T59" fmla="*/ 741 h 928"/>
                <a:gd name="T60" fmla="*/ 338 w 682"/>
                <a:gd name="T61" fmla="*/ 705 h 928"/>
                <a:gd name="T62" fmla="*/ 296 w 682"/>
                <a:gd name="T63" fmla="*/ 665 h 928"/>
                <a:gd name="T64" fmla="*/ 259 w 682"/>
                <a:gd name="T65" fmla="*/ 617 h 928"/>
                <a:gd name="T66" fmla="*/ 222 w 682"/>
                <a:gd name="T67" fmla="*/ 566 h 928"/>
                <a:gd name="T68" fmla="*/ 193 w 682"/>
                <a:gd name="T69" fmla="*/ 506 h 928"/>
                <a:gd name="T70" fmla="*/ 171 w 682"/>
                <a:gd name="T71" fmla="*/ 442 h 928"/>
                <a:gd name="T72" fmla="*/ 151 w 682"/>
                <a:gd name="T73" fmla="*/ 367 h 928"/>
                <a:gd name="T74" fmla="*/ 137 w 682"/>
                <a:gd name="T75" fmla="*/ 287 h 928"/>
                <a:gd name="T76" fmla="*/ 128 w 682"/>
                <a:gd name="T77" fmla="*/ 199 h 928"/>
                <a:gd name="T78" fmla="*/ 128 w 682"/>
                <a:gd name="T79" fmla="*/ 104 h 928"/>
                <a:gd name="T80" fmla="*/ 131 w 682"/>
                <a:gd name="T81" fmla="*/ 0 h 92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682"/>
                <a:gd name="T124" fmla="*/ 0 h 928"/>
                <a:gd name="T125" fmla="*/ 682 w 682"/>
                <a:gd name="T126" fmla="*/ 928 h 92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682" h="928">
                  <a:moveTo>
                    <a:pt x="131" y="0"/>
                  </a:moveTo>
                  <a:lnTo>
                    <a:pt x="122" y="56"/>
                  </a:lnTo>
                  <a:lnTo>
                    <a:pt x="105" y="152"/>
                  </a:lnTo>
                  <a:lnTo>
                    <a:pt x="83" y="271"/>
                  </a:lnTo>
                  <a:lnTo>
                    <a:pt x="60" y="402"/>
                  </a:lnTo>
                  <a:lnTo>
                    <a:pt x="37" y="526"/>
                  </a:lnTo>
                  <a:lnTo>
                    <a:pt x="17" y="633"/>
                  </a:lnTo>
                  <a:lnTo>
                    <a:pt x="6" y="709"/>
                  </a:lnTo>
                  <a:lnTo>
                    <a:pt x="0" y="737"/>
                  </a:lnTo>
                  <a:lnTo>
                    <a:pt x="23" y="796"/>
                  </a:lnTo>
                  <a:lnTo>
                    <a:pt x="54" y="844"/>
                  </a:lnTo>
                  <a:lnTo>
                    <a:pt x="91" y="880"/>
                  </a:lnTo>
                  <a:lnTo>
                    <a:pt x="134" y="904"/>
                  </a:lnTo>
                  <a:lnTo>
                    <a:pt x="182" y="920"/>
                  </a:lnTo>
                  <a:lnTo>
                    <a:pt x="233" y="928"/>
                  </a:lnTo>
                  <a:lnTo>
                    <a:pt x="287" y="928"/>
                  </a:lnTo>
                  <a:lnTo>
                    <a:pt x="341" y="924"/>
                  </a:lnTo>
                  <a:lnTo>
                    <a:pt x="398" y="916"/>
                  </a:lnTo>
                  <a:lnTo>
                    <a:pt x="452" y="904"/>
                  </a:lnTo>
                  <a:lnTo>
                    <a:pt x="503" y="892"/>
                  </a:lnTo>
                  <a:lnTo>
                    <a:pt x="549" y="876"/>
                  </a:lnTo>
                  <a:lnTo>
                    <a:pt x="594" y="864"/>
                  </a:lnTo>
                  <a:lnTo>
                    <a:pt x="631" y="856"/>
                  </a:lnTo>
                  <a:lnTo>
                    <a:pt x="659" y="848"/>
                  </a:lnTo>
                  <a:lnTo>
                    <a:pt x="682" y="844"/>
                  </a:lnTo>
                  <a:lnTo>
                    <a:pt x="617" y="832"/>
                  </a:lnTo>
                  <a:lnTo>
                    <a:pt x="554" y="816"/>
                  </a:lnTo>
                  <a:lnTo>
                    <a:pt x="495" y="796"/>
                  </a:lnTo>
                  <a:lnTo>
                    <a:pt x="438" y="769"/>
                  </a:lnTo>
                  <a:lnTo>
                    <a:pt x="387" y="741"/>
                  </a:lnTo>
                  <a:lnTo>
                    <a:pt x="338" y="705"/>
                  </a:lnTo>
                  <a:lnTo>
                    <a:pt x="296" y="665"/>
                  </a:lnTo>
                  <a:lnTo>
                    <a:pt x="259" y="617"/>
                  </a:lnTo>
                  <a:lnTo>
                    <a:pt x="222" y="566"/>
                  </a:lnTo>
                  <a:lnTo>
                    <a:pt x="193" y="506"/>
                  </a:lnTo>
                  <a:lnTo>
                    <a:pt x="171" y="442"/>
                  </a:lnTo>
                  <a:lnTo>
                    <a:pt x="151" y="367"/>
                  </a:lnTo>
                  <a:lnTo>
                    <a:pt x="137" y="287"/>
                  </a:lnTo>
                  <a:lnTo>
                    <a:pt x="128" y="199"/>
                  </a:lnTo>
                  <a:lnTo>
                    <a:pt x="128" y="104"/>
                  </a:lnTo>
                  <a:lnTo>
                    <a:pt x="13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6" name="Freeform 14"/>
            <p:cNvSpPr>
              <a:spLocks/>
            </p:cNvSpPr>
            <p:nvPr/>
          </p:nvSpPr>
          <p:spPr bwMode="auto">
            <a:xfrm>
              <a:off x="1652" y="957"/>
              <a:ext cx="1058" cy="1532"/>
            </a:xfrm>
            <a:custGeom>
              <a:avLst/>
              <a:gdLst>
                <a:gd name="T0" fmla="*/ 268 w 1058"/>
                <a:gd name="T1" fmla="*/ 923 h 1532"/>
                <a:gd name="T2" fmla="*/ 140 w 1058"/>
                <a:gd name="T3" fmla="*/ 871 h 1532"/>
                <a:gd name="T4" fmla="*/ 60 w 1058"/>
                <a:gd name="T5" fmla="*/ 780 h 1532"/>
                <a:gd name="T6" fmla="*/ 18 w 1058"/>
                <a:gd name="T7" fmla="*/ 656 h 1532"/>
                <a:gd name="T8" fmla="*/ 0 w 1058"/>
                <a:gd name="T9" fmla="*/ 517 h 1532"/>
                <a:gd name="T10" fmla="*/ 6 w 1058"/>
                <a:gd name="T11" fmla="*/ 370 h 1532"/>
                <a:gd name="T12" fmla="*/ 23 w 1058"/>
                <a:gd name="T13" fmla="*/ 231 h 1532"/>
                <a:gd name="T14" fmla="*/ 43 w 1058"/>
                <a:gd name="T15" fmla="*/ 103 h 1532"/>
                <a:gd name="T16" fmla="*/ 57 w 1058"/>
                <a:gd name="T17" fmla="*/ 0 h 1532"/>
                <a:gd name="T18" fmla="*/ 89 w 1058"/>
                <a:gd name="T19" fmla="*/ 20 h 1532"/>
                <a:gd name="T20" fmla="*/ 117 w 1058"/>
                <a:gd name="T21" fmla="*/ 36 h 1532"/>
                <a:gd name="T22" fmla="*/ 148 w 1058"/>
                <a:gd name="T23" fmla="*/ 52 h 1532"/>
                <a:gd name="T24" fmla="*/ 180 w 1058"/>
                <a:gd name="T25" fmla="*/ 59 h 1532"/>
                <a:gd name="T26" fmla="*/ 211 w 1058"/>
                <a:gd name="T27" fmla="*/ 71 h 1532"/>
                <a:gd name="T28" fmla="*/ 245 w 1058"/>
                <a:gd name="T29" fmla="*/ 79 h 1532"/>
                <a:gd name="T30" fmla="*/ 276 w 1058"/>
                <a:gd name="T31" fmla="*/ 83 h 1532"/>
                <a:gd name="T32" fmla="*/ 307 w 1058"/>
                <a:gd name="T33" fmla="*/ 87 h 1532"/>
                <a:gd name="T34" fmla="*/ 361 w 1058"/>
                <a:gd name="T35" fmla="*/ 87 h 1532"/>
                <a:gd name="T36" fmla="*/ 415 w 1058"/>
                <a:gd name="T37" fmla="*/ 87 h 1532"/>
                <a:gd name="T38" fmla="*/ 469 w 1058"/>
                <a:gd name="T39" fmla="*/ 83 h 1532"/>
                <a:gd name="T40" fmla="*/ 521 w 1058"/>
                <a:gd name="T41" fmla="*/ 75 h 1532"/>
                <a:gd name="T42" fmla="*/ 575 w 1058"/>
                <a:gd name="T43" fmla="*/ 67 h 1532"/>
                <a:gd name="T44" fmla="*/ 626 w 1058"/>
                <a:gd name="T45" fmla="*/ 59 h 1532"/>
                <a:gd name="T46" fmla="*/ 677 w 1058"/>
                <a:gd name="T47" fmla="*/ 55 h 1532"/>
                <a:gd name="T48" fmla="*/ 725 w 1058"/>
                <a:gd name="T49" fmla="*/ 52 h 1532"/>
                <a:gd name="T50" fmla="*/ 773 w 1058"/>
                <a:gd name="T51" fmla="*/ 52 h 1532"/>
                <a:gd name="T52" fmla="*/ 819 w 1058"/>
                <a:gd name="T53" fmla="*/ 59 h 1532"/>
                <a:gd name="T54" fmla="*/ 864 w 1058"/>
                <a:gd name="T55" fmla="*/ 67 h 1532"/>
                <a:gd name="T56" fmla="*/ 907 w 1058"/>
                <a:gd name="T57" fmla="*/ 83 h 1532"/>
                <a:gd name="T58" fmla="*/ 950 w 1058"/>
                <a:gd name="T59" fmla="*/ 111 h 1532"/>
                <a:gd name="T60" fmla="*/ 987 w 1058"/>
                <a:gd name="T61" fmla="*/ 143 h 1532"/>
                <a:gd name="T62" fmla="*/ 1024 w 1058"/>
                <a:gd name="T63" fmla="*/ 187 h 1532"/>
                <a:gd name="T64" fmla="*/ 1058 w 1058"/>
                <a:gd name="T65" fmla="*/ 239 h 1532"/>
                <a:gd name="T66" fmla="*/ 1058 w 1058"/>
                <a:gd name="T67" fmla="*/ 1532 h 1532"/>
                <a:gd name="T68" fmla="*/ 1001 w 1058"/>
                <a:gd name="T69" fmla="*/ 1472 h 1532"/>
                <a:gd name="T70" fmla="*/ 944 w 1058"/>
                <a:gd name="T71" fmla="*/ 1425 h 1532"/>
                <a:gd name="T72" fmla="*/ 887 w 1058"/>
                <a:gd name="T73" fmla="*/ 1389 h 1532"/>
                <a:gd name="T74" fmla="*/ 830 w 1058"/>
                <a:gd name="T75" fmla="*/ 1365 h 1532"/>
                <a:gd name="T76" fmla="*/ 776 w 1058"/>
                <a:gd name="T77" fmla="*/ 1345 h 1532"/>
                <a:gd name="T78" fmla="*/ 725 w 1058"/>
                <a:gd name="T79" fmla="*/ 1333 h 1532"/>
                <a:gd name="T80" fmla="*/ 674 w 1058"/>
                <a:gd name="T81" fmla="*/ 1321 h 1532"/>
                <a:gd name="T82" fmla="*/ 626 w 1058"/>
                <a:gd name="T83" fmla="*/ 1309 h 1532"/>
                <a:gd name="T84" fmla="*/ 583 w 1058"/>
                <a:gd name="T85" fmla="*/ 1293 h 1532"/>
                <a:gd name="T86" fmla="*/ 540 w 1058"/>
                <a:gd name="T87" fmla="*/ 1277 h 1532"/>
                <a:gd name="T88" fmla="*/ 501 w 1058"/>
                <a:gd name="T89" fmla="*/ 1250 h 1532"/>
                <a:gd name="T90" fmla="*/ 467 w 1058"/>
                <a:gd name="T91" fmla="*/ 1214 h 1532"/>
                <a:gd name="T92" fmla="*/ 435 w 1058"/>
                <a:gd name="T93" fmla="*/ 1166 h 1532"/>
                <a:gd name="T94" fmla="*/ 410 w 1058"/>
                <a:gd name="T95" fmla="*/ 1106 h 1532"/>
                <a:gd name="T96" fmla="*/ 390 w 1058"/>
                <a:gd name="T97" fmla="*/ 1027 h 1532"/>
                <a:gd name="T98" fmla="*/ 373 w 1058"/>
                <a:gd name="T99" fmla="*/ 927 h 1532"/>
                <a:gd name="T100" fmla="*/ 359 w 1058"/>
                <a:gd name="T101" fmla="*/ 927 h 1532"/>
                <a:gd name="T102" fmla="*/ 344 w 1058"/>
                <a:gd name="T103" fmla="*/ 927 h 1532"/>
                <a:gd name="T104" fmla="*/ 330 w 1058"/>
                <a:gd name="T105" fmla="*/ 927 h 1532"/>
                <a:gd name="T106" fmla="*/ 316 w 1058"/>
                <a:gd name="T107" fmla="*/ 927 h 1532"/>
                <a:gd name="T108" fmla="*/ 305 w 1058"/>
                <a:gd name="T109" fmla="*/ 927 h 1532"/>
                <a:gd name="T110" fmla="*/ 290 w 1058"/>
                <a:gd name="T111" fmla="*/ 927 h 1532"/>
                <a:gd name="T112" fmla="*/ 279 w 1058"/>
                <a:gd name="T113" fmla="*/ 923 h 1532"/>
                <a:gd name="T114" fmla="*/ 268 w 1058"/>
                <a:gd name="T115" fmla="*/ 923 h 153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058"/>
                <a:gd name="T175" fmla="*/ 0 h 1532"/>
                <a:gd name="T176" fmla="*/ 1058 w 1058"/>
                <a:gd name="T177" fmla="*/ 1532 h 153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058" h="1532">
                  <a:moveTo>
                    <a:pt x="268" y="923"/>
                  </a:moveTo>
                  <a:lnTo>
                    <a:pt x="140" y="871"/>
                  </a:lnTo>
                  <a:lnTo>
                    <a:pt x="60" y="780"/>
                  </a:lnTo>
                  <a:lnTo>
                    <a:pt x="18" y="656"/>
                  </a:lnTo>
                  <a:lnTo>
                    <a:pt x="0" y="517"/>
                  </a:lnTo>
                  <a:lnTo>
                    <a:pt x="6" y="370"/>
                  </a:lnTo>
                  <a:lnTo>
                    <a:pt x="23" y="231"/>
                  </a:lnTo>
                  <a:lnTo>
                    <a:pt x="43" y="103"/>
                  </a:lnTo>
                  <a:lnTo>
                    <a:pt x="57" y="0"/>
                  </a:lnTo>
                  <a:lnTo>
                    <a:pt x="89" y="20"/>
                  </a:lnTo>
                  <a:lnTo>
                    <a:pt x="117" y="36"/>
                  </a:lnTo>
                  <a:lnTo>
                    <a:pt x="148" y="52"/>
                  </a:lnTo>
                  <a:lnTo>
                    <a:pt x="180" y="59"/>
                  </a:lnTo>
                  <a:lnTo>
                    <a:pt x="211" y="71"/>
                  </a:lnTo>
                  <a:lnTo>
                    <a:pt x="245" y="79"/>
                  </a:lnTo>
                  <a:lnTo>
                    <a:pt x="276" y="83"/>
                  </a:lnTo>
                  <a:lnTo>
                    <a:pt x="307" y="87"/>
                  </a:lnTo>
                  <a:lnTo>
                    <a:pt x="361" y="87"/>
                  </a:lnTo>
                  <a:lnTo>
                    <a:pt x="415" y="87"/>
                  </a:lnTo>
                  <a:lnTo>
                    <a:pt x="469" y="83"/>
                  </a:lnTo>
                  <a:lnTo>
                    <a:pt x="521" y="75"/>
                  </a:lnTo>
                  <a:lnTo>
                    <a:pt x="575" y="67"/>
                  </a:lnTo>
                  <a:lnTo>
                    <a:pt x="626" y="59"/>
                  </a:lnTo>
                  <a:lnTo>
                    <a:pt x="677" y="55"/>
                  </a:lnTo>
                  <a:lnTo>
                    <a:pt x="725" y="52"/>
                  </a:lnTo>
                  <a:lnTo>
                    <a:pt x="773" y="52"/>
                  </a:lnTo>
                  <a:lnTo>
                    <a:pt x="819" y="59"/>
                  </a:lnTo>
                  <a:lnTo>
                    <a:pt x="864" y="67"/>
                  </a:lnTo>
                  <a:lnTo>
                    <a:pt x="907" y="83"/>
                  </a:lnTo>
                  <a:lnTo>
                    <a:pt x="950" y="111"/>
                  </a:lnTo>
                  <a:lnTo>
                    <a:pt x="987" y="143"/>
                  </a:lnTo>
                  <a:lnTo>
                    <a:pt x="1024" y="187"/>
                  </a:lnTo>
                  <a:lnTo>
                    <a:pt x="1058" y="239"/>
                  </a:lnTo>
                  <a:lnTo>
                    <a:pt x="1058" y="1532"/>
                  </a:lnTo>
                  <a:lnTo>
                    <a:pt x="1001" y="1472"/>
                  </a:lnTo>
                  <a:lnTo>
                    <a:pt x="944" y="1425"/>
                  </a:lnTo>
                  <a:lnTo>
                    <a:pt x="887" y="1389"/>
                  </a:lnTo>
                  <a:lnTo>
                    <a:pt x="830" y="1365"/>
                  </a:lnTo>
                  <a:lnTo>
                    <a:pt x="776" y="1345"/>
                  </a:lnTo>
                  <a:lnTo>
                    <a:pt x="725" y="1333"/>
                  </a:lnTo>
                  <a:lnTo>
                    <a:pt x="674" y="1321"/>
                  </a:lnTo>
                  <a:lnTo>
                    <a:pt x="626" y="1309"/>
                  </a:lnTo>
                  <a:lnTo>
                    <a:pt x="583" y="1293"/>
                  </a:lnTo>
                  <a:lnTo>
                    <a:pt x="540" y="1277"/>
                  </a:lnTo>
                  <a:lnTo>
                    <a:pt x="501" y="1250"/>
                  </a:lnTo>
                  <a:lnTo>
                    <a:pt x="467" y="1214"/>
                  </a:lnTo>
                  <a:lnTo>
                    <a:pt x="435" y="1166"/>
                  </a:lnTo>
                  <a:lnTo>
                    <a:pt x="410" y="1106"/>
                  </a:lnTo>
                  <a:lnTo>
                    <a:pt x="390" y="1027"/>
                  </a:lnTo>
                  <a:lnTo>
                    <a:pt x="373" y="927"/>
                  </a:lnTo>
                  <a:lnTo>
                    <a:pt x="359" y="927"/>
                  </a:lnTo>
                  <a:lnTo>
                    <a:pt x="344" y="927"/>
                  </a:lnTo>
                  <a:lnTo>
                    <a:pt x="330" y="927"/>
                  </a:lnTo>
                  <a:lnTo>
                    <a:pt x="316" y="927"/>
                  </a:lnTo>
                  <a:lnTo>
                    <a:pt x="305" y="927"/>
                  </a:lnTo>
                  <a:lnTo>
                    <a:pt x="290" y="927"/>
                  </a:lnTo>
                  <a:lnTo>
                    <a:pt x="279" y="923"/>
                  </a:lnTo>
                  <a:lnTo>
                    <a:pt x="268" y="92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7" name="Freeform 15"/>
            <p:cNvSpPr>
              <a:spLocks/>
            </p:cNvSpPr>
            <p:nvPr/>
          </p:nvSpPr>
          <p:spPr bwMode="auto">
            <a:xfrm>
              <a:off x="1666" y="1710"/>
              <a:ext cx="457" cy="501"/>
            </a:xfrm>
            <a:custGeom>
              <a:avLst/>
              <a:gdLst>
                <a:gd name="T0" fmla="*/ 0 w 457"/>
                <a:gd name="T1" fmla="*/ 0 h 501"/>
                <a:gd name="T2" fmla="*/ 23 w 457"/>
                <a:gd name="T3" fmla="*/ 44 h 501"/>
                <a:gd name="T4" fmla="*/ 51 w 457"/>
                <a:gd name="T5" fmla="*/ 84 h 501"/>
                <a:gd name="T6" fmla="*/ 85 w 457"/>
                <a:gd name="T7" fmla="*/ 119 h 501"/>
                <a:gd name="T8" fmla="*/ 125 w 457"/>
                <a:gd name="T9" fmla="*/ 147 h 501"/>
                <a:gd name="T10" fmla="*/ 173 w 457"/>
                <a:gd name="T11" fmla="*/ 175 h 501"/>
                <a:gd name="T12" fmla="*/ 222 w 457"/>
                <a:gd name="T13" fmla="*/ 191 h 501"/>
                <a:gd name="T14" fmla="*/ 278 w 457"/>
                <a:gd name="T15" fmla="*/ 203 h 501"/>
                <a:gd name="T16" fmla="*/ 335 w 457"/>
                <a:gd name="T17" fmla="*/ 203 h 501"/>
                <a:gd name="T18" fmla="*/ 338 w 457"/>
                <a:gd name="T19" fmla="*/ 235 h 501"/>
                <a:gd name="T20" fmla="*/ 344 w 457"/>
                <a:gd name="T21" fmla="*/ 275 h 501"/>
                <a:gd name="T22" fmla="*/ 352 w 457"/>
                <a:gd name="T23" fmla="*/ 310 h 501"/>
                <a:gd name="T24" fmla="*/ 364 w 457"/>
                <a:gd name="T25" fmla="*/ 350 h 501"/>
                <a:gd name="T26" fmla="*/ 378 w 457"/>
                <a:gd name="T27" fmla="*/ 394 h 501"/>
                <a:gd name="T28" fmla="*/ 401 w 457"/>
                <a:gd name="T29" fmla="*/ 430 h 501"/>
                <a:gd name="T30" fmla="*/ 426 w 457"/>
                <a:gd name="T31" fmla="*/ 470 h 501"/>
                <a:gd name="T32" fmla="*/ 457 w 457"/>
                <a:gd name="T33" fmla="*/ 501 h 501"/>
                <a:gd name="T34" fmla="*/ 412 w 457"/>
                <a:gd name="T35" fmla="*/ 489 h 501"/>
                <a:gd name="T36" fmla="*/ 369 w 457"/>
                <a:gd name="T37" fmla="*/ 478 h 501"/>
                <a:gd name="T38" fmla="*/ 329 w 457"/>
                <a:gd name="T39" fmla="*/ 462 h 501"/>
                <a:gd name="T40" fmla="*/ 290 w 457"/>
                <a:gd name="T41" fmla="*/ 442 h 501"/>
                <a:gd name="T42" fmla="*/ 250 w 457"/>
                <a:gd name="T43" fmla="*/ 418 h 501"/>
                <a:gd name="T44" fmla="*/ 216 w 457"/>
                <a:gd name="T45" fmla="*/ 394 h 501"/>
                <a:gd name="T46" fmla="*/ 182 w 457"/>
                <a:gd name="T47" fmla="*/ 366 h 501"/>
                <a:gd name="T48" fmla="*/ 150 w 457"/>
                <a:gd name="T49" fmla="*/ 334 h 501"/>
                <a:gd name="T50" fmla="*/ 122 w 457"/>
                <a:gd name="T51" fmla="*/ 302 h 501"/>
                <a:gd name="T52" fmla="*/ 94 w 457"/>
                <a:gd name="T53" fmla="*/ 267 h 501"/>
                <a:gd name="T54" fmla="*/ 71 w 457"/>
                <a:gd name="T55" fmla="*/ 231 h 501"/>
                <a:gd name="T56" fmla="*/ 51 w 457"/>
                <a:gd name="T57" fmla="*/ 187 h 501"/>
                <a:gd name="T58" fmla="*/ 34 w 457"/>
                <a:gd name="T59" fmla="*/ 147 h 501"/>
                <a:gd name="T60" fmla="*/ 20 w 457"/>
                <a:gd name="T61" fmla="*/ 99 h 501"/>
                <a:gd name="T62" fmla="*/ 8 w 457"/>
                <a:gd name="T63" fmla="*/ 52 h 501"/>
                <a:gd name="T64" fmla="*/ 0 w 457"/>
                <a:gd name="T65" fmla="*/ 0 h 50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457"/>
                <a:gd name="T100" fmla="*/ 0 h 501"/>
                <a:gd name="T101" fmla="*/ 457 w 457"/>
                <a:gd name="T102" fmla="*/ 501 h 501"/>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457" h="501">
                  <a:moveTo>
                    <a:pt x="0" y="0"/>
                  </a:moveTo>
                  <a:lnTo>
                    <a:pt x="23" y="44"/>
                  </a:lnTo>
                  <a:lnTo>
                    <a:pt x="51" y="84"/>
                  </a:lnTo>
                  <a:lnTo>
                    <a:pt x="85" y="119"/>
                  </a:lnTo>
                  <a:lnTo>
                    <a:pt x="125" y="147"/>
                  </a:lnTo>
                  <a:lnTo>
                    <a:pt x="173" y="175"/>
                  </a:lnTo>
                  <a:lnTo>
                    <a:pt x="222" y="191"/>
                  </a:lnTo>
                  <a:lnTo>
                    <a:pt x="278" y="203"/>
                  </a:lnTo>
                  <a:lnTo>
                    <a:pt x="335" y="203"/>
                  </a:lnTo>
                  <a:lnTo>
                    <a:pt x="338" y="235"/>
                  </a:lnTo>
                  <a:lnTo>
                    <a:pt x="344" y="275"/>
                  </a:lnTo>
                  <a:lnTo>
                    <a:pt x="352" y="310"/>
                  </a:lnTo>
                  <a:lnTo>
                    <a:pt x="364" y="350"/>
                  </a:lnTo>
                  <a:lnTo>
                    <a:pt x="378" y="394"/>
                  </a:lnTo>
                  <a:lnTo>
                    <a:pt x="401" y="430"/>
                  </a:lnTo>
                  <a:lnTo>
                    <a:pt x="426" y="470"/>
                  </a:lnTo>
                  <a:lnTo>
                    <a:pt x="457" y="501"/>
                  </a:lnTo>
                  <a:lnTo>
                    <a:pt x="412" y="489"/>
                  </a:lnTo>
                  <a:lnTo>
                    <a:pt x="369" y="478"/>
                  </a:lnTo>
                  <a:lnTo>
                    <a:pt x="329" y="462"/>
                  </a:lnTo>
                  <a:lnTo>
                    <a:pt x="290" y="442"/>
                  </a:lnTo>
                  <a:lnTo>
                    <a:pt x="250" y="418"/>
                  </a:lnTo>
                  <a:lnTo>
                    <a:pt x="216" y="394"/>
                  </a:lnTo>
                  <a:lnTo>
                    <a:pt x="182" y="366"/>
                  </a:lnTo>
                  <a:lnTo>
                    <a:pt x="150" y="334"/>
                  </a:lnTo>
                  <a:lnTo>
                    <a:pt x="122" y="302"/>
                  </a:lnTo>
                  <a:lnTo>
                    <a:pt x="94" y="267"/>
                  </a:lnTo>
                  <a:lnTo>
                    <a:pt x="71" y="231"/>
                  </a:lnTo>
                  <a:lnTo>
                    <a:pt x="51" y="187"/>
                  </a:lnTo>
                  <a:lnTo>
                    <a:pt x="34" y="147"/>
                  </a:lnTo>
                  <a:lnTo>
                    <a:pt x="20" y="99"/>
                  </a:lnTo>
                  <a:lnTo>
                    <a:pt x="8" y="52"/>
                  </a:lnTo>
                  <a:lnTo>
                    <a:pt x="0" y="0"/>
                  </a:lnTo>
                  <a:close/>
                </a:path>
              </a:pathLst>
            </a:custGeom>
            <a:solidFill>
              <a:srgbClr val="B2B2B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8" name="Freeform 16"/>
            <p:cNvSpPr>
              <a:spLocks/>
            </p:cNvSpPr>
            <p:nvPr/>
          </p:nvSpPr>
          <p:spPr bwMode="auto">
            <a:xfrm>
              <a:off x="1680" y="958"/>
              <a:ext cx="307" cy="923"/>
            </a:xfrm>
            <a:custGeom>
              <a:avLst/>
              <a:gdLst>
                <a:gd name="T0" fmla="*/ 307 w 307"/>
                <a:gd name="T1" fmla="*/ 87 h 923"/>
                <a:gd name="T2" fmla="*/ 276 w 307"/>
                <a:gd name="T3" fmla="*/ 83 h 923"/>
                <a:gd name="T4" fmla="*/ 245 w 307"/>
                <a:gd name="T5" fmla="*/ 79 h 923"/>
                <a:gd name="T6" fmla="*/ 211 w 307"/>
                <a:gd name="T7" fmla="*/ 71 h 923"/>
                <a:gd name="T8" fmla="*/ 180 w 307"/>
                <a:gd name="T9" fmla="*/ 59 h 923"/>
                <a:gd name="T10" fmla="*/ 148 w 307"/>
                <a:gd name="T11" fmla="*/ 52 h 923"/>
                <a:gd name="T12" fmla="*/ 117 w 307"/>
                <a:gd name="T13" fmla="*/ 36 h 923"/>
                <a:gd name="T14" fmla="*/ 89 w 307"/>
                <a:gd name="T15" fmla="*/ 20 h 923"/>
                <a:gd name="T16" fmla="*/ 57 w 307"/>
                <a:gd name="T17" fmla="*/ 0 h 923"/>
                <a:gd name="T18" fmla="*/ 43 w 307"/>
                <a:gd name="T19" fmla="*/ 103 h 923"/>
                <a:gd name="T20" fmla="*/ 23 w 307"/>
                <a:gd name="T21" fmla="*/ 231 h 923"/>
                <a:gd name="T22" fmla="*/ 6 w 307"/>
                <a:gd name="T23" fmla="*/ 370 h 923"/>
                <a:gd name="T24" fmla="*/ 0 w 307"/>
                <a:gd name="T25" fmla="*/ 517 h 923"/>
                <a:gd name="T26" fmla="*/ 18 w 307"/>
                <a:gd name="T27" fmla="*/ 656 h 923"/>
                <a:gd name="T28" fmla="*/ 60 w 307"/>
                <a:gd name="T29" fmla="*/ 780 h 923"/>
                <a:gd name="T30" fmla="*/ 140 w 307"/>
                <a:gd name="T31" fmla="*/ 871 h 923"/>
                <a:gd name="T32" fmla="*/ 268 w 307"/>
                <a:gd name="T33" fmla="*/ 923 h 923"/>
                <a:gd name="T34" fmla="*/ 307 w 307"/>
                <a:gd name="T35" fmla="*/ 87 h 92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307"/>
                <a:gd name="T55" fmla="*/ 0 h 923"/>
                <a:gd name="T56" fmla="*/ 307 w 307"/>
                <a:gd name="T57" fmla="*/ 923 h 92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307" h="923">
                  <a:moveTo>
                    <a:pt x="307" y="87"/>
                  </a:moveTo>
                  <a:lnTo>
                    <a:pt x="276" y="83"/>
                  </a:lnTo>
                  <a:lnTo>
                    <a:pt x="245" y="79"/>
                  </a:lnTo>
                  <a:lnTo>
                    <a:pt x="211" y="71"/>
                  </a:lnTo>
                  <a:lnTo>
                    <a:pt x="180" y="59"/>
                  </a:lnTo>
                  <a:lnTo>
                    <a:pt x="148" y="52"/>
                  </a:lnTo>
                  <a:lnTo>
                    <a:pt x="117" y="36"/>
                  </a:lnTo>
                  <a:lnTo>
                    <a:pt x="89" y="20"/>
                  </a:lnTo>
                  <a:lnTo>
                    <a:pt x="57" y="0"/>
                  </a:lnTo>
                  <a:lnTo>
                    <a:pt x="43" y="103"/>
                  </a:lnTo>
                  <a:lnTo>
                    <a:pt x="23" y="231"/>
                  </a:lnTo>
                  <a:lnTo>
                    <a:pt x="6" y="370"/>
                  </a:lnTo>
                  <a:lnTo>
                    <a:pt x="0" y="517"/>
                  </a:lnTo>
                  <a:lnTo>
                    <a:pt x="18" y="656"/>
                  </a:lnTo>
                  <a:lnTo>
                    <a:pt x="60" y="780"/>
                  </a:lnTo>
                  <a:lnTo>
                    <a:pt x="140" y="871"/>
                  </a:lnTo>
                  <a:lnTo>
                    <a:pt x="268" y="923"/>
                  </a:lnTo>
                  <a:lnTo>
                    <a:pt x="307" y="87"/>
                  </a:lnTo>
                  <a:close/>
                </a:path>
              </a:pathLst>
            </a:cu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19" name="Freeform 17"/>
            <p:cNvSpPr>
              <a:spLocks/>
            </p:cNvSpPr>
            <p:nvPr/>
          </p:nvSpPr>
          <p:spPr bwMode="auto">
            <a:xfrm>
              <a:off x="3082" y="945"/>
              <a:ext cx="964" cy="1500"/>
            </a:xfrm>
            <a:custGeom>
              <a:avLst/>
              <a:gdLst>
                <a:gd name="T0" fmla="*/ 0 w 964"/>
                <a:gd name="T1" fmla="*/ 0 h 1500"/>
                <a:gd name="T2" fmla="*/ 0 w 964"/>
                <a:gd name="T3" fmla="*/ 1333 h 1500"/>
                <a:gd name="T4" fmla="*/ 66 w 964"/>
                <a:gd name="T5" fmla="*/ 1325 h 1500"/>
                <a:gd name="T6" fmla="*/ 131 w 964"/>
                <a:gd name="T7" fmla="*/ 1321 h 1500"/>
                <a:gd name="T8" fmla="*/ 199 w 964"/>
                <a:gd name="T9" fmla="*/ 1329 h 1500"/>
                <a:gd name="T10" fmla="*/ 268 w 964"/>
                <a:gd name="T11" fmla="*/ 1341 h 1500"/>
                <a:gd name="T12" fmla="*/ 336 w 964"/>
                <a:gd name="T13" fmla="*/ 1357 h 1500"/>
                <a:gd name="T14" fmla="*/ 404 w 964"/>
                <a:gd name="T15" fmla="*/ 1377 h 1500"/>
                <a:gd name="T16" fmla="*/ 469 w 964"/>
                <a:gd name="T17" fmla="*/ 1397 h 1500"/>
                <a:gd name="T18" fmla="*/ 535 w 964"/>
                <a:gd name="T19" fmla="*/ 1417 h 1500"/>
                <a:gd name="T20" fmla="*/ 600 w 964"/>
                <a:gd name="T21" fmla="*/ 1441 h 1500"/>
                <a:gd name="T22" fmla="*/ 660 w 964"/>
                <a:gd name="T23" fmla="*/ 1460 h 1500"/>
                <a:gd name="T24" fmla="*/ 719 w 964"/>
                <a:gd name="T25" fmla="*/ 1476 h 1500"/>
                <a:gd name="T26" fmla="*/ 776 w 964"/>
                <a:gd name="T27" fmla="*/ 1492 h 1500"/>
                <a:gd name="T28" fmla="*/ 830 w 964"/>
                <a:gd name="T29" fmla="*/ 1500 h 1500"/>
                <a:gd name="T30" fmla="*/ 879 w 964"/>
                <a:gd name="T31" fmla="*/ 1500 h 1500"/>
                <a:gd name="T32" fmla="*/ 924 w 964"/>
                <a:gd name="T33" fmla="*/ 1496 h 1500"/>
                <a:gd name="T34" fmla="*/ 964 w 964"/>
                <a:gd name="T35" fmla="*/ 1480 h 1500"/>
                <a:gd name="T36" fmla="*/ 708 w 964"/>
                <a:gd name="T37" fmla="*/ 16 h 1500"/>
                <a:gd name="T38" fmla="*/ 651 w 964"/>
                <a:gd name="T39" fmla="*/ 40 h 1500"/>
                <a:gd name="T40" fmla="*/ 594 w 964"/>
                <a:gd name="T41" fmla="*/ 55 h 1500"/>
                <a:gd name="T42" fmla="*/ 540 w 964"/>
                <a:gd name="T43" fmla="*/ 67 h 1500"/>
                <a:gd name="T44" fmla="*/ 484 w 964"/>
                <a:gd name="T45" fmla="*/ 75 h 1500"/>
                <a:gd name="T46" fmla="*/ 432 w 964"/>
                <a:gd name="T47" fmla="*/ 75 h 1500"/>
                <a:gd name="T48" fmla="*/ 378 w 964"/>
                <a:gd name="T49" fmla="*/ 75 h 1500"/>
                <a:gd name="T50" fmla="*/ 330 w 964"/>
                <a:gd name="T51" fmla="*/ 71 h 1500"/>
                <a:gd name="T52" fmla="*/ 282 w 964"/>
                <a:gd name="T53" fmla="*/ 63 h 1500"/>
                <a:gd name="T54" fmla="*/ 236 w 964"/>
                <a:gd name="T55" fmla="*/ 55 h 1500"/>
                <a:gd name="T56" fmla="*/ 194 w 964"/>
                <a:gd name="T57" fmla="*/ 47 h 1500"/>
                <a:gd name="T58" fmla="*/ 151 w 964"/>
                <a:gd name="T59" fmla="*/ 36 h 1500"/>
                <a:gd name="T60" fmla="*/ 114 w 964"/>
                <a:gd name="T61" fmla="*/ 28 h 1500"/>
                <a:gd name="T62" fmla="*/ 80 w 964"/>
                <a:gd name="T63" fmla="*/ 16 h 1500"/>
                <a:gd name="T64" fmla="*/ 52 w 964"/>
                <a:gd name="T65" fmla="*/ 8 h 1500"/>
                <a:gd name="T66" fmla="*/ 23 w 964"/>
                <a:gd name="T67" fmla="*/ 4 h 1500"/>
                <a:gd name="T68" fmla="*/ 0 w 964"/>
                <a:gd name="T69" fmla="*/ 0 h 150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964"/>
                <a:gd name="T106" fmla="*/ 0 h 1500"/>
                <a:gd name="T107" fmla="*/ 964 w 964"/>
                <a:gd name="T108" fmla="*/ 1500 h 150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964" h="1500">
                  <a:moveTo>
                    <a:pt x="0" y="0"/>
                  </a:moveTo>
                  <a:lnTo>
                    <a:pt x="0" y="1333"/>
                  </a:lnTo>
                  <a:lnTo>
                    <a:pt x="66" y="1325"/>
                  </a:lnTo>
                  <a:lnTo>
                    <a:pt x="131" y="1321"/>
                  </a:lnTo>
                  <a:lnTo>
                    <a:pt x="199" y="1329"/>
                  </a:lnTo>
                  <a:lnTo>
                    <a:pt x="268" y="1341"/>
                  </a:lnTo>
                  <a:lnTo>
                    <a:pt x="336" y="1357"/>
                  </a:lnTo>
                  <a:lnTo>
                    <a:pt x="404" y="1377"/>
                  </a:lnTo>
                  <a:lnTo>
                    <a:pt x="469" y="1397"/>
                  </a:lnTo>
                  <a:lnTo>
                    <a:pt x="535" y="1417"/>
                  </a:lnTo>
                  <a:lnTo>
                    <a:pt x="600" y="1441"/>
                  </a:lnTo>
                  <a:lnTo>
                    <a:pt x="660" y="1460"/>
                  </a:lnTo>
                  <a:lnTo>
                    <a:pt x="719" y="1476"/>
                  </a:lnTo>
                  <a:lnTo>
                    <a:pt x="776" y="1492"/>
                  </a:lnTo>
                  <a:lnTo>
                    <a:pt x="830" y="1500"/>
                  </a:lnTo>
                  <a:lnTo>
                    <a:pt x="879" y="1500"/>
                  </a:lnTo>
                  <a:lnTo>
                    <a:pt x="924" y="1496"/>
                  </a:lnTo>
                  <a:lnTo>
                    <a:pt x="964" y="1480"/>
                  </a:lnTo>
                  <a:lnTo>
                    <a:pt x="708" y="16"/>
                  </a:lnTo>
                  <a:lnTo>
                    <a:pt x="651" y="40"/>
                  </a:lnTo>
                  <a:lnTo>
                    <a:pt x="594" y="55"/>
                  </a:lnTo>
                  <a:lnTo>
                    <a:pt x="540" y="67"/>
                  </a:lnTo>
                  <a:lnTo>
                    <a:pt x="484" y="75"/>
                  </a:lnTo>
                  <a:lnTo>
                    <a:pt x="432" y="75"/>
                  </a:lnTo>
                  <a:lnTo>
                    <a:pt x="378" y="75"/>
                  </a:lnTo>
                  <a:lnTo>
                    <a:pt x="330" y="71"/>
                  </a:lnTo>
                  <a:lnTo>
                    <a:pt x="282" y="63"/>
                  </a:lnTo>
                  <a:lnTo>
                    <a:pt x="236" y="55"/>
                  </a:lnTo>
                  <a:lnTo>
                    <a:pt x="194" y="47"/>
                  </a:lnTo>
                  <a:lnTo>
                    <a:pt x="151" y="36"/>
                  </a:lnTo>
                  <a:lnTo>
                    <a:pt x="114" y="28"/>
                  </a:lnTo>
                  <a:lnTo>
                    <a:pt x="80" y="16"/>
                  </a:lnTo>
                  <a:lnTo>
                    <a:pt x="52" y="8"/>
                  </a:lnTo>
                  <a:lnTo>
                    <a:pt x="23" y="4"/>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0" name="Freeform 18"/>
            <p:cNvSpPr>
              <a:spLocks/>
            </p:cNvSpPr>
            <p:nvPr/>
          </p:nvSpPr>
          <p:spPr bwMode="auto">
            <a:xfrm>
              <a:off x="2739" y="949"/>
              <a:ext cx="341" cy="1548"/>
            </a:xfrm>
            <a:custGeom>
              <a:avLst/>
              <a:gdLst>
                <a:gd name="T0" fmla="*/ 0 w 341"/>
                <a:gd name="T1" fmla="*/ 258 h 1548"/>
                <a:gd name="T2" fmla="*/ 54 w 341"/>
                <a:gd name="T3" fmla="*/ 191 h 1548"/>
                <a:gd name="T4" fmla="*/ 103 w 341"/>
                <a:gd name="T5" fmla="*/ 135 h 1548"/>
                <a:gd name="T6" fmla="*/ 148 w 341"/>
                <a:gd name="T7" fmla="*/ 91 h 1548"/>
                <a:gd name="T8" fmla="*/ 191 w 341"/>
                <a:gd name="T9" fmla="*/ 55 h 1548"/>
                <a:gd name="T10" fmla="*/ 231 w 341"/>
                <a:gd name="T11" fmla="*/ 32 h 1548"/>
                <a:gd name="T12" fmla="*/ 270 w 341"/>
                <a:gd name="T13" fmla="*/ 12 h 1548"/>
                <a:gd name="T14" fmla="*/ 307 w 341"/>
                <a:gd name="T15" fmla="*/ 4 h 1548"/>
                <a:gd name="T16" fmla="*/ 341 w 341"/>
                <a:gd name="T17" fmla="*/ 0 h 1548"/>
                <a:gd name="T18" fmla="*/ 341 w 341"/>
                <a:gd name="T19" fmla="*/ 1333 h 1548"/>
                <a:gd name="T20" fmla="*/ 302 w 341"/>
                <a:gd name="T21" fmla="*/ 1341 h 1548"/>
                <a:gd name="T22" fmla="*/ 262 w 341"/>
                <a:gd name="T23" fmla="*/ 1353 h 1548"/>
                <a:gd name="T24" fmla="*/ 219 w 341"/>
                <a:gd name="T25" fmla="*/ 1373 h 1548"/>
                <a:gd name="T26" fmla="*/ 177 w 341"/>
                <a:gd name="T27" fmla="*/ 1393 h 1548"/>
                <a:gd name="T28" fmla="*/ 134 w 341"/>
                <a:gd name="T29" fmla="*/ 1421 h 1548"/>
                <a:gd name="T30" fmla="*/ 89 w 341"/>
                <a:gd name="T31" fmla="*/ 1456 h 1548"/>
                <a:gd name="T32" fmla="*/ 46 w 341"/>
                <a:gd name="T33" fmla="*/ 1500 h 1548"/>
                <a:gd name="T34" fmla="*/ 0 w 341"/>
                <a:gd name="T35" fmla="*/ 1548 h 1548"/>
                <a:gd name="T36" fmla="*/ 0 w 341"/>
                <a:gd name="T37" fmla="*/ 258 h 1548"/>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41"/>
                <a:gd name="T58" fmla="*/ 0 h 1548"/>
                <a:gd name="T59" fmla="*/ 341 w 341"/>
                <a:gd name="T60" fmla="*/ 1548 h 1548"/>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41" h="1548">
                  <a:moveTo>
                    <a:pt x="0" y="258"/>
                  </a:moveTo>
                  <a:lnTo>
                    <a:pt x="54" y="191"/>
                  </a:lnTo>
                  <a:lnTo>
                    <a:pt x="103" y="135"/>
                  </a:lnTo>
                  <a:lnTo>
                    <a:pt x="148" y="91"/>
                  </a:lnTo>
                  <a:lnTo>
                    <a:pt x="191" y="55"/>
                  </a:lnTo>
                  <a:lnTo>
                    <a:pt x="231" y="32"/>
                  </a:lnTo>
                  <a:lnTo>
                    <a:pt x="270" y="12"/>
                  </a:lnTo>
                  <a:lnTo>
                    <a:pt x="307" y="4"/>
                  </a:lnTo>
                  <a:lnTo>
                    <a:pt x="341" y="0"/>
                  </a:lnTo>
                  <a:lnTo>
                    <a:pt x="341" y="1333"/>
                  </a:lnTo>
                  <a:lnTo>
                    <a:pt x="302" y="1341"/>
                  </a:lnTo>
                  <a:lnTo>
                    <a:pt x="262" y="1353"/>
                  </a:lnTo>
                  <a:lnTo>
                    <a:pt x="219" y="1373"/>
                  </a:lnTo>
                  <a:lnTo>
                    <a:pt x="177" y="1393"/>
                  </a:lnTo>
                  <a:lnTo>
                    <a:pt x="134" y="1421"/>
                  </a:lnTo>
                  <a:lnTo>
                    <a:pt x="89" y="1456"/>
                  </a:lnTo>
                  <a:lnTo>
                    <a:pt x="46" y="1500"/>
                  </a:lnTo>
                  <a:lnTo>
                    <a:pt x="0" y="1548"/>
                  </a:lnTo>
                  <a:lnTo>
                    <a:pt x="0" y="258"/>
                  </a:lnTo>
                  <a:close/>
                </a:path>
              </a:pathLst>
            </a:cu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1" name="Freeform 19"/>
            <p:cNvSpPr>
              <a:spLocks/>
            </p:cNvSpPr>
            <p:nvPr/>
          </p:nvSpPr>
          <p:spPr bwMode="auto">
            <a:xfrm>
              <a:off x="826" y="0"/>
              <a:ext cx="1694" cy="2082"/>
            </a:xfrm>
            <a:custGeom>
              <a:avLst/>
              <a:gdLst>
                <a:gd name="T0" fmla="*/ 2124 w 1513"/>
                <a:gd name="T1" fmla="*/ 0 h 2076"/>
                <a:gd name="T2" fmla="*/ 1710 w 1513"/>
                <a:gd name="T3" fmla="*/ 106 h 2076"/>
                <a:gd name="T4" fmla="*/ 1310 w 1513"/>
                <a:gd name="T5" fmla="*/ 290 h 2076"/>
                <a:gd name="T6" fmla="*/ 949 w 1513"/>
                <a:gd name="T7" fmla="*/ 537 h 2076"/>
                <a:gd name="T8" fmla="*/ 631 w 1513"/>
                <a:gd name="T9" fmla="*/ 816 h 2076"/>
                <a:gd name="T10" fmla="*/ 368 w 1513"/>
                <a:gd name="T11" fmla="*/ 1131 h 2076"/>
                <a:gd name="T12" fmla="*/ 168 w 1513"/>
                <a:gd name="T13" fmla="*/ 1462 h 2076"/>
                <a:gd name="T14" fmla="*/ 40 w 1513"/>
                <a:gd name="T15" fmla="*/ 1790 h 2076"/>
                <a:gd name="T16" fmla="*/ 0 w 1513"/>
                <a:gd name="T17" fmla="*/ 2094 h 2076"/>
                <a:gd name="T18" fmla="*/ 19 w 1513"/>
                <a:gd name="T19" fmla="*/ 2048 h 2076"/>
                <a:gd name="T20" fmla="*/ 40 w 1513"/>
                <a:gd name="T21" fmla="*/ 1964 h 2076"/>
                <a:gd name="T22" fmla="*/ 62 w 1513"/>
                <a:gd name="T23" fmla="*/ 1936 h 2076"/>
                <a:gd name="T24" fmla="*/ 49 w 1513"/>
                <a:gd name="T25" fmla="*/ 1836 h 2076"/>
                <a:gd name="T26" fmla="*/ 113 w 1513"/>
                <a:gd name="T27" fmla="*/ 1698 h 2076"/>
                <a:gd name="T28" fmla="*/ 301 w 1513"/>
                <a:gd name="T29" fmla="*/ 1595 h 2076"/>
                <a:gd name="T30" fmla="*/ 652 w 1513"/>
                <a:gd name="T31" fmla="*/ 1584 h 2076"/>
                <a:gd name="T32" fmla="*/ 702 w 1513"/>
                <a:gd name="T33" fmla="*/ 1519 h 2076"/>
                <a:gd name="T34" fmla="*/ 890 w 1513"/>
                <a:gd name="T35" fmla="*/ 1302 h 2076"/>
                <a:gd name="T36" fmla="*/ 1127 w 1513"/>
                <a:gd name="T37" fmla="*/ 1066 h 2076"/>
                <a:gd name="T38" fmla="*/ 1338 w 1513"/>
                <a:gd name="T39" fmla="*/ 930 h 2076"/>
                <a:gd name="T40" fmla="*/ 1400 w 1513"/>
                <a:gd name="T41" fmla="*/ 933 h 2076"/>
                <a:gd name="T42" fmla="*/ 1333 w 1513"/>
                <a:gd name="T43" fmla="*/ 892 h 2076"/>
                <a:gd name="T44" fmla="*/ 1246 w 1513"/>
                <a:gd name="T45" fmla="*/ 884 h 2076"/>
                <a:gd name="T46" fmla="*/ 1134 w 1513"/>
                <a:gd name="T47" fmla="*/ 900 h 2076"/>
                <a:gd name="T48" fmla="*/ 1020 w 1513"/>
                <a:gd name="T49" fmla="*/ 947 h 2076"/>
                <a:gd name="T50" fmla="*/ 1056 w 1513"/>
                <a:gd name="T51" fmla="*/ 917 h 2076"/>
                <a:gd name="T52" fmla="*/ 1142 w 1513"/>
                <a:gd name="T53" fmla="*/ 860 h 2076"/>
                <a:gd name="T54" fmla="*/ 1256 w 1513"/>
                <a:gd name="T55" fmla="*/ 811 h 2076"/>
                <a:gd name="T56" fmla="*/ 1375 w 1513"/>
                <a:gd name="T57" fmla="*/ 797 h 2076"/>
                <a:gd name="T58" fmla="*/ 1438 w 1513"/>
                <a:gd name="T59" fmla="*/ 800 h 2076"/>
                <a:gd name="T60" fmla="*/ 1444 w 1513"/>
                <a:gd name="T61" fmla="*/ 697 h 2076"/>
                <a:gd name="T62" fmla="*/ 1518 w 1513"/>
                <a:gd name="T63" fmla="*/ 534 h 2076"/>
                <a:gd name="T64" fmla="*/ 1729 w 1513"/>
                <a:gd name="T65" fmla="*/ 309 h 2076"/>
                <a:gd name="T66" fmla="*/ 2124 w 1513"/>
                <a:gd name="T67" fmla="*/ 0 h 207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513"/>
                <a:gd name="T103" fmla="*/ 0 h 2076"/>
                <a:gd name="T104" fmla="*/ 1513 w 1513"/>
                <a:gd name="T105" fmla="*/ 2076 h 207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513" h="2076">
                  <a:moveTo>
                    <a:pt x="1513" y="0"/>
                  </a:moveTo>
                  <a:lnTo>
                    <a:pt x="1513" y="0"/>
                  </a:lnTo>
                  <a:lnTo>
                    <a:pt x="1361" y="43"/>
                  </a:lnTo>
                  <a:lnTo>
                    <a:pt x="1218" y="106"/>
                  </a:lnTo>
                  <a:lnTo>
                    <a:pt x="1071" y="192"/>
                  </a:lnTo>
                  <a:lnTo>
                    <a:pt x="933" y="287"/>
                  </a:lnTo>
                  <a:lnTo>
                    <a:pt x="801" y="398"/>
                  </a:lnTo>
                  <a:lnTo>
                    <a:pt x="676" y="531"/>
                  </a:lnTo>
                  <a:lnTo>
                    <a:pt x="558" y="667"/>
                  </a:lnTo>
                  <a:lnTo>
                    <a:pt x="450" y="810"/>
                  </a:lnTo>
                  <a:lnTo>
                    <a:pt x="350" y="962"/>
                  </a:lnTo>
                  <a:lnTo>
                    <a:pt x="263" y="1122"/>
                  </a:lnTo>
                  <a:lnTo>
                    <a:pt x="183" y="1284"/>
                  </a:lnTo>
                  <a:lnTo>
                    <a:pt x="120" y="1450"/>
                  </a:lnTo>
                  <a:lnTo>
                    <a:pt x="67" y="1610"/>
                  </a:lnTo>
                  <a:lnTo>
                    <a:pt x="29" y="1775"/>
                  </a:lnTo>
                  <a:lnTo>
                    <a:pt x="6" y="1927"/>
                  </a:lnTo>
                  <a:lnTo>
                    <a:pt x="0" y="2076"/>
                  </a:lnTo>
                  <a:lnTo>
                    <a:pt x="13" y="2030"/>
                  </a:lnTo>
                  <a:lnTo>
                    <a:pt x="22" y="1981"/>
                  </a:lnTo>
                  <a:lnTo>
                    <a:pt x="29" y="1946"/>
                  </a:lnTo>
                  <a:lnTo>
                    <a:pt x="44" y="1918"/>
                  </a:lnTo>
                  <a:lnTo>
                    <a:pt x="35" y="1878"/>
                  </a:lnTo>
                  <a:lnTo>
                    <a:pt x="35" y="1821"/>
                  </a:lnTo>
                  <a:lnTo>
                    <a:pt x="49" y="1756"/>
                  </a:lnTo>
                  <a:lnTo>
                    <a:pt x="80" y="1683"/>
                  </a:lnTo>
                  <a:lnTo>
                    <a:pt x="133" y="1626"/>
                  </a:lnTo>
                  <a:lnTo>
                    <a:pt x="214" y="1580"/>
                  </a:lnTo>
                  <a:lnTo>
                    <a:pt x="323" y="1555"/>
                  </a:lnTo>
                  <a:lnTo>
                    <a:pt x="464" y="1569"/>
                  </a:lnTo>
                  <a:lnTo>
                    <a:pt x="500" y="1507"/>
                  </a:lnTo>
                  <a:lnTo>
                    <a:pt x="558" y="1409"/>
                  </a:lnTo>
                  <a:lnTo>
                    <a:pt x="634" y="1290"/>
                  </a:lnTo>
                  <a:lnTo>
                    <a:pt x="718" y="1165"/>
                  </a:lnTo>
                  <a:lnTo>
                    <a:pt x="803" y="1057"/>
                  </a:lnTo>
                  <a:lnTo>
                    <a:pt x="888" y="965"/>
                  </a:lnTo>
                  <a:lnTo>
                    <a:pt x="953" y="921"/>
                  </a:lnTo>
                  <a:lnTo>
                    <a:pt x="997" y="924"/>
                  </a:lnTo>
                  <a:lnTo>
                    <a:pt x="977" y="900"/>
                  </a:lnTo>
                  <a:lnTo>
                    <a:pt x="950" y="883"/>
                  </a:lnTo>
                  <a:lnTo>
                    <a:pt x="919" y="875"/>
                  </a:lnTo>
                  <a:lnTo>
                    <a:pt x="888" y="875"/>
                  </a:lnTo>
                  <a:lnTo>
                    <a:pt x="850" y="878"/>
                  </a:lnTo>
                  <a:lnTo>
                    <a:pt x="808" y="891"/>
                  </a:lnTo>
                  <a:lnTo>
                    <a:pt x="767" y="913"/>
                  </a:lnTo>
                  <a:lnTo>
                    <a:pt x="727" y="938"/>
                  </a:lnTo>
                  <a:lnTo>
                    <a:pt x="752" y="908"/>
                  </a:lnTo>
                  <a:lnTo>
                    <a:pt x="779" y="878"/>
                  </a:lnTo>
                  <a:lnTo>
                    <a:pt x="814" y="854"/>
                  </a:lnTo>
                  <a:lnTo>
                    <a:pt x="852" y="826"/>
                  </a:lnTo>
                  <a:lnTo>
                    <a:pt x="895" y="805"/>
                  </a:lnTo>
                  <a:lnTo>
                    <a:pt x="937" y="794"/>
                  </a:lnTo>
                  <a:lnTo>
                    <a:pt x="980" y="791"/>
                  </a:lnTo>
                  <a:lnTo>
                    <a:pt x="1024" y="794"/>
                  </a:lnTo>
                  <a:lnTo>
                    <a:pt x="1022" y="748"/>
                  </a:lnTo>
                  <a:lnTo>
                    <a:pt x="1029" y="691"/>
                  </a:lnTo>
                  <a:lnTo>
                    <a:pt x="1049" y="612"/>
                  </a:lnTo>
                  <a:lnTo>
                    <a:pt x="1082" y="528"/>
                  </a:lnTo>
                  <a:lnTo>
                    <a:pt x="1142" y="425"/>
                  </a:lnTo>
                  <a:lnTo>
                    <a:pt x="1232" y="306"/>
                  </a:lnTo>
                  <a:lnTo>
                    <a:pt x="1350" y="163"/>
                  </a:lnTo>
                  <a:lnTo>
                    <a:pt x="1513" y="0"/>
                  </a:lnTo>
                </a:path>
              </a:pathLst>
            </a:custGeom>
            <a:noFill/>
            <a:ln w="19050">
              <a:solidFill>
                <a:srgbClr val="00008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2" name="Freeform 20"/>
            <p:cNvSpPr>
              <a:spLocks/>
            </p:cNvSpPr>
            <p:nvPr/>
          </p:nvSpPr>
          <p:spPr bwMode="auto">
            <a:xfrm>
              <a:off x="840" y="0"/>
              <a:ext cx="1680" cy="2076"/>
            </a:xfrm>
            <a:custGeom>
              <a:avLst/>
              <a:gdLst>
                <a:gd name="T0" fmla="*/ 2071 w 1513"/>
                <a:gd name="T1" fmla="*/ 0 h 2076"/>
                <a:gd name="T2" fmla="*/ 1863 w 1513"/>
                <a:gd name="T3" fmla="*/ 43 h 2076"/>
                <a:gd name="T4" fmla="*/ 1667 w 1513"/>
                <a:gd name="T5" fmla="*/ 106 h 2076"/>
                <a:gd name="T6" fmla="*/ 1466 w 1513"/>
                <a:gd name="T7" fmla="*/ 192 h 2076"/>
                <a:gd name="T8" fmla="*/ 1277 w 1513"/>
                <a:gd name="T9" fmla="*/ 287 h 2076"/>
                <a:gd name="T10" fmla="*/ 1096 w 1513"/>
                <a:gd name="T11" fmla="*/ 398 h 2076"/>
                <a:gd name="T12" fmla="*/ 926 w 1513"/>
                <a:gd name="T13" fmla="*/ 531 h 2076"/>
                <a:gd name="T14" fmla="*/ 764 w 1513"/>
                <a:gd name="T15" fmla="*/ 667 h 2076"/>
                <a:gd name="T16" fmla="*/ 616 w 1513"/>
                <a:gd name="T17" fmla="*/ 810 h 2076"/>
                <a:gd name="T18" fmla="*/ 480 w 1513"/>
                <a:gd name="T19" fmla="*/ 962 h 2076"/>
                <a:gd name="T20" fmla="*/ 360 w 1513"/>
                <a:gd name="T21" fmla="*/ 1122 h 2076"/>
                <a:gd name="T22" fmla="*/ 250 w 1513"/>
                <a:gd name="T23" fmla="*/ 1284 h 2076"/>
                <a:gd name="T24" fmla="*/ 164 w 1513"/>
                <a:gd name="T25" fmla="*/ 1450 h 2076"/>
                <a:gd name="T26" fmla="*/ 91 w 1513"/>
                <a:gd name="T27" fmla="*/ 1610 h 2076"/>
                <a:gd name="T28" fmla="*/ 40 w 1513"/>
                <a:gd name="T29" fmla="*/ 1775 h 2076"/>
                <a:gd name="T30" fmla="*/ 9 w 1513"/>
                <a:gd name="T31" fmla="*/ 1927 h 2076"/>
                <a:gd name="T32" fmla="*/ 0 w 1513"/>
                <a:gd name="T33" fmla="*/ 2076 h 2076"/>
                <a:gd name="T34" fmla="*/ 18 w 1513"/>
                <a:gd name="T35" fmla="*/ 2030 h 2076"/>
                <a:gd name="T36" fmla="*/ 30 w 1513"/>
                <a:gd name="T37" fmla="*/ 1981 h 2076"/>
                <a:gd name="T38" fmla="*/ 40 w 1513"/>
                <a:gd name="T39" fmla="*/ 1946 h 2076"/>
                <a:gd name="T40" fmla="*/ 60 w 1513"/>
                <a:gd name="T41" fmla="*/ 1918 h 2076"/>
                <a:gd name="T42" fmla="*/ 48 w 1513"/>
                <a:gd name="T43" fmla="*/ 1878 h 2076"/>
                <a:gd name="T44" fmla="*/ 48 w 1513"/>
                <a:gd name="T45" fmla="*/ 1821 h 2076"/>
                <a:gd name="T46" fmla="*/ 67 w 1513"/>
                <a:gd name="T47" fmla="*/ 1756 h 2076"/>
                <a:gd name="T48" fmla="*/ 110 w 1513"/>
                <a:gd name="T49" fmla="*/ 1683 h 2076"/>
                <a:gd name="T50" fmla="*/ 182 w 1513"/>
                <a:gd name="T51" fmla="*/ 1626 h 2076"/>
                <a:gd name="T52" fmla="*/ 293 w 1513"/>
                <a:gd name="T53" fmla="*/ 1580 h 2076"/>
                <a:gd name="T54" fmla="*/ 443 w 1513"/>
                <a:gd name="T55" fmla="*/ 1555 h 2076"/>
                <a:gd name="T56" fmla="*/ 635 w 1513"/>
                <a:gd name="T57" fmla="*/ 1569 h 2076"/>
                <a:gd name="T58" fmla="*/ 684 w 1513"/>
                <a:gd name="T59" fmla="*/ 1507 h 2076"/>
                <a:gd name="T60" fmla="*/ 764 w 1513"/>
                <a:gd name="T61" fmla="*/ 1409 h 2076"/>
                <a:gd name="T62" fmla="*/ 868 w 1513"/>
                <a:gd name="T63" fmla="*/ 1290 h 2076"/>
                <a:gd name="T64" fmla="*/ 983 w 1513"/>
                <a:gd name="T65" fmla="*/ 1165 h 2076"/>
                <a:gd name="T66" fmla="*/ 1099 w 1513"/>
                <a:gd name="T67" fmla="*/ 1057 h 2076"/>
                <a:gd name="T68" fmla="*/ 1216 w 1513"/>
                <a:gd name="T69" fmla="*/ 965 h 2076"/>
                <a:gd name="T70" fmla="*/ 1305 w 1513"/>
                <a:gd name="T71" fmla="*/ 921 h 2076"/>
                <a:gd name="T72" fmla="*/ 1365 w 1513"/>
                <a:gd name="T73" fmla="*/ 924 h 2076"/>
                <a:gd name="T74" fmla="*/ 1338 w 1513"/>
                <a:gd name="T75" fmla="*/ 900 h 2076"/>
                <a:gd name="T76" fmla="*/ 1300 w 1513"/>
                <a:gd name="T77" fmla="*/ 883 h 2076"/>
                <a:gd name="T78" fmla="*/ 1258 w 1513"/>
                <a:gd name="T79" fmla="*/ 875 h 2076"/>
                <a:gd name="T80" fmla="*/ 1216 w 1513"/>
                <a:gd name="T81" fmla="*/ 875 h 2076"/>
                <a:gd name="T82" fmla="*/ 1164 w 1513"/>
                <a:gd name="T83" fmla="*/ 878 h 2076"/>
                <a:gd name="T84" fmla="*/ 1106 w 1513"/>
                <a:gd name="T85" fmla="*/ 891 h 2076"/>
                <a:gd name="T86" fmla="*/ 1050 w 1513"/>
                <a:gd name="T87" fmla="*/ 913 h 2076"/>
                <a:gd name="T88" fmla="*/ 995 w 1513"/>
                <a:gd name="T89" fmla="*/ 938 h 2076"/>
                <a:gd name="T90" fmla="*/ 1029 w 1513"/>
                <a:gd name="T91" fmla="*/ 908 h 2076"/>
                <a:gd name="T92" fmla="*/ 1066 w 1513"/>
                <a:gd name="T93" fmla="*/ 878 h 2076"/>
                <a:gd name="T94" fmla="*/ 1115 w 1513"/>
                <a:gd name="T95" fmla="*/ 854 h 2076"/>
                <a:gd name="T96" fmla="*/ 1166 w 1513"/>
                <a:gd name="T97" fmla="*/ 826 h 2076"/>
                <a:gd name="T98" fmla="*/ 1226 w 1513"/>
                <a:gd name="T99" fmla="*/ 805 h 2076"/>
                <a:gd name="T100" fmla="*/ 1282 w 1513"/>
                <a:gd name="T101" fmla="*/ 794 h 2076"/>
                <a:gd name="T102" fmla="*/ 1341 w 1513"/>
                <a:gd name="T103" fmla="*/ 791 h 2076"/>
                <a:gd name="T104" fmla="*/ 1401 w 1513"/>
                <a:gd name="T105" fmla="*/ 794 h 2076"/>
                <a:gd name="T106" fmla="*/ 1399 w 1513"/>
                <a:gd name="T107" fmla="*/ 748 h 2076"/>
                <a:gd name="T108" fmla="*/ 1409 w 1513"/>
                <a:gd name="T109" fmla="*/ 691 h 2076"/>
                <a:gd name="T110" fmla="*/ 1437 w 1513"/>
                <a:gd name="T111" fmla="*/ 612 h 2076"/>
                <a:gd name="T112" fmla="*/ 1481 w 1513"/>
                <a:gd name="T113" fmla="*/ 528 h 2076"/>
                <a:gd name="T114" fmla="*/ 1563 w 1513"/>
                <a:gd name="T115" fmla="*/ 425 h 2076"/>
                <a:gd name="T116" fmla="*/ 1687 w 1513"/>
                <a:gd name="T117" fmla="*/ 306 h 2076"/>
                <a:gd name="T118" fmla="*/ 1848 w 1513"/>
                <a:gd name="T119" fmla="*/ 163 h 2076"/>
                <a:gd name="T120" fmla="*/ 2071 w 1513"/>
                <a:gd name="T121" fmla="*/ 0 h 207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1513"/>
                <a:gd name="T184" fmla="*/ 0 h 2076"/>
                <a:gd name="T185" fmla="*/ 1513 w 1513"/>
                <a:gd name="T186" fmla="*/ 2076 h 207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1513" h="2076">
                  <a:moveTo>
                    <a:pt x="1513" y="0"/>
                  </a:moveTo>
                  <a:lnTo>
                    <a:pt x="1361" y="43"/>
                  </a:lnTo>
                  <a:lnTo>
                    <a:pt x="1218" y="106"/>
                  </a:lnTo>
                  <a:lnTo>
                    <a:pt x="1071" y="192"/>
                  </a:lnTo>
                  <a:lnTo>
                    <a:pt x="933" y="287"/>
                  </a:lnTo>
                  <a:lnTo>
                    <a:pt x="801" y="398"/>
                  </a:lnTo>
                  <a:lnTo>
                    <a:pt x="676" y="531"/>
                  </a:lnTo>
                  <a:lnTo>
                    <a:pt x="558" y="667"/>
                  </a:lnTo>
                  <a:lnTo>
                    <a:pt x="450" y="810"/>
                  </a:lnTo>
                  <a:lnTo>
                    <a:pt x="350" y="962"/>
                  </a:lnTo>
                  <a:lnTo>
                    <a:pt x="263" y="1122"/>
                  </a:lnTo>
                  <a:lnTo>
                    <a:pt x="183" y="1284"/>
                  </a:lnTo>
                  <a:lnTo>
                    <a:pt x="120" y="1450"/>
                  </a:lnTo>
                  <a:lnTo>
                    <a:pt x="67" y="1610"/>
                  </a:lnTo>
                  <a:lnTo>
                    <a:pt x="29" y="1775"/>
                  </a:lnTo>
                  <a:lnTo>
                    <a:pt x="6" y="1927"/>
                  </a:lnTo>
                  <a:lnTo>
                    <a:pt x="0" y="2076"/>
                  </a:lnTo>
                  <a:lnTo>
                    <a:pt x="13" y="2030"/>
                  </a:lnTo>
                  <a:lnTo>
                    <a:pt x="22" y="1981"/>
                  </a:lnTo>
                  <a:lnTo>
                    <a:pt x="29" y="1946"/>
                  </a:lnTo>
                  <a:lnTo>
                    <a:pt x="44" y="1918"/>
                  </a:lnTo>
                  <a:lnTo>
                    <a:pt x="35" y="1878"/>
                  </a:lnTo>
                  <a:lnTo>
                    <a:pt x="35" y="1821"/>
                  </a:lnTo>
                  <a:lnTo>
                    <a:pt x="49" y="1756"/>
                  </a:lnTo>
                  <a:lnTo>
                    <a:pt x="80" y="1683"/>
                  </a:lnTo>
                  <a:lnTo>
                    <a:pt x="133" y="1626"/>
                  </a:lnTo>
                  <a:lnTo>
                    <a:pt x="214" y="1580"/>
                  </a:lnTo>
                  <a:lnTo>
                    <a:pt x="323" y="1555"/>
                  </a:lnTo>
                  <a:lnTo>
                    <a:pt x="464" y="1569"/>
                  </a:lnTo>
                  <a:lnTo>
                    <a:pt x="500" y="1507"/>
                  </a:lnTo>
                  <a:lnTo>
                    <a:pt x="558" y="1409"/>
                  </a:lnTo>
                  <a:lnTo>
                    <a:pt x="634" y="1290"/>
                  </a:lnTo>
                  <a:lnTo>
                    <a:pt x="718" y="1165"/>
                  </a:lnTo>
                  <a:lnTo>
                    <a:pt x="803" y="1057"/>
                  </a:lnTo>
                  <a:lnTo>
                    <a:pt x="888" y="965"/>
                  </a:lnTo>
                  <a:lnTo>
                    <a:pt x="953" y="921"/>
                  </a:lnTo>
                  <a:lnTo>
                    <a:pt x="997" y="924"/>
                  </a:lnTo>
                  <a:lnTo>
                    <a:pt x="977" y="900"/>
                  </a:lnTo>
                  <a:lnTo>
                    <a:pt x="950" y="883"/>
                  </a:lnTo>
                  <a:lnTo>
                    <a:pt x="919" y="875"/>
                  </a:lnTo>
                  <a:lnTo>
                    <a:pt x="888" y="875"/>
                  </a:lnTo>
                  <a:lnTo>
                    <a:pt x="850" y="878"/>
                  </a:lnTo>
                  <a:lnTo>
                    <a:pt x="808" y="891"/>
                  </a:lnTo>
                  <a:lnTo>
                    <a:pt x="767" y="913"/>
                  </a:lnTo>
                  <a:lnTo>
                    <a:pt x="727" y="938"/>
                  </a:lnTo>
                  <a:lnTo>
                    <a:pt x="752" y="908"/>
                  </a:lnTo>
                  <a:lnTo>
                    <a:pt x="779" y="878"/>
                  </a:lnTo>
                  <a:lnTo>
                    <a:pt x="814" y="854"/>
                  </a:lnTo>
                  <a:lnTo>
                    <a:pt x="852" y="826"/>
                  </a:lnTo>
                  <a:lnTo>
                    <a:pt x="895" y="805"/>
                  </a:lnTo>
                  <a:lnTo>
                    <a:pt x="937" y="794"/>
                  </a:lnTo>
                  <a:lnTo>
                    <a:pt x="980" y="791"/>
                  </a:lnTo>
                  <a:lnTo>
                    <a:pt x="1024" y="794"/>
                  </a:lnTo>
                  <a:lnTo>
                    <a:pt x="1022" y="748"/>
                  </a:lnTo>
                  <a:lnTo>
                    <a:pt x="1029" y="691"/>
                  </a:lnTo>
                  <a:lnTo>
                    <a:pt x="1049" y="612"/>
                  </a:lnTo>
                  <a:lnTo>
                    <a:pt x="1082" y="528"/>
                  </a:lnTo>
                  <a:lnTo>
                    <a:pt x="1142" y="425"/>
                  </a:lnTo>
                  <a:lnTo>
                    <a:pt x="1232" y="306"/>
                  </a:lnTo>
                  <a:lnTo>
                    <a:pt x="1350" y="163"/>
                  </a:lnTo>
                  <a:lnTo>
                    <a:pt x="1513" y="0"/>
                  </a:lnTo>
                  <a:close/>
                </a:path>
              </a:pathLst>
            </a:custGeom>
            <a:gradFill rotWithShape="1">
              <a:gsLst>
                <a:gs pos="0">
                  <a:srgbClr val="767676"/>
                </a:gs>
                <a:gs pos="50000">
                  <a:srgbClr val="FFFFFF"/>
                </a:gs>
                <a:gs pos="100000">
                  <a:srgbClr val="767676"/>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3" name="Freeform 21"/>
            <p:cNvSpPr>
              <a:spLocks/>
            </p:cNvSpPr>
            <p:nvPr/>
          </p:nvSpPr>
          <p:spPr bwMode="auto">
            <a:xfrm>
              <a:off x="616" y="1846"/>
              <a:ext cx="476" cy="569"/>
            </a:xfrm>
            <a:custGeom>
              <a:avLst/>
              <a:gdLst>
                <a:gd name="T0" fmla="*/ 622 w 395"/>
                <a:gd name="T1" fmla="*/ 569 h 569"/>
                <a:gd name="T2" fmla="*/ 657 w 395"/>
                <a:gd name="T3" fmla="*/ 566 h 569"/>
                <a:gd name="T4" fmla="*/ 688 w 395"/>
                <a:gd name="T5" fmla="*/ 547 h 569"/>
                <a:gd name="T6" fmla="*/ 692 w 395"/>
                <a:gd name="T7" fmla="*/ 512 h 569"/>
                <a:gd name="T8" fmla="*/ 692 w 395"/>
                <a:gd name="T9" fmla="*/ 466 h 569"/>
                <a:gd name="T10" fmla="*/ 664 w 395"/>
                <a:gd name="T11" fmla="*/ 368 h 569"/>
                <a:gd name="T12" fmla="*/ 640 w 395"/>
                <a:gd name="T13" fmla="*/ 295 h 569"/>
                <a:gd name="T14" fmla="*/ 609 w 395"/>
                <a:gd name="T15" fmla="*/ 241 h 569"/>
                <a:gd name="T16" fmla="*/ 587 w 395"/>
                <a:gd name="T17" fmla="*/ 208 h 569"/>
                <a:gd name="T18" fmla="*/ 558 w 395"/>
                <a:gd name="T19" fmla="*/ 189 h 569"/>
                <a:gd name="T20" fmla="*/ 527 w 395"/>
                <a:gd name="T21" fmla="*/ 179 h 569"/>
                <a:gd name="T22" fmla="*/ 495 w 395"/>
                <a:gd name="T23" fmla="*/ 170 h 569"/>
                <a:gd name="T24" fmla="*/ 469 w 395"/>
                <a:gd name="T25" fmla="*/ 170 h 569"/>
                <a:gd name="T26" fmla="*/ 469 w 395"/>
                <a:gd name="T27" fmla="*/ 168 h 569"/>
                <a:gd name="T28" fmla="*/ 469 w 395"/>
                <a:gd name="T29" fmla="*/ 154 h 569"/>
                <a:gd name="T30" fmla="*/ 469 w 395"/>
                <a:gd name="T31" fmla="*/ 141 h 569"/>
                <a:gd name="T32" fmla="*/ 469 w 395"/>
                <a:gd name="T33" fmla="*/ 119 h 569"/>
                <a:gd name="T34" fmla="*/ 507 w 395"/>
                <a:gd name="T35" fmla="*/ 114 h 569"/>
                <a:gd name="T36" fmla="*/ 539 w 395"/>
                <a:gd name="T37" fmla="*/ 97 h 569"/>
                <a:gd name="T38" fmla="*/ 566 w 395"/>
                <a:gd name="T39" fmla="*/ 73 h 569"/>
                <a:gd name="T40" fmla="*/ 571 w 395"/>
                <a:gd name="T41" fmla="*/ 49 h 569"/>
                <a:gd name="T42" fmla="*/ 566 w 395"/>
                <a:gd name="T43" fmla="*/ 27 h 569"/>
                <a:gd name="T44" fmla="*/ 539 w 395"/>
                <a:gd name="T45" fmla="*/ 8 h 569"/>
                <a:gd name="T46" fmla="*/ 507 w 395"/>
                <a:gd name="T47" fmla="*/ 0 h 569"/>
                <a:gd name="T48" fmla="*/ 469 w 395"/>
                <a:gd name="T49" fmla="*/ 0 h 569"/>
                <a:gd name="T50" fmla="*/ 225 w 395"/>
                <a:gd name="T51" fmla="*/ 0 h 569"/>
                <a:gd name="T52" fmla="*/ 184 w 395"/>
                <a:gd name="T53" fmla="*/ 0 h 569"/>
                <a:gd name="T54" fmla="*/ 155 w 395"/>
                <a:gd name="T55" fmla="*/ 8 h 569"/>
                <a:gd name="T56" fmla="*/ 134 w 395"/>
                <a:gd name="T57" fmla="*/ 27 h 569"/>
                <a:gd name="T58" fmla="*/ 125 w 395"/>
                <a:gd name="T59" fmla="*/ 49 h 569"/>
                <a:gd name="T60" fmla="*/ 134 w 395"/>
                <a:gd name="T61" fmla="*/ 73 h 569"/>
                <a:gd name="T62" fmla="*/ 155 w 395"/>
                <a:gd name="T63" fmla="*/ 97 h 569"/>
                <a:gd name="T64" fmla="*/ 184 w 395"/>
                <a:gd name="T65" fmla="*/ 114 h 569"/>
                <a:gd name="T66" fmla="*/ 225 w 395"/>
                <a:gd name="T67" fmla="*/ 119 h 569"/>
                <a:gd name="T68" fmla="*/ 225 w 395"/>
                <a:gd name="T69" fmla="*/ 141 h 569"/>
                <a:gd name="T70" fmla="*/ 225 w 395"/>
                <a:gd name="T71" fmla="*/ 154 h 569"/>
                <a:gd name="T72" fmla="*/ 225 w 395"/>
                <a:gd name="T73" fmla="*/ 168 h 569"/>
                <a:gd name="T74" fmla="*/ 225 w 395"/>
                <a:gd name="T75" fmla="*/ 170 h 569"/>
                <a:gd name="T76" fmla="*/ 194 w 395"/>
                <a:gd name="T77" fmla="*/ 170 h 569"/>
                <a:gd name="T78" fmla="*/ 169 w 395"/>
                <a:gd name="T79" fmla="*/ 179 h 569"/>
                <a:gd name="T80" fmla="*/ 136 w 395"/>
                <a:gd name="T81" fmla="*/ 189 h 569"/>
                <a:gd name="T82" fmla="*/ 108 w 395"/>
                <a:gd name="T83" fmla="*/ 208 h 569"/>
                <a:gd name="T84" fmla="*/ 86 w 395"/>
                <a:gd name="T85" fmla="*/ 241 h 569"/>
                <a:gd name="T86" fmla="*/ 54 w 395"/>
                <a:gd name="T87" fmla="*/ 295 h 569"/>
                <a:gd name="T88" fmla="*/ 33 w 395"/>
                <a:gd name="T89" fmla="*/ 368 h 569"/>
                <a:gd name="T90" fmla="*/ 0 w 395"/>
                <a:gd name="T91" fmla="*/ 466 h 569"/>
                <a:gd name="T92" fmla="*/ 0 w 395"/>
                <a:gd name="T93" fmla="*/ 512 h 569"/>
                <a:gd name="T94" fmla="*/ 16 w 395"/>
                <a:gd name="T95" fmla="*/ 547 h 569"/>
                <a:gd name="T96" fmla="*/ 35 w 395"/>
                <a:gd name="T97" fmla="*/ 566 h 569"/>
                <a:gd name="T98" fmla="*/ 74 w 395"/>
                <a:gd name="T99" fmla="*/ 569 h 569"/>
                <a:gd name="T100" fmla="*/ 622 w 395"/>
                <a:gd name="T101" fmla="*/ 569 h 56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95"/>
                <a:gd name="T154" fmla="*/ 0 h 569"/>
                <a:gd name="T155" fmla="*/ 395 w 395"/>
                <a:gd name="T156" fmla="*/ 569 h 569"/>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95" h="569">
                  <a:moveTo>
                    <a:pt x="355" y="569"/>
                  </a:moveTo>
                  <a:lnTo>
                    <a:pt x="375" y="566"/>
                  </a:lnTo>
                  <a:lnTo>
                    <a:pt x="393" y="547"/>
                  </a:lnTo>
                  <a:lnTo>
                    <a:pt x="395" y="512"/>
                  </a:lnTo>
                  <a:lnTo>
                    <a:pt x="395" y="466"/>
                  </a:lnTo>
                  <a:lnTo>
                    <a:pt x="379" y="368"/>
                  </a:lnTo>
                  <a:lnTo>
                    <a:pt x="366" y="295"/>
                  </a:lnTo>
                  <a:lnTo>
                    <a:pt x="348" y="241"/>
                  </a:lnTo>
                  <a:lnTo>
                    <a:pt x="335" y="208"/>
                  </a:lnTo>
                  <a:lnTo>
                    <a:pt x="319" y="189"/>
                  </a:lnTo>
                  <a:lnTo>
                    <a:pt x="301" y="179"/>
                  </a:lnTo>
                  <a:lnTo>
                    <a:pt x="283" y="170"/>
                  </a:lnTo>
                  <a:lnTo>
                    <a:pt x="268" y="170"/>
                  </a:lnTo>
                  <a:lnTo>
                    <a:pt x="268" y="168"/>
                  </a:lnTo>
                  <a:lnTo>
                    <a:pt x="268" y="154"/>
                  </a:lnTo>
                  <a:lnTo>
                    <a:pt x="268" y="141"/>
                  </a:lnTo>
                  <a:lnTo>
                    <a:pt x="268" y="119"/>
                  </a:lnTo>
                  <a:lnTo>
                    <a:pt x="290" y="114"/>
                  </a:lnTo>
                  <a:lnTo>
                    <a:pt x="308" y="97"/>
                  </a:lnTo>
                  <a:lnTo>
                    <a:pt x="324" y="73"/>
                  </a:lnTo>
                  <a:lnTo>
                    <a:pt x="326" y="49"/>
                  </a:lnTo>
                  <a:lnTo>
                    <a:pt x="324" y="27"/>
                  </a:lnTo>
                  <a:lnTo>
                    <a:pt x="308" y="8"/>
                  </a:lnTo>
                  <a:lnTo>
                    <a:pt x="290" y="0"/>
                  </a:lnTo>
                  <a:lnTo>
                    <a:pt x="268" y="0"/>
                  </a:lnTo>
                  <a:lnTo>
                    <a:pt x="129" y="0"/>
                  </a:lnTo>
                  <a:lnTo>
                    <a:pt x="105" y="0"/>
                  </a:lnTo>
                  <a:lnTo>
                    <a:pt x="89" y="8"/>
                  </a:lnTo>
                  <a:lnTo>
                    <a:pt x="76" y="27"/>
                  </a:lnTo>
                  <a:lnTo>
                    <a:pt x="71" y="49"/>
                  </a:lnTo>
                  <a:lnTo>
                    <a:pt x="76" y="73"/>
                  </a:lnTo>
                  <a:lnTo>
                    <a:pt x="89" y="97"/>
                  </a:lnTo>
                  <a:lnTo>
                    <a:pt x="105" y="114"/>
                  </a:lnTo>
                  <a:lnTo>
                    <a:pt x="129" y="119"/>
                  </a:lnTo>
                  <a:lnTo>
                    <a:pt x="129" y="141"/>
                  </a:lnTo>
                  <a:lnTo>
                    <a:pt x="129" y="154"/>
                  </a:lnTo>
                  <a:lnTo>
                    <a:pt x="129" y="168"/>
                  </a:lnTo>
                  <a:lnTo>
                    <a:pt x="129" y="170"/>
                  </a:lnTo>
                  <a:lnTo>
                    <a:pt x="111" y="170"/>
                  </a:lnTo>
                  <a:lnTo>
                    <a:pt x="96" y="179"/>
                  </a:lnTo>
                  <a:lnTo>
                    <a:pt x="78" y="189"/>
                  </a:lnTo>
                  <a:lnTo>
                    <a:pt x="62" y="208"/>
                  </a:lnTo>
                  <a:lnTo>
                    <a:pt x="49" y="241"/>
                  </a:lnTo>
                  <a:lnTo>
                    <a:pt x="31" y="295"/>
                  </a:lnTo>
                  <a:lnTo>
                    <a:pt x="18" y="368"/>
                  </a:lnTo>
                  <a:lnTo>
                    <a:pt x="0" y="466"/>
                  </a:lnTo>
                  <a:lnTo>
                    <a:pt x="0" y="512"/>
                  </a:lnTo>
                  <a:lnTo>
                    <a:pt x="9" y="547"/>
                  </a:lnTo>
                  <a:lnTo>
                    <a:pt x="20" y="566"/>
                  </a:lnTo>
                  <a:lnTo>
                    <a:pt x="42" y="569"/>
                  </a:lnTo>
                  <a:lnTo>
                    <a:pt x="355" y="56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sp>
          <p:nvSpPr>
            <p:cNvPr id="24" name="Freeform 22"/>
            <p:cNvSpPr>
              <a:spLocks/>
            </p:cNvSpPr>
            <p:nvPr/>
          </p:nvSpPr>
          <p:spPr bwMode="auto">
            <a:xfrm>
              <a:off x="1302" y="2335"/>
              <a:ext cx="1404" cy="318"/>
            </a:xfrm>
            <a:custGeom>
              <a:avLst/>
              <a:gdLst>
                <a:gd name="T0" fmla="*/ 120 w 1404"/>
                <a:gd name="T1" fmla="*/ 99 h 318"/>
                <a:gd name="T2" fmla="*/ 205 w 1404"/>
                <a:gd name="T3" fmla="*/ 131 h 318"/>
                <a:gd name="T4" fmla="*/ 282 w 1404"/>
                <a:gd name="T5" fmla="*/ 151 h 318"/>
                <a:gd name="T6" fmla="*/ 350 w 1404"/>
                <a:gd name="T7" fmla="*/ 163 h 318"/>
                <a:gd name="T8" fmla="*/ 415 w 1404"/>
                <a:gd name="T9" fmla="*/ 163 h 318"/>
                <a:gd name="T10" fmla="*/ 481 w 1404"/>
                <a:gd name="T11" fmla="*/ 151 h 318"/>
                <a:gd name="T12" fmla="*/ 546 w 1404"/>
                <a:gd name="T13" fmla="*/ 131 h 318"/>
                <a:gd name="T14" fmla="*/ 617 w 1404"/>
                <a:gd name="T15" fmla="*/ 103 h 318"/>
                <a:gd name="T16" fmla="*/ 694 w 1404"/>
                <a:gd name="T17" fmla="*/ 67 h 318"/>
                <a:gd name="T18" fmla="*/ 793 w 1404"/>
                <a:gd name="T19" fmla="*/ 36 h 318"/>
                <a:gd name="T20" fmla="*/ 910 w 1404"/>
                <a:gd name="T21" fmla="*/ 12 h 318"/>
                <a:gd name="T22" fmla="*/ 1029 w 1404"/>
                <a:gd name="T23" fmla="*/ 0 h 318"/>
                <a:gd name="T24" fmla="*/ 1149 w 1404"/>
                <a:gd name="T25" fmla="*/ 12 h 318"/>
                <a:gd name="T26" fmla="*/ 1254 w 1404"/>
                <a:gd name="T27" fmla="*/ 51 h 318"/>
                <a:gd name="T28" fmla="*/ 1339 w 1404"/>
                <a:gd name="T29" fmla="*/ 123 h 318"/>
                <a:gd name="T30" fmla="*/ 1393 w 1404"/>
                <a:gd name="T31" fmla="*/ 235 h 318"/>
                <a:gd name="T32" fmla="*/ 1396 w 1404"/>
                <a:gd name="T33" fmla="*/ 310 h 318"/>
                <a:gd name="T34" fmla="*/ 1379 w 1404"/>
                <a:gd name="T35" fmla="*/ 314 h 318"/>
                <a:gd name="T36" fmla="*/ 1345 w 1404"/>
                <a:gd name="T37" fmla="*/ 290 h 318"/>
                <a:gd name="T38" fmla="*/ 1294 w 1404"/>
                <a:gd name="T39" fmla="*/ 243 h 318"/>
                <a:gd name="T40" fmla="*/ 1234 w 1404"/>
                <a:gd name="T41" fmla="*/ 203 h 318"/>
                <a:gd name="T42" fmla="*/ 1168 w 1404"/>
                <a:gd name="T43" fmla="*/ 175 h 318"/>
                <a:gd name="T44" fmla="*/ 1092 w 1404"/>
                <a:gd name="T45" fmla="*/ 159 h 318"/>
                <a:gd name="T46" fmla="*/ 1006 w 1404"/>
                <a:gd name="T47" fmla="*/ 159 h 318"/>
                <a:gd name="T48" fmla="*/ 910 w 1404"/>
                <a:gd name="T49" fmla="*/ 179 h 318"/>
                <a:gd name="T50" fmla="*/ 799 w 1404"/>
                <a:gd name="T51" fmla="*/ 215 h 318"/>
                <a:gd name="T52" fmla="*/ 694 w 1404"/>
                <a:gd name="T53" fmla="*/ 262 h 318"/>
                <a:gd name="T54" fmla="*/ 592 w 1404"/>
                <a:gd name="T55" fmla="*/ 282 h 318"/>
                <a:gd name="T56" fmla="*/ 481 w 1404"/>
                <a:gd name="T57" fmla="*/ 286 h 318"/>
                <a:gd name="T58" fmla="*/ 370 w 1404"/>
                <a:gd name="T59" fmla="*/ 282 h 318"/>
                <a:gd name="T60" fmla="*/ 262 w 1404"/>
                <a:gd name="T61" fmla="*/ 266 h 318"/>
                <a:gd name="T62" fmla="*/ 165 w 1404"/>
                <a:gd name="T63" fmla="*/ 247 h 318"/>
                <a:gd name="T64" fmla="*/ 83 w 1404"/>
                <a:gd name="T65" fmla="*/ 227 h 318"/>
                <a:gd name="T66" fmla="*/ 20 w 1404"/>
                <a:gd name="T67" fmla="*/ 211 h 318"/>
                <a:gd name="T68" fmla="*/ 17 w 1404"/>
                <a:gd name="T69" fmla="*/ 175 h 318"/>
                <a:gd name="T70" fmla="*/ 60 w 1404"/>
                <a:gd name="T71" fmla="*/ 103 h 318"/>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404"/>
                <a:gd name="T109" fmla="*/ 0 h 318"/>
                <a:gd name="T110" fmla="*/ 1404 w 1404"/>
                <a:gd name="T111" fmla="*/ 318 h 318"/>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404" h="318">
                  <a:moveTo>
                    <a:pt x="74" y="79"/>
                  </a:moveTo>
                  <a:lnTo>
                    <a:pt x="120" y="99"/>
                  </a:lnTo>
                  <a:lnTo>
                    <a:pt x="165" y="115"/>
                  </a:lnTo>
                  <a:lnTo>
                    <a:pt x="205" y="131"/>
                  </a:lnTo>
                  <a:lnTo>
                    <a:pt x="245" y="143"/>
                  </a:lnTo>
                  <a:lnTo>
                    <a:pt x="282" y="151"/>
                  </a:lnTo>
                  <a:lnTo>
                    <a:pt x="316" y="159"/>
                  </a:lnTo>
                  <a:lnTo>
                    <a:pt x="350" y="163"/>
                  </a:lnTo>
                  <a:lnTo>
                    <a:pt x="384" y="163"/>
                  </a:lnTo>
                  <a:lnTo>
                    <a:pt x="415" y="163"/>
                  </a:lnTo>
                  <a:lnTo>
                    <a:pt x="447" y="159"/>
                  </a:lnTo>
                  <a:lnTo>
                    <a:pt x="481" y="151"/>
                  </a:lnTo>
                  <a:lnTo>
                    <a:pt x="512" y="143"/>
                  </a:lnTo>
                  <a:lnTo>
                    <a:pt x="546" y="131"/>
                  </a:lnTo>
                  <a:lnTo>
                    <a:pt x="580" y="119"/>
                  </a:lnTo>
                  <a:lnTo>
                    <a:pt x="617" y="103"/>
                  </a:lnTo>
                  <a:lnTo>
                    <a:pt x="654" y="87"/>
                  </a:lnTo>
                  <a:lnTo>
                    <a:pt x="694" y="67"/>
                  </a:lnTo>
                  <a:lnTo>
                    <a:pt x="742" y="51"/>
                  </a:lnTo>
                  <a:lnTo>
                    <a:pt x="793" y="36"/>
                  </a:lnTo>
                  <a:lnTo>
                    <a:pt x="850" y="24"/>
                  </a:lnTo>
                  <a:lnTo>
                    <a:pt x="910" y="12"/>
                  </a:lnTo>
                  <a:lnTo>
                    <a:pt x="970" y="4"/>
                  </a:lnTo>
                  <a:lnTo>
                    <a:pt x="1029" y="0"/>
                  </a:lnTo>
                  <a:lnTo>
                    <a:pt x="1089" y="4"/>
                  </a:lnTo>
                  <a:lnTo>
                    <a:pt x="1149" y="12"/>
                  </a:lnTo>
                  <a:lnTo>
                    <a:pt x="1203" y="28"/>
                  </a:lnTo>
                  <a:lnTo>
                    <a:pt x="1254" y="51"/>
                  </a:lnTo>
                  <a:lnTo>
                    <a:pt x="1299" y="83"/>
                  </a:lnTo>
                  <a:lnTo>
                    <a:pt x="1339" y="123"/>
                  </a:lnTo>
                  <a:lnTo>
                    <a:pt x="1370" y="175"/>
                  </a:lnTo>
                  <a:lnTo>
                    <a:pt x="1393" y="235"/>
                  </a:lnTo>
                  <a:lnTo>
                    <a:pt x="1404" y="310"/>
                  </a:lnTo>
                  <a:lnTo>
                    <a:pt x="1396" y="310"/>
                  </a:lnTo>
                  <a:lnTo>
                    <a:pt x="1387" y="314"/>
                  </a:lnTo>
                  <a:lnTo>
                    <a:pt x="1379" y="314"/>
                  </a:lnTo>
                  <a:lnTo>
                    <a:pt x="1370" y="318"/>
                  </a:lnTo>
                  <a:lnTo>
                    <a:pt x="1345" y="290"/>
                  </a:lnTo>
                  <a:lnTo>
                    <a:pt x="1319" y="266"/>
                  </a:lnTo>
                  <a:lnTo>
                    <a:pt x="1294" y="243"/>
                  </a:lnTo>
                  <a:lnTo>
                    <a:pt x="1265" y="223"/>
                  </a:lnTo>
                  <a:lnTo>
                    <a:pt x="1234" y="203"/>
                  </a:lnTo>
                  <a:lnTo>
                    <a:pt x="1203" y="187"/>
                  </a:lnTo>
                  <a:lnTo>
                    <a:pt x="1168" y="175"/>
                  </a:lnTo>
                  <a:lnTo>
                    <a:pt x="1132" y="167"/>
                  </a:lnTo>
                  <a:lnTo>
                    <a:pt x="1092" y="159"/>
                  </a:lnTo>
                  <a:lnTo>
                    <a:pt x="1052" y="159"/>
                  </a:lnTo>
                  <a:lnTo>
                    <a:pt x="1006" y="159"/>
                  </a:lnTo>
                  <a:lnTo>
                    <a:pt x="961" y="167"/>
                  </a:lnTo>
                  <a:lnTo>
                    <a:pt x="910" y="179"/>
                  </a:lnTo>
                  <a:lnTo>
                    <a:pt x="856" y="195"/>
                  </a:lnTo>
                  <a:lnTo>
                    <a:pt x="799" y="215"/>
                  </a:lnTo>
                  <a:lnTo>
                    <a:pt x="739" y="243"/>
                  </a:lnTo>
                  <a:lnTo>
                    <a:pt x="694" y="262"/>
                  </a:lnTo>
                  <a:lnTo>
                    <a:pt x="643" y="274"/>
                  </a:lnTo>
                  <a:lnTo>
                    <a:pt x="592" y="282"/>
                  </a:lnTo>
                  <a:lnTo>
                    <a:pt x="538" y="286"/>
                  </a:lnTo>
                  <a:lnTo>
                    <a:pt x="481" y="286"/>
                  </a:lnTo>
                  <a:lnTo>
                    <a:pt x="427" y="286"/>
                  </a:lnTo>
                  <a:lnTo>
                    <a:pt x="370" y="282"/>
                  </a:lnTo>
                  <a:lnTo>
                    <a:pt x="316" y="274"/>
                  </a:lnTo>
                  <a:lnTo>
                    <a:pt x="262" y="266"/>
                  </a:lnTo>
                  <a:lnTo>
                    <a:pt x="211" y="258"/>
                  </a:lnTo>
                  <a:lnTo>
                    <a:pt x="165" y="247"/>
                  </a:lnTo>
                  <a:lnTo>
                    <a:pt x="120" y="235"/>
                  </a:lnTo>
                  <a:lnTo>
                    <a:pt x="83" y="227"/>
                  </a:lnTo>
                  <a:lnTo>
                    <a:pt x="49" y="219"/>
                  </a:lnTo>
                  <a:lnTo>
                    <a:pt x="20" y="211"/>
                  </a:lnTo>
                  <a:lnTo>
                    <a:pt x="0" y="203"/>
                  </a:lnTo>
                  <a:lnTo>
                    <a:pt x="17" y="175"/>
                  </a:lnTo>
                  <a:lnTo>
                    <a:pt x="40" y="139"/>
                  </a:lnTo>
                  <a:lnTo>
                    <a:pt x="60" y="103"/>
                  </a:lnTo>
                  <a:lnTo>
                    <a:pt x="74" y="79"/>
                  </a:lnTo>
                  <a:close/>
                </a:path>
              </a:pathLst>
            </a:custGeom>
            <a:solidFill>
              <a:srgbClr val="3366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sz="1798">
                <a:solidFill>
                  <a:prstClr val="black"/>
                </a:solidFill>
                <a:latin typeface="Trebuchet MS" panose="020B0603020202020204"/>
                <a:ea typeface="宋体" panose="02010600030101010101" pitchFamily="2" charset="-122"/>
                <a:cs typeface="Arial" panose="020B0604020202020204" pitchFamily="34" charset="0"/>
              </a:endParaRPr>
            </a:p>
          </p:txBody>
        </p:sp>
      </p:grpSp>
      <p:grpSp>
        <p:nvGrpSpPr>
          <p:cNvPr id="25" name="Group 27"/>
          <p:cNvGrpSpPr>
            <a:grpSpLocks/>
          </p:cNvGrpSpPr>
          <p:nvPr/>
        </p:nvGrpSpPr>
        <p:grpSpPr bwMode="auto">
          <a:xfrm rot="-637170">
            <a:off x="8447408" y="4476058"/>
            <a:ext cx="2425043" cy="994442"/>
            <a:chOff x="336" y="2040"/>
            <a:chExt cx="1200" cy="2016"/>
          </a:xfrm>
        </p:grpSpPr>
        <p:pic>
          <p:nvPicPr>
            <p:cNvPr id="26" name="Picture 28" descr="p3012_5"/>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925410">
              <a:off x="636" y="2328"/>
              <a:ext cx="900" cy="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9" descr="p3012_8"/>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553848">
              <a:off x="480" y="2040"/>
              <a:ext cx="900" cy="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30" descr="p3012_8"/>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rot="-2407644">
              <a:off x="336" y="2544"/>
              <a:ext cx="900" cy="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9" name="AutoShape 3"/>
          <p:cNvSpPr>
            <a:spLocks noChangeArrowheads="1"/>
          </p:cNvSpPr>
          <p:nvPr/>
        </p:nvSpPr>
        <p:spPr bwMode="auto">
          <a:xfrm>
            <a:off x="6809253" y="3693303"/>
            <a:ext cx="329322" cy="298966"/>
          </a:xfrm>
          <a:prstGeom prst="irregularSeal1">
            <a:avLst/>
          </a:prstGeom>
          <a:gradFill rotWithShape="1">
            <a:gsLst>
              <a:gs pos="0">
                <a:srgbClr val="E6F8A6">
                  <a:alpha val="62000"/>
                </a:srgbClr>
              </a:gs>
              <a:gs pos="100000">
                <a:srgbClr val="FF0066"/>
              </a:gs>
            </a:gsLst>
            <a:lin ang="5400000" scaled="1"/>
          </a:gradFill>
          <a:ln>
            <a:noFill/>
          </a:ln>
          <a:effectLst/>
          <a:extLst>
            <a:ext uri="{91240B29-F687-4F45-9708-019B960494DF}">
              <a14:hiddenLine xmlns:a14="http://schemas.microsoft.com/office/drawing/2010/main" w="9525">
                <a:solidFill>
                  <a:srgbClr val="00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30" name="AutoShape 8"/>
          <p:cNvSpPr>
            <a:spLocks noChangeArrowheads="1"/>
          </p:cNvSpPr>
          <p:nvPr/>
        </p:nvSpPr>
        <p:spPr bwMode="auto">
          <a:xfrm>
            <a:off x="4896742" y="774045"/>
            <a:ext cx="309805" cy="286219"/>
          </a:xfrm>
          <a:prstGeom prst="star5">
            <a:avLst/>
          </a:prstGeom>
          <a:gradFill rotWithShape="1">
            <a:gsLst>
              <a:gs pos="0">
                <a:srgbClr val="FF0000"/>
              </a:gs>
              <a:gs pos="100000">
                <a:srgbClr val="FFFF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vi-VN" sz="1349">
              <a:solidFill>
                <a:srgbClr val="FFFFFF"/>
              </a:solidFill>
              <a:ea typeface="宋体" panose="02010600030101010101" pitchFamily="2" charset="-122"/>
              <a:cs typeface="Arial" panose="020B0604020202020204" pitchFamily="34" charset="0"/>
            </a:endParaRPr>
          </a:p>
        </p:txBody>
      </p:sp>
      <p:sp>
        <p:nvSpPr>
          <p:cNvPr id="31" name="AutoShape 10"/>
          <p:cNvSpPr>
            <a:spLocks noChangeArrowheads="1"/>
          </p:cNvSpPr>
          <p:nvPr/>
        </p:nvSpPr>
        <p:spPr bwMode="auto">
          <a:xfrm>
            <a:off x="6819725" y="95582"/>
            <a:ext cx="283398" cy="293031"/>
          </a:xfrm>
          <a:prstGeom prst="irregularSeal2">
            <a:avLst/>
          </a:prstGeom>
          <a:gradFill rotWithShape="1">
            <a:gsLst>
              <a:gs pos="0">
                <a:srgbClr val="FCA2B1">
                  <a:alpha val="87999"/>
                </a:srgbClr>
              </a:gs>
              <a:gs pos="100000">
                <a:srgbClr val="FF0000">
                  <a:alpha val="57999"/>
                </a:srgbClr>
              </a:gs>
            </a:gsLst>
            <a:path path="shape">
              <a:fillToRect l="50000" t="50000" r="50000" b="50000"/>
            </a:path>
          </a:gradFill>
          <a:ln>
            <a:noFill/>
          </a:ln>
          <a:effectLst/>
          <a:extLst>
            <a:ext uri="{91240B29-F687-4F45-9708-019B960494DF}">
              <a14:hiddenLine xmlns:a14="http://schemas.microsoft.com/office/drawing/2010/main" w="9525">
                <a:solidFill>
                  <a:srgbClr val="FF00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32" name="AutoShape 14"/>
          <p:cNvSpPr>
            <a:spLocks noChangeArrowheads="1"/>
          </p:cNvSpPr>
          <p:nvPr/>
        </p:nvSpPr>
        <p:spPr bwMode="auto">
          <a:xfrm>
            <a:off x="7666120" y="1523903"/>
            <a:ext cx="296388" cy="320985"/>
          </a:xfrm>
          <a:prstGeom prst="star5">
            <a:avLst/>
          </a:prstGeom>
          <a:gradFill rotWithShape="1">
            <a:gsLst>
              <a:gs pos="0">
                <a:srgbClr val="5B9BD5"/>
              </a:gs>
              <a:gs pos="100000">
                <a:srgbClr val="FF0066"/>
              </a:gs>
            </a:gsLst>
            <a:path path="shape">
              <a:fillToRect l="50000" t="50000" r="50000" b="50000"/>
            </a:path>
          </a:gradFill>
          <a:ln>
            <a:noFill/>
          </a:ln>
          <a:effectLst/>
          <a:extLst>
            <a:ext uri="{91240B29-F687-4F45-9708-019B960494DF}">
              <a14:hiddenLine xmlns:a14="http://schemas.microsoft.com/office/drawing/2010/main" w="9525">
                <a:solidFill>
                  <a:srgbClr val="00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vi-VN" sz="1349" b="0" i="0" u="none" strike="noStrike" kern="0" cap="none" spc="0" normalizeH="0" baseline="0" noProof="0">
              <a:ln>
                <a:noFill/>
              </a:ln>
              <a:solidFill>
                <a:srgbClr val="FFFFFF"/>
              </a:solidFill>
              <a:effectLst/>
              <a:uLnTx/>
              <a:uFillTx/>
              <a:ea typeface="宋体" panose="02010600030101010101" pitchFamily="2" charset="-122"/>
              <a:cs typeface="Arial" panose="020B0604020202020204" pitchFamily="34" charset="0"/>
            </a:endParaRPr>
          </a:p>
        </p:txBody>
      </p:sp>
      <p:sp>
        <p:nvSpPr>
          <p:cNvPr id="33" name="AutoShape 19"/>
          <p:cNvSpPr>
            <a:spLocks noChangeArrowheads="1"/>
          </p:cNvSpPr>
          <p:nvPr/>
        </p:nvSpPr>
        <p:spPr bwMode="auto">
          <a:xfrm>
            <a:off x="7048707" y="4364203"/>
            <a:ext cx="409819" cy="389351"/>
          </a:xfrm>
          <a:prstGeom prst="star5">
            <a:avLst/>
          </a:prstGeom>
          <a:gradFill rotWithShape="1">
            <a:gsLst>
              <a:gs pos="0">
                <a:srgbClr val="FFFF00"/>
              </a:gs>
              <a:gs pos="100000">
                <a:srgbClr val="1907FD"/>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vi-VN" sz="1349">
              <a:solidFill>
                <a:srgbClr val="FFFFFF"/>
              </a:solidFill>
              <a:ea typeface="宋体" panose="02010600030101010101" pitchFamily="2" charset="-122"/>
              <a:cs typeface="Arial" panose="020B0604020202020204" pitchFamily="34" charset="0"/>
            </a:endParaRPr>
          </a:p>
        </p:txBody>
      </p:sp>
      <p:sp>
        <p:nvSpPr>
          <p:cNvPr id="34" name="AutoShape 21"/>
          <p:cNvSpPr>
            <a:spLocks noChangeArrowheads="1"/>
          </p:cNvSpPr>
          <p:nvPr/>
        </p:nvSpPr>
        <p:spPr bwMode="auto">
          <a:xfrm>
            <a:off x="6445868" y="4483906"/>
            <a:ext cx="367794" cy="403033"/>
          </a:xfrm>
          <a:prstGeom prst="star4">
            <a:avLst>
              <a:gd name="adj" fmla="val 12500"/>
            </a:avLst>
          </a:prstGeom>
          <a:gradFill rotWithShape="1">
            <a:gsLst>
              <a:gs pos="0">
                <a:srgbClr val="000082"/>
              </a:gs>
              <a:gs pos="100000">
                <a:srgbClr val="FF82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35" name="AutoShape 22"/>
          <p:cNvSpPr>
            <a:spLocks noChangeArrowheads="1"/>
          </p:cNvSpPr>
          <p:nvPr/>
        </p:nvSpPr>
        <p:spPr bwMode="auto">
          <a:xfrm>
            <a:off x="7574523" y="3921524"/>
            <a:ext cx="309805" cy="286219"/>
          </a:xfrm>
          <a:prstGeom prst="star5">
            <a:avLst/>
          </a:prstGeom>
          <a:gradFill rotWithShape="1">
            <a:gsLst>
              <a:gs pos="0">
                <a:srgbClr val="FF0000"/>
              </a:gs>
              <a:gs pos="100000">
                <a:srgbClr val="FFFF00"/>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defRPr/>
            </a:pPr>
            <a:endParaRPr lang="vi-VN" sz="1349">
              <a:solidFill>
                <a:srgbClr val="FFFFFF"/>
              </a:solidFill>
              <a:ea typeface="宋体" panose="02010600030101010101" pitchFamily="2" charset="-122"/>
              <a:cs typeface="Arial" panose="020B0604020202020204" pitchFamily="34" charset="0"/>
            </a:endParaRPr>
          </a:p>
        </p:txBody>
      </p:sp>
      <p:sp>
        <p:nvSpPr>
          <p:cNvPr id="36" name="AutoShape 4"/>
          <p:cNvSpPr>
            <a:spLocks noChangeArrowheads="1"/>
          </p:cNvSpPr>
          <p:nvPr/>
        </p:nvSpPr>
        <p:spPr bwMode="auto">
          <a:xfrm>
            <a:off x="1328517" y="2686041"/>
            <a:ext cx="281754" cy="315191"/>
          </a:xfrm>
          <a:prstGeom prst="irregularSeal1">
            <a:avLst/>
          </a:prstGeom>
          <a:gradFill rotWithShape="1">
            <a:gsLst>
              <a:gs pos="0">
                <a:srgbClr val="FF0066"/>
              </a:gs>
              <a:gs pos="100000">
                <a:srgbClr val="FF0000">
                  <a:alpha val="3998"/>
                </a:srgbClr>
              </a:gs>
            </a:gsLst>
            <a:path path="rect">
              <a:fillToRect r="100000" b="10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37" name="AutoShape 7"/>
          <p:cNvSpPr>
            <a:spLocks noChangeArrowheads="1"/>
          </p:cNvSpPr>
          <p:nvPr/>
        </p:nvSpPr>
        <p:spPr bwMode="auto">
          <a:xfrm>
            <a:off x="2450569" y="119130"/>
            <a:ext cx="351273" cy="500595"/>
          </a:xfrm>
          <a:prstGeom prst="irregularSeal1">
            <a:avLst/>
          </a:prstGeom>
          <a:gradFill rotWithShape="1">
            <a:gsLst>
              <a:gs pos="0">
                <a:srgbClr val="FF0000"/>
              </a:gs>
              <a:gs pos="100000">
                <a:srgbClr val="1907FD"/>
              </a:gs>
            </a:gsLst>
            <a:path path="shape">
              <a:fillToRect l="50000" t="50000" r="50000" b="50000"/>
            </a:path>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38" name="AutoShape 13"/>
          <p:cNvSpPr>
            <a:spLocks noChangeArrowheads="1"/>
          </p:cNvSpPr>
          <p:nvPr/>
        </p:nvSpPr>
        <p:spPr bwMode="auto">
          <a:xfrm>
            <a:off x="2259761" y="932409"/>
            <a:ext cx="390305" cy="294330"/>
          </a:xfrm>
          <a:prstGeom prst="star4">
            <a:avLst>
              <a:gd name="adj" fmla="val 12500"/>
            </a:avLst>
          </a:prstGeom>
          <a:solidFill>
            <a:srgbClr val="FF0000"/>
          </a:solidFill>
          <a:ln>
            <a:noFill/>
          </a:ln>
          <a:effectLst/>
          <a:extLst>
            <a:ext uri="{91240B29-F687-4F45-9708-019B960494DF}">
              <a14:hiddenLine xmlns:a14="http://schemas.microsoft.com/office/drawing/2010/main" w="9525">
                <a:solidFill>
                  <a:srgbClr val="FFFF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fontAlgn="base">
              <a:spcBef>
                <a:spcPct val="0"/>
              </a:spcBef>
              <a:spcAft>
                <a:spcPct val="0"/>
              </a:spcAft>
            </a:pPr>
            <a:endParaRPr lang="vi-VN" altLang="en-US" sz="1499">
              <a:solidFill>
                <a:srgbClr val="FFFFFF"/>
              </a:solidFill>
              <a:ea typeface="宋体" panose="02010600030101010101" pitchFamily="2" charset="-122"/>
              <a:cs typeface="Arial" panose="020B0604020202020204" pitchFamily="34" charset="0"/>
            </a:endParaRPr>
          </a:p>
        </p:txBody>
      </p:sp>
      <p:sp>
        <p:nvSpPr>
          <p:cNvPr id="39" name="WordArt 11"/>
          <p:cNvSpPr>
            <a:spLocks noChangeArrowheads="1" noChangeShapeType="1" noTextEdit="1"/>
          </p:cNvSpPr>
          <p:nvPr/>
        </p:nvSpPr>
        <p:spPr bwMode="auto">
          <a:xfrm>
            <a:off x="1352895" y="1399100"/>
            <a:ext cx="9239984" cy="2207756"/>
          </a:xfrm>
          <a:prstGeom prst="rect">
            <a:avLst/>
          </a:prstGeom>
        </p:spPr>
        <p:txBody>
          <a:bodyPr wrap="none" fromWordArt="1">
            <a:prstTxWarp prst="textWave1">
              <a:avLst>
                <a:gd name="adj1" fmla="val 13005"/>
                <a:gd name="adj2" fmla="val 0"/>
              </a:avLst>
            </a:prstTxWarp>
            <a:scene3d>
              <a:camera prst="legacyObliqueRight"/>
              <a:lightRig rig="legacyHarsh3" dir="t"/>
            </a:scene3d>
            <a:sp3d extrusionH="100000" prstMaterial="legacyMatte">
              <a:extrusionClr>
                <a:srgbClr val="663300"/>
              </a:extrusionClr>
              <a:contourClr>
                <a:srgbClr val="FFFF00"/>
              </a:contourClr>
            </a:sp3d>
          </a:bodyPr>
          <a:lstStyle/>
          <a:p>
            <a:pPr algn="ctr" eaLnBrk="0" fontAlgn="base" hangingPunct="0">
              <a:spcBef>
                <a:spcPct val="0"/>
              </a:spcBef>
              <a:spcAft>
                <a:spcPct val="0"/>
              </a:spcAft>
            </a:pPr>
            <a:r>
              <a:rPr lang="en-US" sz="3597" kern="10" dirty="0">
                <a:ln w="9525">
                  <a:round/>
                  <a:headEnd/>
                  <a:tailEnd/>
                </a:ln>
                <a:gradFill rotWithShape="1">
                  <a:gsLst>
                    <a:gs pos="0">
                      <a:srgbClr val="FFFF00"/>
                    </a:gs>
                    <a:gs pos="100000">
                      <a:srgbClr val="FF3300"/>
                    </a:gs>
                  </a:gsLst>
                  <a:path path="rect">
                    <a:fillToRect l="50000" t="50000" r="50000" b="50000"/>
                  </a:path>
                </a:gradFill>
                <a:latin typeface="#9Slide03 Aturdida" pitchFamily="2" charset="0"/>
                <a:cs typeface="#9Slide03 Arima Madurai Black" panose="00000A00000000000000" pitchFamily="2" charset="0"/>
              </a:rPr>
              <a:t>CHÀO MỪNG CÁC EM ĐẾN VỚI TIẾT HỌC NGÀY HÔM NAY</a:t>
            </a:r>
          </a:p>
        </p:txBody>
      </p:sp>
      <p:pic>
        <p:nvPicPr>
          <p:cNvPr id="40" name="Picture 4" descr="POINSET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flipV="1">
            <a:off x="9226666" y="3810841"/>
            <a:ext cx="2588403" cy="257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 name="Shape 1"/>
          <p:cNvPicPr/>
          <p:nvPr/>
        </p:nvPicPr>
        <p:blipFill>
          <a:blip r:embed="rId5"/>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4013819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par>
                                <p:cTn id="10" presetID="7" presetClass="entr" presetSubtype="4" fill="hold" nodeType="withEffect">
                                  <p:stCondLst>
                                    <p:cond delay="0"/>
                                  </p:stCondLst>
                                  <p:childTnLst>
                                    <p:set>
                                      <p:cBhvr>
                                        <p:cTn id="11" dur="1" fill="hold">
                                          <p:stCondLst>
                                            <p:cond delay="0"/>
                                          </p:stCondLst>
                                        </p:cTn>
                                        <p:tgtEl>
                                          <p:spTgt spid="25"/>
                                        </p:tgtEl>
                                        <p:attrNameLst>
                                          <p:attrName>style.visibility</p:attrName>
                                        </p:attrNameLst>
                                      </p:cBhvr>
                                      <p:to>
                                        <p:strVal val="visible"/>
                                      </p:to>
                                    </p:set>
                                    <p:anim calcmode="lin" valueType="num">
                                      <p:cBhvr additive="base">
                                        <p:cTn id="12" dur="5000" fill="hold"/>
                                        <p:tgtEl>
                                          <p:spTgt spid="25"/>
                                        </p:tgtEl>
                                        <p:attrNameLst>
                                          <p:attrName>ppt_x</p:attrName>
                                        </p:attrNameLst>
                                      </p:cBhvr>
                                      <p:tavLst>
                                        <p:tav tm="0">
                                          <p:val>
                                            <p:strVal val="#ppt_x"/>
                                          </p:val>
                                        </p:tav>
                                        <p:tav tm="100000">
                                          <p:val>
                                            <p:strVal val="#ppt_x"/>
                                          </p:val>
                                        </p:tav>
                                      </p:tavLst>
                                    </p:anim>
                                    <p:anim calcmode="lin" valueType="num">
                                      <p:cBhvr additive="base">
                                        <p:cTn id="13" dur="5000" fill="hold"/>
                                        <p:tgtEl>
                                          <p:spTgt spid="25"/>
                                        </p:tgtEl>
                                        <p:attrNameLst>
                                          <p:attrName>ppt_y</p:attrName>
                                        </p:attrNameLst>
                                      </p:cBhvr>
                                      <p:tavLst>
                                        <p:tav tm="0">
                                          <p:val>
                                            <p:strVal val="1+#ppt_h/2"/>
                                          </p:val>
                                        </p:tav>
                                        <p:tav tm="100000">
                                          <p:val>
                                            <p:strVal val="#ppt_y"/>
                                          </p:val>
                                        </p:tav>
                                      </p:tavLst>
                                    </p:anim>
                                  </p:childTnLst>
                                </p:cTn>
                              </p:par>
                              <p:par>
                                <p:cTn id="14" presetID="23" presetClass="entr" presetSubtype="528" repeatCount="indefinite" fill="hold" grpId="0" nodeType="withEffect">
                                  <p:stCondLst>
                                    <p:cond delay="500"/>
                                  </p:stCondLst>
                                  <p:childTnLst>
                                    <p:set>
                                      <p:cBhvr>
                                        <p:cTn id="15" dur="1" fill="hold">
                                          <p:stCondLst>
                                            <p:cond delay="0"/>
                                          </p:stCondLst>
                                        </p:cTn>
                                        <p:tgtEl>
                                          <p:spTgt spid="29"/>
                                        </p:tgtEl>
                                        <p:attrNameLst>
                                          <p:attrName>style.visibility</p:attrName>
                                        </p:attrNameLst>
                                      </p:cBhvr>
                                      <p:to>
                                        <p:strVal val="visible"/>
                                      </p:to>
                                    </p:set>
                                    <p:anim calcmode="lin" valueType="num">
                                      <p:cBhvr>
                                        <p:cTn id="16" dur="1000" fill="hold"/>
                                        <p:tgtEl>
                                          <p:spTgt spid="29"/>
                                        </p:tgtEl>
                                        <p:attrNameLst>
                                          <p:attrName>ppt_w</p:attrName>
                                        </p:attrNameLst>
                                      </p:cBhvr>
                                      <p:tavLst>
                                        <p:tav tm="0">
                                          <p:val>
                                            <p:fltVal val="0"/>
                                          </p:val>
                                        </p:tav>
                                        <p:tav tm="100000">
                                          <p:val>
                                            <p:strVal val="#ppt_w"/>
                                          </p:val>
                                        </p:tav>
                                      </p:tavLst>
                                    </p:anim>
                                    <p:anim calcmode="lin" valueType="num">
                                      <p:cBhvr>
                                        <p:cTn id="17" dur="1000" fill="hold"/>
                                        <p:tgtEl>
                                          <p:spTgt spid="29"/>
                                        </p:tgtEl>
                                        <p:attrNameLst>
                                          <p:attrName>ppt_h</p:attrName>
                                        </p:attrNameLst>
                                      </p:cBhvr>
                                      <p:tavLst>
                                        <p:tav tm="0">
                                          <p:val>
                                            <p:fltVal val="0"/>
                                          </p:val>
                                        </p:tav>
                                        <p:tav tm="100000">
                                          <p:val>
                                            <p:strVal val="#ppt_h"/>
                                          </p:val>
                                        </p:tav>
                                      </p:tavLst>
                                    </p:anim>
                                    <p:anim calcmode="lin" valueType="num">
                                      <p:cBhvr>
                                        <p:cTn id="18" dur="1000" fill="hold"/>
                                        <p:tgtEl>
                                          <p:spTgt spid="29"/>
                                        </p:tgtEl>
                                        <p:attrNameLst>
                                          <p:attrName>ppt_x</p:attrName>
                                        </p:attrNameLst>
                                      </p:cBhvr>
                                      <p:tavLst>
                                        <p:tav tm="0">
                                          <p:val>
                                            <p:fltVal val="0.5"/>
                                          </p:val>
                                        </p:tav>
                                        <p:tav tm="100000">
                                          <p:val>
                                            <p:strVal val="#ppt_x"/>
                                          </p:val>
                                        </p:tav>
                                      </p:tavLst>
                                    </p:anim>
                                    <p:anim calcmode="lin" valueType="num">
                                      <p:cBhvr>
                                        <p:cTn id="19" dur="1000" fill="hold"/>
                                        <p:tgtEl>
                                          <p:spTgt spid="29"/>
                                        </p:tgtEl>
                                        <p:attrNameLst>
                                          <p:attrName>ppt_y</p:attrName>
                                        </p:attrNameLst>
                                      </p:cBhvr>
                                      <p:tavLst>
                                        <p:tav tm="0">
                                          <p:val>
                                            <p:fltVal val="0.5"/>
                                          </p:val>
                                        </p:tav>
                                        <p:tav tm="100000">
                                          <p:val>
                                            <p:strVal val="#ppt_y"/>
                                          </p:val>
                                        </p:tav>
                                      </p:tavLst>
                                    </p:anim>
                                  </p:childTnLst>
                                </p:cTn>
                              </p:par>
                              <p:par>
                                <p:cTn id="20" presetID="23" presetClass="entr" presetSubtype="528" repeatCount="indefinite" fill="hold" nodeType="withEffect">
                                  <p:stCondLst>
                                    <p:cond delay="0"/>
                                  </p:stCondLst>
                                  <p:childTnLst>
                                    <p:set>
                                      <p:cBhvr>
                                        <p:cTn id="21" dur="1" fill="hold">
                                          <p:stCondLst>
                                            <p:cond delay="0"/>
                                          </p:stCondLst>
                                        </p:cTn>
                                        <p:tgtEl>
                                          <p:spTgt spid="30"/>
                                        </p:tgtEl>
                                        <p:attrNameLst>
                                          <p:attrName>style.visibility</p:attrName>
                                        </p:attrNameLst>
                                      </p:cBhvr>
                                      <p:to>
                                        <p:strVal val="visible"/>
                                      </p:to>
                                    </p:set>
                                    <p:anim calcmode="lin" valueType="num">
                                      <p:cBhvr>
                                        <p:cTn id="22" dur="1000" fill="hold"/>
                                        <p:tgtEl>
                                          <p:spTgt spid="30"/>
                                        </p:tgtEl>
                                        <p:attrNameLst>
                                          <p:attrName>ppt_w</p:attrName>
                                        </p:attrNameLst>
                                      </p:cBhvr>
                                      <p:tavLst>
                                        <p:tav tm="0">
                                          <p:val>
                                            <p:fltVal val="0"/>
                                          </p:val>
                                        </p:tav>
                                        <p:tav tm="100000">
                                          <p:val>
                                            <p:strVal val="#ppt_w"/>
                                          </p:val>
                                        </p:tav>
                                      </p:tavLst>
                                    </p:anim>
                                    <p:anim calcmode="lin" valueType="num">
                                      <p:cBhvr>
                                        <p:cTn id="23" dur="1000" fill="hold"/>
                                        <p:tgtEl>
                                          <p:spTgt spid="30"/>
                                        </p:tgtEl>
                                        <p:attrNameLst>
                                          <p:attrName>ppt_h</p:attrName>
                                        </p:attrNameLst>
                                      </p:cBhvr>
                                      <p:tavLst>
                                        <p:tav tm="0">
                                          <p:val>
                                            <p:fltVal val="0"/>
                                          </p:val>
                                        </p:tav>
                                        <p:tav tm="100000">
                                          <p:val>
                                            <p:strVal val="#ppt_h"/>
                                          </p:val>
                                        </p:tav>
                                      </p:tavLst>
                                    </p:anim>
                                    <p:anim calcmode="lin" valueType="num">
                                      <p:cBhvr>
                                        <p:cTn id="24" dur="1000" fill="hold"/>
                                        <p:tgtEl>
                                          <p:spTgt spid="30"/>
                                        </p:tgtEl>
                                        <p:attrNameLst>
                                          <p:attrName>ppt_x</p:attrName>
                                        </p:attrNameLst>
                                      </p:cBhvr>
                                      <p:tavLst>
                                        <p:tav tm="0">
                                          <p:val>
                                            <p:fltVal val="0.5"/>
                                          </p:val>
                                        </p:tav>
                                        <p:tav tm="100000">
                                          <p:val>
                                            <p:strVal val="#ppt_x"/>
                                          </p:val>
                                        </p:tav>
                                      </p:tavLst>
                                    </p:anim>
                                    <p:anim calcmode="lin" valueType="num">
                                      <p:cBhvr>
                                        <p:cTn id="25" dur="1000" fill="hold"/>
                                        <p:tgtEl>
                                          <p:spTgt spid="30"/>
                                        </p:tgtEl>
                                        <p:attrNameLst>
                                          <p:attrName>ppt_y</p:attrName>
                                        </p:attrNameLst>
                                      </p:cBhvr>
                                      <p:tavLst>
                                        <p:tav tm="0">
                                          <p:val>
                                            <p:fltVal val="0.5"/>
                                          </p:val>
                                        </p:tav>
                                        <p:tav tm="100000">
                                          <p:val>
                                            <p:strVal val="#ppt_y"/>
                                          </p:val>
                                        </p:tav>
                                      </p:tavLst>
                                    </p:anim>
                                  </p:childTnLst>
                                </p:cTn>
                              </p:par>
                              <p:par>
                                <p:cTn id="26" presetID="23" presetClass="entr" presetSubtype="528" repeatCount="indefinite" fill="hold" grpId="0" nodeType="withEffect">
                                  <p:stCondLst>
                                    <p:cond delay="1500"/>
                                  </p:stCondLst>
                                  <p:childTnLst>
                                    <p:set>
                                      <p:cBhvr>
                                        <p:cTn id="27" dur="1" fill="hold">
                                          <p:stCondLst>
                                            <p:cond delay="0"/>
                                          </p:stCondLst>
                                        </p:cTn>
                                        <p:tgtEl>
                                          <p:spTgt spid="31"/>
                                        </p:tgtEl>
                                        <p:attrNameLst>
                                          <p:attrName>style.visibility</p:attrName>
                                        </p:attrNameLst>
                                      </p:cBhvr>
                                      <p:to>
                                        <p:strVal val="visible"/>
                                      </p:to>
                                    </p:set>
                                    <p:anim calcmode="lin" valueType="num">
                                      <p:cBhvr>
                                        <p:cTn id="28" dur="1000" fill="hold"/>
                                        <p:tgtEl>
                                          <p:spTgt spid="31"/>
                                        </p:tgtEl>
                                        <p:attrNameLst>
                                          <p:attrName>ppt_w</p:attrName>
                                        </p:attrNameLst>
                                      </p:cBhvr>
                                      <p:tavLst>
                                        <p:tav tm="0">
                                          <p:val>
                                            <p:fltVal val="0"/>
                                          </p:val>
                                        </p:tav>
                                        <p:tav tm="100000">
                                          <p:val>
                                            <p:strVal val="#ppt_w"/>
                                          </p:val>
                                        </p:tav>
                                      </p:tavLst>
                                    </p:anim>
                                    <p:anim calcmode="lin" valueType="num">
                                      <p:cBhvr>
                                        <p:cTn id="29" dur="1000" fill="hold"/>
                                        <p:tgtEl>
                                          <p:spTgt spid="31"/>
                                        </p:tgtEl>
                                        <p:attrNameLst>
                                          <p:attrName>ppt_h</p:attrName>
                                        </p:attrNameLst>
                                      </p:cBhvr>
                                      <p:tavLst>
                                        <p:tav tm="0">
                                          <p:val>
                                            <p:fltVal val="0"/>
                                          </p:val>
                                        </p:tav>
                                        <p:tav tm="100000">
                                          <p:val>
                                            <p:strVal val="#ppt_h"/>
                                          </p:val>
                                        </p:tav>
                                      </p:tavLst>
                                    </p:anim>
                                    <p:anim calcmode="lin" valueType="num">
                                      <p:cBhvr>
                                        <p:cTn id="30" dur="1000" fill="hold"/>
                                        <p:tgtEl>
                                          <p:spTgt spid="31"/>
                                        </p:tgtEl>
                                        <p:attrNameLst>
                                          <p:attrName>ppt_x</p:attrName>
                                        </p:attrNameLst>
                                      </p:cBhvr>
                                      <p:tavLst>
                                        <p:tav tm="0">
                                          <p:val>
                                            <p:fltVal val="0.5"/>
                                          </p:val>
                                        </p:tav>
                                        <p:tav tm="100000">
                                          <p:val>
                                            <p:strVal val="#ppt_x"/>
                                          </p:val>
                                        </p:tav>
                                      </p:tavLst>
                                    </p:anim>
                                    <p:anim calcmode="lin" valueType="num">
                                      <p:cBhvr>
                                        <p:cTn id="31" dur="1000" fill="hold"/>
                                        <p:tgtEl>
                                          <p:spTgt spid="31"/>
                                        </p:tgtEl>
                                        <p:attrNameLst>
                                          <p:attrName>ppt_y</p:attrName>
                                        </p:attrNameLst>
                                      </p:cBhvr>
                                      <p:tavLst>
                                        <p:tav tm="0">
                                          <p:val>
                                            <p:fltVal val="0.5"/>
                                          </p:val>
                                        </p:tav>
                                        <p:tav tm="100000">
                                          <p:val>
                                            <p:strVal val="#ppt_y"/>
                                          </p:val>
                                        </p:tav>
                                      </p:tavLst>
                                    </p:anim>
                                  </p:childTnLst>
                                </p:cTn>
                              </p:par>
                              <p:par>
                                <p:cTn id="32" presetID="23" presetClass="entr" presetSubtype="528" repeatCount="indefinite" fill="hold" nodeType="withEffect">
                                  <p:stCondLst>
                                    <p:cond delay="0"/>
                                  </p:stCondLst>
                                  <p:childTnLst>
                                    <p:set>
                                      <p:cBhvr>
                                        <p:cTn id="33" dur="1" fill="hold">
                                          <p:stCondLst>
                                            <p:cond delay="0"/>
                                          </p:stCondLst>
                                        </p:cTn>
                                        <p:tgtEl>
                                          <p:spTgt spid="32"/>
                                        </p:tgtEl>
                                        <p:attrNameLst>
                                          <p:attrName>style.visibility</p:attrName>
                                        </p:attrNameLst>
                                      </p:cBhvr>
                                      <p:to>
                                        <p:strVal val="visible"/>
                                      </p:to>
                                    </p:set>
                                    <p:anim calcmode="lin" valueType="num">
                                      <p:cBhvr>
                                        <p:cTn id="34" dur="1000" fill="hold"/>
                                        <p:tgtEl>
                                          <p:spTgt spid="32"/>
                                        </p:tgtEl>
                                        <p:attrNameLst>
                                          <p:attrName>ppt_w</p:attrName>
                                        </p:attrNameLst>
                                      </p:cBhvr>
                                      <p:tavLst>
                                        <p:tav tm="0">
                                          <p:val>
                                            <p:fltVal val="0"/>
                                          </p:val>
                                        </p:tav>
                                        <p:tav tm="100000">
                                          <p:val>
                                            <p:strVal val="#ppt_w"/>
                                          </p:val>
                                        </p:tav>
                                      </p:tavLst>
                                    </p:anim>
                                    <p:anim calcmode="lin" valueType="num">
                                      <p:cBhvr>
                                        <p:cTn id="35" dur="1000" fill="hold"/>
                                        <p:tgtEl>
                                          <p:spTgt spid="32"/>
                                        </p:tgtEl>
                                        <p:attrNameLst>
                                          <p:attrName>ppt_h</p:attrName>
                                        </p:attrNameLst>
                                      </p:cBhvr>
                                      <p:tavLst>
                                        <p:tav tm="0">
                                          <p:val>
                                            <p:fltVal val="0"/>
                                          </p:val>
                                        </p:tav>
                                        <p:tav tm="100000">
                                          <p:val>
                                            <p:strVal val="#ppt_h"/>
                                          </p:val>
                                        </p:tav>
                                      </p:tavLst>
                                    </p:anim>
                                    <p:anim calcmode="lin" valueType="num">
                                      <p:cBhvr>
                                        <p:cTn id="36" dur="1000" fill="hold"/>
                                        <p:tgtEl>
                                          <p:spTgt spid="32"/>
                                        </p:tgtEl>
                                        <p:attrNameLst>
                                          <p:attrName>ppt_x</p:attrName>
                                        </p:attrNameLst>
                                      </p:cBhvr>
                                      <p:tavLst>
                                        <p:tav tm="0">
                                          <p:val>
                                            <p:fltVal val="0.5"/>
                                          </p:val>
                                        </p:tav>
                                        <p:tav tm="100000">
                                          <p:val>
                                            <p:strVal val="#ppt_x"/>
                                          </p:val>
                                        </p:tav>
                                      </p:tavLst>
                                    </p:anim>
                                    <p:anim calcmode="lin" valueType="num">
                                      <p:cBhvr>
                                        <p:cTn id="37" dur="1000" fill="hold"/>
                                        <p:tgtEl>
                                          <p:spTgt spid="32"/>
                                        </p:tgtEl>
                                        <p:attrNameLst>
                                          <p:attrName>ppt_y</p:attrName>
                                        </p:attrNameLst>
                                      </p:cBhvr>
                                      <p:tavLst>
                                        <p:tav tm="0">
                                          <p:val>
                                            <p:fltVal val="0.5"/>
                                          </p:val>
                                        </p:tav>
                                        <p:tav tm="100000">
                                          <p:val>
                                            <p:strVal val="#ppt_y"/>
                                          </p:val>
                                        </p:tav>
                                      </p:tavLst>
                                    </p:anim>
                                  </p:childTnLst>
                                </p:cTn>
                              </p:par>
                              <p:par>
                                <p:cTn id="38" presetID="23" presetClass="entr" presetSubtype="528" repeatCount="indefinite" fill="hold" nodeType="withEffect">
                                  <p:stCondLst>
                                    <p:cond delay="0"/>
                                  </p:stCondLst>
                                  <p:childTnLst>
                                    <p:set>
                                      <p:cBhvr>
                                        <p:cTn id="39" dur="1" fill="hold">
                                          <p:stCondLst>
                                            <p:cond delay="0"/>
                                          </p:stCondLst>
                                        </p:cTn>
                                        <p:tgtEl>
                                          <p:spTgt spid="33"/>
                                        </p:tgtEl>
                                        <p:attrNameLst>
                                          <p:attrName>style.visibility</p:attrName>
                                        </p:attrNameLst>
                                      </p:cBhvr>
                                      <p:to>
                                        <p:strVal val="visible"/>
                                      </p:to>
                                    </p:set>
                                    <p:anim calcmode="lin" valueType="num">
                                      <p:cBhvr>
                                        <p:cTn id="40" dur="1000" fill="hold"/>
                                        <p:tgtEl>
                                          <p:spTgt spid="33"/>
                                        </p:tgtEl>
                                        <p:attrNameLst>
                                          <p:attrName>ppt_w</p:attrName>
                                        </p:attrNameLst>
                                      </p:cBhvr>
                                      <p:tavLst>
                                        <p:tav tm="0">
                                          <p:val>
                                            <p:fltVal val="0"/>
                                          </p:val>
                                        </p:tav>
                                        <p:tav tm="100000">
                                          <p:val>
                                            <p:strVal val="#ppt_w"/>
                                          </p:val>
                                        </p:tav>
                                      </p:tavLst>
                                    </p:anim>
                                    <p:anim calcmode="lin" valueType="num">
                                      <p:cBhvr>
                                        <p:cTn id="41" dur="1000" fill="hold"/>
                                        <p:tgtEl>
                                          <p:spTgt spid="33"/>
                                        </p:tgtEl>
                                        <p:attrNameLst>
                                          <p:attrName>ppt_h</p:attrName>
                                        </p:attrNameLst>
                                      </p:cBhvr>
                                      <p:tavLst>
                                        <p:tav tm="0">
                                          <p:val>
                                            <p:fltVal val="0"/>
                                          </p:val>
                                        </p:tav>
                                        <p:tav tm="100000">
                                          <p:val>
                                            <p:strVal val="#ppt_h"/>
                                          </p:val>
                                        </p:tav>
                                      </p:tavLst>
                                    </p:anim>
                                    <p:anim calcmode="lin" valueType="num">
                                      <p:cBhvr>
                                        <p:cTn id="42" dur="1000" fill="hold"/>
                                        <p:tgtEl>
                                          <p:spTgt spid="33"/>
                                        </p:tgtEl>
                                        <p:attrNameLst>
                                          <p:attrName>ppt_x</p:attrName>
                                        </p:attrNameLst>
                                      </p:cBhvr>
                                      <p:tavLst>
                                        <p:tav tm="0">
                                          <p:val>
                                            <p:fltVal val="0.5"/>
                                          </p:val>
                                        </p:tav>
                                        <p:tav tm="100000">
                                          <p:val>
                                            <p:strVal val="#ppt_x"/>
                                          </p:val>
                                        </p:tav>
                                      </p:tavLst>
                                    </p:anim>
                                    <p:anim calcmode="lin" valueType="num">
                                      <p:cBhvr>
                                        <p:cTn id="43" dur="1000" fill="hold"/>
                                        <p:tgtEl>
                                          <p:spTgt spid="33"/>
                                        </p:tgtEl>
                                        <p:attrNameLst>
                                          <p:attrName>ppt_y</p:attrName>
                                        </p:attrNameLst>
                                      </p:cBhvr>
                                      <p:tavLst>
                                        <p:tav tm="0">
                                          <p:val>
                                            <p:fltVal val="0.5"/>
                                          </p:val>
                                        </p:tav>
                                        <p:tav tm="100000">
                                          <p:val>
                                            <p:strVal val="#ppt_y"/>
                                          </p:val>
                                        </p:tav>
                                      </p:tavLst>
                                    </p:anim>
                                  </p:childTnLst>
                                </p:cTn>
                              </p:par>
                              <p:par>
                                <p:cTn id="44" presetID="23" presetClass="entr" presetSubtype="528" repeatCount="indefinite" fill="hold" grpId="0" nodeType="withEffect">
                                  <p:stCondLst>
                                    <p:cond delay="1500"/>
                                  </p:stCondLst>
                                  <p:childTnLst>
                                    <p:set>
                                      <p:cBhvr>
                                        <p:cTn id="45" dur="1" fill="hold">
                                          <p:stCondLst>
                                            <p:cond delay="0"/>
                                          </p:stCondLst>
                                        </p:cTn>
                                        <p:tgtEl>
                                          <p:spTgt spid="34"/>
                                        </p:tgtEl>
                                        <p:attrNameLst>
                                          <p:attrName>style.visibility</p:attrName>
                                        </p:attrNameLst>
                                      </p:cBhvr>
                                      <p:to>
                                        <p:strVal val="visible"/>
                                      </p:to>
                                    </p:set>
                                    <p:anim calcmode="lin" valueType="num">
                                      <p:cBhvr>
                                        <p:cTn id="46" dur="1000" fill="hold"/>
                                        <p:tgtEl>
                                          <p:spTgt spid="34"/>
                                        </p:tgtEl>
                                        <p:attrNameLst>
                                          <p:attrName>ppt_w</p:attrName>
                                        </p:attrNameLst>
                                      </p:cBhvr>
                                      <p:tavLst>
                                        <p:tav tm="0">
                                          <p:val>
                                            <p:fltVal val="0"/>
                                          </p:val>
                                        </p:tav>
                                        <p:tav tm="100000">
                                          <p:val>
                                            <p:strVal val="#ppt_w"/>
                                          </p:val>
                                        </p:tav>
                                      </p:tavLst>
                                    </p:anim>
                                    <p:anim calcmode="lin" valueType="num">
                                      <p:cBhvr>
                                        <p:cTn id="47" dur="1000" fill="hold"/>
                                        <p:tgtEl>
                                          <p:spTgt spid="34"/>
                                        </p:tgtEl>
                                        <p:attrNameLst>
                                          <p:attrName>ppt_h</p:attrName>
                                        </p:attrNameLst>
                                      </p:cBhvr>
                                      <p:tavLst>
                                        <p:tav tm="0">
                                          <p:val>
                                            <p:fltVal val="0"/>
                                          </p:val>
                                        </p:tav>
                                        <p:tav tm="100000">
                                          <p:val>
                                            <p:strVal val="#ppt_h"/>
                                          </p:val>
                                        </p:tav>
                                      </p:tavLst>
                                    </p:anim>
                                    <p:anim calcmode="lin" valueType="num">
                                      <p:cBhvr>
                                        <p:cTn id="48" dur="1000" fill="hold"/>
                                        <p:tgtEl>
                                          <p:spTgt spid="34"/>
                                        </p:tgtEl>
                                        <p:attrNameLst>
                                          <p:attrName>ppt_x</p:attrName>
                                        </p:attrNameLst>
                                      </p:cBhvr>
                                      <p:tavLst>
                                        <p:tav tm="0">
                                          <p:val>
                                            <p:fltVal val="0.5"/>
                                          </p:val>
                                        </p:tav>
                                        <p:tav tm="100000">
                                          <p:val>
                                            <p:strVal val="#ppt_x"/>
                                          </p:val>
                                        </p:tav>
                                      </p:tavLst>
                                    </p:anim>
                                    <p:anim calcmode="lin" valueType="num">
                                      <p:cBhvr>
                                        <p:cTn id="49" dur="1000" fill="hold"/>
                                        <p:tgtEl>
                                          <p:spTgt spid="34"/>
                                        </p:tgtEl>
                                        <p:attrNameLst>
                                          <p:attrName>ppt_y</p:attrName>
                                        </p:attrNameLst>
                                      </p:cBhvr>
                                      <p:tavLst>
                                        <p:tav tm="0">
                                          <p:val>
                                            <p:fltVal val="0.5"/>
                                          </p:val>
                                        </p:tav>
                                        <p:tav tm="100000">
                                          <p:val>
                                            <p:strVal val="#ppt_y"/>
                                          </p:val>
                                        </p:tav>
                                      </p:tavLst>
                                    </p:anim>
                                  </p:childTnLst>
                                </p:cTn>
                              </p:par>
                              <p:par>
                                <p:cTn id="50" presetID="23" presetClass="entr" presetSubtype="528" repeatCount="indefinite" fill="hold" nodeType="withEffect">
                                  <p:stCondLst>
                                    <p:cond delay="1500"/>
                                  </p:stCondLst>
                                  <p:childTnLst>
                                    <p:set>
                                      <p:cBhvr>
                                        <p:cTn id="51" dur="1" fill="hold">
                                          <p:stCondLst>
                                            <p:cond delay="0"/>
                                          </p:stCondLst>
                                        </p:cTn>
                                        <p:tgtEl>
                                          <p:spTgt spid="35"/>
                                        </p:tgtEl>
                                        <p:attrNameLst>
                                          <p:attrName>style.visibility</p:attrName>
                                        </p:attrNameLst>
                                      </p:cBhvr>
                                      <p:to>
                                        <p:strVal val="visible"/>
                                      </p:to>
                                    </p:set>
                                    <p:anim calcmode="lin" valueType="num">
                                      <p:cBhvr>
                                        <p:cTn id="52" dur="1000" fill="hold"/>
                                        <p:tgtEl>
                                          <p:spTgt spid="35"/>
                                        </p:tgtEl>
                                        <p:attrNameLst>
                                          <p:attrName>ppt_w</p:attrName>
                                        </p:attrNameLst>
                                      </p:cBhvr>
                                      <p:tavLst>
                                        <p:tav tm="0">
                                          <p:val>
                                            <p:fltVal val="0"/>
                                          </p:val>
                                        </p:tav>
                                        <p:tav tm="100000">
                                          <p:val>
                                            <p:strVal val="#ppt_w"/>
                                          </p:val>
                                        </p:tav>
                                      </p:tavLst>
                                    </p:anim>
                                    <p:anim calcmode="lin" valueType="num">
                                      <p:cBhvr>
                                        <p:cTn id="53" dur="1000" fill="hold"/>
                                        <p:tgtEl>
                                          <p:spTgt spid="35"/>
                                        </p:tgtEl>
                                        <p:attrNameLst>
                                          <p:attrName>ppt_h</p:attrName>
                                        </p:attrNameLst>
                                      </p:cBhvr>
                                      <p:tavLst>
                                        <p:tav tm="0">
                                          <p:val>
                                            <p:fltVal val="0"/>
                                          </p:val>
                                        </p:tav>
                                        <p:tav tm="100000">
                                          <p:val>
                                            <p:strVal val="#ppt_h"/>
                                          </p:val>
                                        </p:tav>
                                      </p:tavLst>
                                    </p:anim>
                                    <p:anim calcmode="lin" valueType="num">
                                      <p:cBhvr>
                                        <p:cTn id="54" dur="1000" fill="hold"/>
                                        <p:tgtEl>
                                          <p:spTgt spid="35"/>
                                        </p:tgtEl>
                                        <p:attrNameLst>
                                          <p:attrName>ppt_x</p:attrName>
                                        </p:attrNameLst>
                                      </p:cBhvr>
                                      <p:tavLst>
                                        <p:tav tm="0">
                                          <p:val>
                                            <p:fltVal val="0.5"/>
                                          </p:val>
                                        </p:tav>
                                        <p:tav tm="100000">
                                          <p:val>
                                            <p:strVal val="#ppt_x"/>
                                          </p:val>
                                        </p:tav>
                                      </p:tavLst>
                                    </p:anim>
                                    <p:anim calcmode="lin" valueType="num">
                                      <p:cBhvr>
                                        <p:cTn id="55" dur="1000" fill="hold"/>
                                        <p:tgtEl>
                                          <p:spTgt spid="35"/>
                                        </p:tgtEl>
                                        <p:attrNameLst>
                                          <p:attrName>ppt_y</p:attrName>
                                        </p:attrNameLst>
                                      </p:cBhvr>
                                      <p:tavLst>
                                        <p:tav tm="0">
                                          <p:val>
                                            <p:fltVal val="0.5"/>
                                          </p:val>
                                        </p:tav>
                                        <p:tav tm="100000">
                                          <p:val>
                                            <p:strVal val="#ppt_y"/>
                                          </p:val>
                                        </p:tav>
                                      </p:tavLst>
                                    </p:anim>
                                  </p:childTnLst>
                                </p:cTn>
                              </p:par>
                              <p:par>
                                <p:cTn id="56" presetID="23" presetClass="entr" presetSubtype="528" repeatCount="indefinite" fill="hold" grpId="0" nodeType="withEffect">
                                  <p:stCondLst>
                                    <p:cond delay="0"/>
                                  </p:stCondLst>
                                  <p:childTnLst>
                                    <p:set>
                                      <p:cBhvr>
                                        <p:cTn id="57" dur="1" fill="hold">
                                          <p:stCondLst>
                                            <p:cond delay="0"/>
                                          </p:stCondLst>
                                        </p:cTn>
                                        <p:tgtEl>
                                          <p:spTgt spid="36"/>
                                        </p:tgtEl>
                                        <p:attrNameLst>
                                          <p:attrName>style.visibility</p:attrName>
                                        </p:attrNameLst>
                                      </p:cBhvr>
                                      <p:to>
                                        <p:strVal val="visible"/>
                                      </p:to>
                                    </p:set>
                                    <p:anim calcmode="lin" valueType="num">
                                      <p:cBhvr>
                                        <p:cTn id="58" dur="1000" fill="hold"/>
                                        <p:tgtEl>
                                          <p:spTgt spid="36"/>
                                        </p:tgtEl>
                                        <p:attrNameLst>
                                          <p:attrName>ppt_w</p:attrName>
                                        </p:attrNameLst>
                                      </p:cBhvr>
                                      <p:tavLst>
                                        <p:tav tm="0">
                                          <p:val>
                                            <p:fltVal val="0"/>
                                          </p:val>
                                        </p:tav>
                                        <p:tav tm="100000">
                                          <p:val>
                                            <p:strVal val="#ppt_w"/>
                                          </p:val>
                                        </p:tav>
                                      </p:tavLst>
                                    </p:anim>
                                    <p:anim calcmode="lin" valueType="num">
                                      <p:cBhvr>
                                        <p:cTn id="59" dur="1000" fill="hold"/>
                                        <p:tgtEl>
                                          <p:spTgt spid="36"/>
                                        </p:tgtEl>
                                        <p:attrNameLst>
                                          <p:attrName>ppt_h</p:attrName>
                                        </p:attrNameLst>
                                      </p:cBhvr>
                                      <p:tavLst>
                                        <p:tav tm="0">
                                          <p:val>
                                            <p:fltVal val="0"/>
                                          </p:val>
                                        </p:tav>
                                        <p:tav tm="100000">
                                          <p:val>
                                            <p:strVal val="#ppt_h"/>
                                          </p:val>
                                        </p:tav>
                                      </p:tavLst>
                                    </p:anim>
                                    <p:anim calcmode="lin" valueType="num">
                                      <p:cBhvr>
                                        <p:cTn id="60" dur="1000" fill="hold"/>
                                        <p:tgtEl>
                                          <p:spTgt spid="36"/>
                                        </p:tgtEl>
                                        <p:attrNameLst>
                                          <p:attrName>ppt_x</p:attrName>
                                        </p:attrNameLst>
                                      </p:cBhvr>
                                      <p:tavLst>
                                        <p:tav tm="0">
                                          <p:val>
                                            <p:fltVal val="0.5"/>
                                          </p:val>
                                        </p:tav>
                                        <p:tav tm="100000">
                                          <p:val>
                                            <p:strVal val="#ppt_x"/>
                                          </p:val>
                                        </p:tav>
                                      </p:tavLst>
                                    </p:anim>
                                    <p:anim calcmode="lin" valueType="num">
                                      <p:cBhvr>
                                        <p:cTn id="61" dur="1000" fill="hold"/>
                                        <p:tgtEl>
                                          <p:spTgt spid="36"/>
                                        </p:tgtEl>
                                        <p:attrNameLst>
                                          <p:attrName>ppt_y</p:attrName>
                                        </p:attrNameLst>
                                      </p:cBhvr>
                                      <p:tavLst>
                                        <p:tav tm="0">
                                          <p:val>
                                            <p:fltVal val="0.5"/>
                                          </p:val>
                                        </p:tav>
                                        <p:tav tm="100000">
                                          <p:val>
                                            <p:strVal val="#ppt_y"/>
                                          </p:val>
                                        </p:tav>
                                      </p:tavLst>
                                    </p:anim>
                                  </p:childTnLst>
                                </p:cTn>
                              </p:par>
                              <p:par>
                                <p:cTn id="62" presetID="23" presetClass="entr" presetSubtype="528" repeatCount="indefinite" fill="hold" grpId="0" nodeType="withEffect">
                                  <p:stCondLst>
                                    <p:cond delay="500"/>
                                  </p:stCondLst>
                                  <p:childTnLst>
                                    <p:set>
                                      <p:cBhvr>
                                        <p:cTn id="63" dur="1" fill="hold">
                                          <p:stCondLst>
                                            <p:cond delay="0"/>
                                          </p:stCondLst>
                                        </p:cTn>
                                        <p:tgtEl>
                                          <p:spTgt spid="37"/>
                                        </p:tgtEl>
                                        <p:attrNameLst>
                                          <p:attrName>style.visibility</p:attrName>
                                        </p:attrNameLst>
                                      </p:cBhvr>
                                      <p:to>
                                        <p:strVal val="visible"/>
                                      </p:to>
                                    </p:set>
                                    <p:anim calcmode="lin" valueType="num">
                                      <p:cBhvr>
                                        <p:cTn id="64" dur="1000" fill="hold"/>
                                        <p:tgtEl>
                                          <p:spTgt spid="37"/>
                                        </p:tgtEl>
                                        <p:attrNameLst>
                                          <p:attrName>ppt_w</p:attrName>
                                        </p:attrNameLst>
                                      </p:cBhvr>
                                      <p:tavLst>
                                        <p:tav tm="0">
                                          <p:val>
                                            <p:fltVal val="0"/>
                                          </p:val>
                                        </p:tav>
                                        <p:tav tm="100000">
                                          <p:val>
                                            <p:strVal val="#ppt_w"/>
                                          </p:val>
                                        </p:tav>
                                      </p:tavLst>
                                    </p:anim>
                                    <p:anim calcmode="lin" valueType="num">
                                      <p:cBhvr>
                                        <p:cTn id="65" dur="1000" fill="hold"/>
                                        <p:tgtEl>
                                          <p:spTgt spid="37"/>
                                        </p:tgtEl>
                                        <p:attrNameLst>
                                          <p:attrName>ppt_h</p:attrName>
                                        </p:attrNameLst>
                                      </p:cBhvr>
                                      <p:tavLst>
                                        <p:tav tm="0">
                                          <p:val>
                                            <p:fltVal val="0"/>
                                          </p:val>
                                        </p:tav>
                                        <p:tav tm="100000">
                                          <p:val>
                                            <p:strVal val="#ppt_h"/>
                                          </p:val>
                                        </p:tav>
                                      </p:tavLst>
                                    </p:anim>
                                    <p:anim calcmode="lin" valueType="num">
                                      <p:cBhvr>
                                        <p:cTn id="66" dur="1000" fill="hold"/>
                                        <p:tgtEl>
                                          <p:spTgt spid="37"/>
                                        </p:tgtEl>
                                        <p:attrNameLst>
                                          <p:attrName>ppt_x</p:attrName>
                                        </p:attrNameLst>
                                      </p:cBhvr>
                                      <p:tavLst>
                                        <p:tav tm="0">
                                          <p:val>
                                            <p:fltVal val="0.5"/>
                                          </p:val>
                                        </p:tav>
                                        <p:tav tm="100000">
                                          <p:val>
                                            <p:strVal val="#ppt_x"/>
                                          </p:val>
                                        </p:tav>
                                      </p:tavLst>
                                    </p:anim>
                                    <p:anim calcmode="lin" valueType="num">
                                      <p:cBhvr>
                                        <p:cTn id="67" dur="1000" fill="hold"/>
                                        <p:tgtEl>
                                          <p:spTgt spid="37"/>
                                        </p:tgtEl>
                                        <p:attrNameLst>
                                          <p:attrName>ppt_y</p:attrName>
                                        </p:attrNameLst>
                                      </p:cBhvr>
                                      <p:tavLst>
                                        <p:tav tm="0">
                                          <p:val>
                                            <p:fltVal val="0.5"/>
                                          </p:val>
                                        </p:tav>
                                        <p:tav tm="100000">
                                          <p:val>
                                            <p:strVal val="#ppt_y"/>
                                          </p:val>
                                        </p:tav>
                                      </p:tavLst>
                                    </p:anim>
                                  </p:childTnLst>
                                </p:cTn>
                              </p:par>
                              <p:par>
                                <p:cTn id="68" presetID="23" presetClass="entr" presetSubtype="528" repeatCount="indefinite" fill="hold" grpId="0" nodeType="withEffect">
                                  <p:stCondLst>
                                    <p:cond delay="0"/>
                                  </p:stCondLst>
                                  <p:childTnLst>
                                    <p:set>
                                      <p:cBhvr>
                                        <p:cTn id="69" dur="1" fill="hold">
                                          <p:stCondLst>
                                            <p:cond delay="0"/>
                                          </p:stCondLst>
                                        </p:cTn>
                                        <p:tgtEl>
                                          <p:spTgt spid="38"/>
                                        </p:tgtEl>
                                        <p:attrNameLst>
                                          <p:attrName>style.visibility</p:attrName>
                                        </p:attrNameLst>
                                      </p:cBhvr>
                                      <p:to>
                                        <p:strVal val="visible"/>
                                      </p:to>
                                    </p:set>
                                    <p:anim calcmode="lin" valueType="num">
                                      <p:cBhvr>
                                        <p:cTn id="70" dur="1000" fill="hold"/>
                                        <p:tgtEl>
                                          <p:spTgt spid="38"/>
                                        </p:tgtEl>
                                        <p:attrNameLst>
                                          <p:attrName>ppt_w</p:attrName>
                                        </p:attrNameLst>
                                      </p:cBhvr>
                                      <p:tavLst>
                                        <p:tav tm="0">
                                          <p:val>
                                            <p:fltVal val="0"/>
                                          </p:val>
                                        </p:tav>
                                        <p:tav tm="100000">
                                          <p:val>
                                            <p:strVal val="#ppt_w"/>
                                          </p:val>
                                        </p:tav>
                                      </p:tavLst>
                                    </p:anim>
                                    <p:anim calcmode="lin" valueType="num">
                                      <p:cBhvr>
                                        <p:cTn id="71" dur="1000" fill="hold"/>
                                        <p:tgtEl>
                                          <p:spTgt spid="38"/>
                                        </p:tgtEl>
                                        <p:attrNameLst>
                                          <p:attrName>ppt_h</p:attrName>
                                        </p:attrNameLst>
                                      </p:cBhvr>
                                      <p:tavLst>
                                        <p:tav tm="0">
                                          <p:val>
                                            <p:fltVal val="0"/>
                                          </p:val>
                                        </p:tav>
                                        <p:tav tm="100000">
                                          <p:val>
                                            <p:strVal val="#ppt_h"/>
                                          </p:val>
                                        </p:tav>
                                      </p:tavLst>
                                    </p:anim>
                                    <p:anim calcmode="lin" valueType="num">
                                      <p:cBhvr>
                                        <p:cTn id="72" dur="1000" fill="hold"/>
                                        <p:tgtEl>
                                          <p:spTgt spid="38"/>
                                        </p:tgtEl>
                                        <p:attrNameLst>
                                          <p:attrName>ppt_x</p:attrName>
                                        </p:attrNameLst>
                                      </p:cBhvr>
                                      <p:tavLst>
                                        <p:tav tm="0">
                                          <p:val>
                                            <p:fltVal val="0.5"/>
                                          </p:val>
                                        </p:tav>
                                        <p:tav tm="100000">
                                          <p:val>
                                            <p:strVal val="#ppt_x"/>
                                          </p:val>
                                        </p:tav>
                                      </p:tavLst>
                                    </p:anim>
                                    <p:anim calcmode="lin" valueType="num">
                                      <p:cBhvr>
                                        <p:cTn id="73" dur="1000" fill="hold"/>
                                        <p:tgtEl>
                                          <p:spTgt spid="38"/>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1" grpId="0" animBg="1"/>
      <p:bldP spid="34" grpId="0" animBg="1"/>
      <p:bldP spid="36" grpId="0" animBg="1"/>
      <p:bldP spid="37" grpId="0" animBg="1"/>
      <p:bldP spid="38"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3409425" y="1089820"/>
            <a:ext cx="4147929" cy="700546"/>
          </a:xfrm>
          <a:prstGeom prst="roundRect">
            <a:avLst/>
          </a:prstGeom>
          <a:solidFill>
            <a:srgbClr val="C00000"/>
          </a:solidFill>
          <a:ln w="12700" cap="flat" cmpd="sng" algn="ctr">
            <a:noFill/>
            <a:prstDash val="solid"/>
            <a:miter lim="800000"/>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816368">
              <a:defRPr/>
            </a:pPr>
            <a:endParaRPr lang="en-US" sz="2400" kern="0">
              <a:solidFill>
                <a:prstClr val="white"/>
              </a:solidFill>
            </a:endParaRPr>
          </a:p>
        </p:txBody>
      </p:sp>
      <p:sp>
        <p:nvSpPr>
          <p:cNvPr id="4" name="Rounded Rectangle 3"/>
          <p:cNvSpPr/>
          <p:nvPr/>
        </p:nvSpPr>
        <p:spPr>
          <a:xfrm>
            <a:off x="3501133" y="1163193"/>
            <a:ext cx="3964512" cy="670805"/>
          </a:xfrm>
          <a:prstGeom prst="roundRect">
            <a:avLst/>
          </a:prstGeom>
          <a:solidFill>
            <a:sysClr val="window" lastClr="FFFFFF"/>
          </a:solidFill>
          <a:ln w="12700" cap="flat" cmpd="sng" algn="ctr">
            <a:noFill/>
            <a:prstDash val="solid"/>
            <a:miter lim="800000"/>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816368">
              <a:defRPr/>
            </a:pPr>
            <a:endParaRPr lang="en-US" sz="2400" kern="0">
              <a:solidFill>
                <a:prstClr val="white"/>
              </a:solidFill>
            </a:endParaRPr>
          </a:p>
        </p:txBody>
      </p:sp>
      <p:sp>
        <p:nvSpPr>
          <p:cNvPr id="5" name="TextBox 4"/>
          <p:cNvSpPr txBox="1">
            <a:spLocks noChangeArrowheads="1"/>
          </p:cNvSpPr>
          <p:nvPr/>
        </p:nvSpPr>
        <p:spPr bwMode="auto">
          <a:xfrm>
            <a:off x="3657600" y="1242438"/>
            <a:ext cx="355282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defTabSz="815975">
              <a:spcBef>
                <a:spcPct val="50000"/>
              </a:spcBef>
              <a:defRPr sz="2400">
                <a:solidFill>
                  <a:srgbClr val="A50021"/>
                </a:solidFill>
                <a:latin typeface="Arial" panose="020B0604020202020204" pitchFamily="34" charset="0"/>
              </a:defRPr>
            </a:lvl1pPr>
            <a:lvl2pPr marL="742950" indent="-285750" algn="ctr" defTabSz="815975">
              <a:spcBef>
                <a:spcPct val="50000"/>
              </a:spcBef>
              <a:defRPr sz="2400">
                <a:solidFill>
                  <a:srgbClr val="A50021"/>
                </a:solidFill>
                <a:latin typeface="Arial" panose="020B0604020202020204" pitchFamily="34" charset="0"/>
              </a:defRPr>
            </a:lvl2pPr>
            <a:lvl3pPr marL="1143000" indent="-228600" algn="ctr" defTabSz="815975">
              <a:spcBef>
                <a:spcPct val="50000"/>
              </a:spcBef>
              <a:defRPr sz="2400">
                <a:solidFill>
                  <a:srgbClr val="A50021"/>
                </a:solidFill>
                <a:latin typeface="Arial" panose="020B0604020202020204" pitchFamily="34" charset="0"/>
              </a:defRPr>
            </a:lvl3pPr>
            <a:lvl4pPr marL="1600200" indent="-228600" algn="ctr" defTabSz="815975">
              <a:spcBef>
                <a:spcPct val="50000"/>
              </a:spcBef>
              <a:defRPr sz="2400">
                <a:solidFill>
                  <a:srgbClr val="A50021"/>
                </a:solidFill>
                <a:latin typeface="Arial" panose="020B0604020202020204" pitchFamily="34" charset="0"/>
              </a:defRPr>
            </a:lvl4pPr>
            <a:lvl5pPr marL="2057400" indent="-228600" algn="ctr" defTabSz="815975">
              <a:spcBef>
                <a:spcPct val="50000"/>
              </a:spcBef>
              <a:defRPr sz="2400">
                <a:solidFill>
                  <a:srgbClr val="A50021"/>
                </a:solidFill>
                <a:latin typeface="Arial" panose="020B0604020202020204" pitchFamily="34" charset="0"/>
              </a:defRPr>
            </a:lvl5pPr>
            <a:lvl6pPr marL="2514600" indent="-228600" algn="ctr" defTabSz="815975"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defTabSz="815975"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defTabSz="815975"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defTabSz="815975" eaLnBrk="0" fontAlgn="base" hangingPunct="0">
              <a:spcBef>
                <a:spcPct val="50000"/>
              </a:spcBef>
              <a:spcAft>
                <a:spcPct val="0"/>
              </a:spcAft>
              <a:defRPr sz="2400">
                <a:solidFill>
                  <a:srgbClr val="A50021"/>
                </a:solidFill>
                <a:latin typeface="Arial" panose="020B0604020202020204" pitchFamily="34" charset="0"/>
              </a:defRPr>
            </a:lvl9pPr>
          </a:lstStyle>
          <a:p>
            <a:pPr fontAlgn="base">
              <a:spcBef>
                <a:spcPct val="0"/>
              </a:spcBef>
              <a:spcAft>
                <a:spcPct val="0"/>
              </a:spcAft>
            </a:pPr>
            <a:r>
              <a:rPr lang="en-US" altLang="en-US" sz="3200" b="1" dirty="0">
                <a:solidFill>
                  <a:srgbClr val="FF0000"/>
                </a:solidFill>
                <a:latin typeface="+mn-lt"/>
                <a:cs typeface="Times New Roman" panose="02020603050405020304" pitchFamily="18" charset="0"/>
              </a:rPr>
              <a:t>PHIẾU BÀI TẬP</a:t>
            </a:r>
          </a:p>
        </p:txBody>
      </p:sp>
      <p:cxnSp>
        <p:nvCxnSpPr>
          <p:cNvPr id="6" name="Straight Connector 5"/>
          <p:cNvCxnSpPr/>
          <p:nvPr/>
        </p:nvCxnSpPr>
        <p:spPr>
          <a:xfrm>
            <a:off x="1785938" y="1943100"/>
            <a:ext cx="7967662" cy="61913"/>
          </a:xfrm>
          <a:prstGeom prst="line">
            <a:avLst/>
          </a:prstGeom>
          <a:noFill/>
          <a:ln w="76200" cap="flat" cmpd="sng" algn="ctr">
            <a:solidFill>
              <a:srgbClr val="FF0000"/>
            </a:solidFill>
            <a:prstDash val="solid"/>
            <a:miter lim="800000"/>
          </a:ln>
          <a:effectLst/>
        </p:spPr>
      </p:cxnSp>
      <p:cxnSp>
        <p:nvCxnSpPr>
          <p:cNvPr id="7" name="Straight Connector 6"/>
          <p:cNvCxnSpPr/>
          <p:nvPr/>
        </p:nvCxnSpPr>
        <p:spPr>
          <a:xfrm>
            <a:off x="5646738" y="1970088"/>
            <a:ext cx="0" cy="400050"/>
          </a:xfrm>
          <a:prstGeom prst="line">
            <a:avLst/>
          </a:prstGeom>
          <a:noFill/>
          <a:ln w="76200" cap="flat" cmpd="sng" algn="ctr">
            <a:solidFill>
              <a:srgbClr val="FF0000"/>
            </a:solidFill>
            <a:prstDash val="solid"/>
            <a:miter lim="800000"/>
          </a:ln>
          <a:effectLst/>
        </p:spPr>
      </p:cxnSp>
      <p:cxnSp>
        <p:nvCxnSpPr>
          <p:cNvPr id="8" name="Straight Connector 7"/>
          <p:cNvCxnSpPr/>
          <p:nvPr/>
        </p:nvCxnSpPr>
        <p:spPr>
          <a:xfrm>
            <a:off x="1768475" y="1970088"/>
            <a:ext cx="0" cy="295275"/>
          </a:xfrm>
          <a:prstGeom prst="line">
            <a:avLst/>
          </a:prstGeom>
          <a:noFill/>
          <a:ln w="76200" cap="flat" cmpd="sng" algn="ctr">
            <a:solidFill>
              <a:srgbClr val="FF0000"/>
            </a:solidFill>
            <a:prstDash val="solid"/>
            <a:miter lim="800000"/>
          </a:ln>
          <a:effectLst/>
        </p:spPr>
      </p:cxnSp>
      <p:cxnSp>
        <p:nvCxnSpPr>
          <p:cNvPr id="9" name="Straight Connector 8"/>
          <p:cNvCxnSpPr/>
          <p:nvPr/>
        </p:nvCxnSpPr>
        <p:spPr>
          <a:xfrm>
            <a:off x="9753600" y="2028825"/>
            <a:ext cx="0" cy="295275"/>
          </a:xfrm>
          <a:prstGeom prst="line">
            <a:avLst/>
          </a:prstGeom>
          <a:noFill/>
          <a:ln w="76200" cap="flat" cmpd="sng" algn="ctr">
            <a:solidFill>
              <a:srgbClr val="FF0000"/>
            </a:solidFill>
            <a:prstDash val="solid"/>
            <a:miter lim="800000"/>
          </a:ln>
          <a:effectLst/>
        </p:spPr>
      </p:cxnSp>
      <p:sp>
        <p:nvSpPr>
          <p:cNvPr id="10" name="Rounded Rectangle 9"/>
          <p:cNvSpPr/>
          <p:nvPr/>
        </p:nvSpPr>
        <p:spPr>
          <a:xfrm>
            <a:off x="213628" y="2324235"/>
            <a:ext cx="3195798" cy="1370822"/>
          </a:xfrm>
          <a:prstGeom prst="roundRect">
            <a:avLst/>
          </a:prstGeom>
          <a:solidFill>
            <a:srgbClr val="FFC000"/>
          </a:solidFill>
          <a:ln w="12700" cap="flat" cmpd="sng" algn="ctr">
            <a:noFill/>
            <a:prstDash val="solid"/>
            <a:miter lim="800000"/>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816368">
              <a:defRPr/>
            </a:pPr>
            <a:endParaRPr lang="en-US" sz="2400" kern="0">
              <a:solidFill>
                <a:prstClr val="white"/>
              </a:solidFill>
            </a:endParaRPr>
          </a:p>
        </p:txBody>
      </p:sp>
      <p:sp>
        <p:nvSpPr>
          <p:cNvPr id="11" name="Rounded Rectangle 10"/>
          <p:cNvSpPr/>
          <p:nvPr/>
        </p:nvSpPr>
        <p:spPr>
          <a:xfrm>
            <a:off x="240072" y="2414809"/>
            <a:ext cx="3105870" cy="1136658"/>
          </a:xfrm>
          <a:prstGeom prst="roundRect">
            <a:avLst/>
          </a:prstGeom>
          <a:solidFill>
            <a:sysClr val="window" lastClr="FFFFFF"/>
          </a:solidFill>
          <a:ln w="12700" cap="flat" cmpd="sng" algn="ctr">
            <a:noFill/>
            <a:prstDash val="solid"/>
            <a:miter lim="800000"/>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816368">
              <a:defRPr/>
            </a:pPr>
            <a:endParaRPr lang="en-US" sz="2400" kern="0">
              <a:solidFill>
                <a:prstClr val="white"/>
              </a:solidFill>
            </a:endParaRPr>
          </a:p>
        </p:txBody>
      </p:sp>
      <p:sp>
        <p:nvSpPr>
          <p:cNvPr id="12" name="Rounded Rectangle 11"/>
          <p:cNvSpPr/>
          <p:nvPr/>
        </p:nvSpPr>
        <p:spPr>
          <a:xfrm>
            <a:off x="3802384" y="2429135"/>
            <a:ext cx="3957994" cy="1279515"/>
          </a:xfrm>
          <a:prstGeom prst="roundRect">
            <a:avLst/>
          </a:prstGeom>
          <a:solidFill>
            <a:srgbClr val="1D9BB8">
              <a:lumMod val="75000"/>
            </a:srgbClr>
          </a:solidFill>
          <a:ln w="12700" cap="flat" cmpd="sng" algn="ctr">
            <a:noFill/>
            <a:prstDash val="solid"/>
            <a:miter lim="800000"/>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816368">
              <a:defRPr/>
            </a:pPr>
            <a:endParaRPr lang="en-US" sz="2400" kern="0">
              <a:solidFill>
                <a:prstClr val="white"/>
              </a:solidFill>
            </a:endParaRPr>
          </a:p>
        </p:txBody>
      </p:sp>
      <p:sp>
        <p:nvSpPr>
          <p:cNvPr id="13" name="Rounded Rectangle 12"/>
          <p:cNvSpPr/>
          <p:nvPr/>
        </p:nvSpPr>
        <p:spPr>
          <a:xfrm>
            <a:off x="3969525" y="2569909"/>
            <a:ext cx="3727049" cy="1150747"/>
          </a:xfrm>
          <a:prstGeom prst="roundRect">
            <a:avLst/>
          </a:prstGeom>
          <a:solidFill>
            <a:sysClr val="window" lastClr="FFFFFF"/>
          </a:solidFill>
          <a:ln w="12700" cap="flat" cmpd="sng" algn="ctr">
            <a:noFill/>
            <a:prstDash val="solid"/>
            <a:miter lim="800000"/>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816368">
              <a:defRPr/>
            </a:pPr>
            <a:endParaRPr lang="en-US" sz="2400" kern="0">
              <a:solidFill>
                <a:prstClr val="white"/>
              </a:solidFill>
            </a:endParaRPr>
          </a:p>
        </p:txBody>
      </p:sp>
      <p:sp>
        <p:nvSpPr>
          <p:cNvPr id="14" name="Rounded Rectangle 13"/>
          <p:cNvSpPr/>
          <p:nvPr/>
        </p:nvSpPr>
        <p:spPr>
          <a:xfrm>
            <a:off x="7920288" y="2351893"/>
            <a:ext cx="4203639" cy="1341941"/>
          </a:xfrm>
          <a:prstGeom prst="roundRect">
            <a:avLst/>
          </a:prstGeom>
          <a:solidFill>
            <a:srgbClr val="7030A0"/>
          </a:solidFill>
          <a:ln w="12700" cap="flat" cmpd="sng" algn="ctr">
            <a:noFill/>
            <a:prstDash val="solid"/>
            <a:miter lim="800000"/>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816368">
              <a:defRPr/>
            </a:pPr>
            <a:endParaRPr lang="en-US" sz="2400" kern="0">
              <a:solidFill>
                <a:prstClr val="white"/>
              </a:solidFill>
            </a:endParaRPr>
          </a:p>
        </p:txBody>
      </p:sp>
      <p:sp>
        <p:nvSpPr>
          <p:cNvPr id="15" name="Rounded Rectangle 14"/>
          <p:cNvSpPr/>
          <p:nvPr/>
        </p:nvSpPr>
        <p:spPr>
          <a:xfrm>
            <a:off x="8036396" y="2447103"/>
            <a:ext cx="4033552" cy="1263305"/>
          </a:xfrm>
          <a:prstGeom prst="roundRect">
            <a:avLst/>
          </a:prstGeom>
          <a:solidFill>
            <a:sysClr val="window" lastClr="FFFFFF"/>
          </a:solidFill>
          <a:ln w="12700" cap="flat" cmpd="sng" algn="ctr">
            <a:noFill/>
            <a:prstDash val="solid"/>
            <a:miter lim="800000"/>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816368">
              <a:defRPr/>
            </a:pPr>
            <a:endParaRPr lang="en-US" sz="2400" kern="0">
              <a:solidFill>
                <a:prstClr val="white"/>
              </a:solidFill>
            </a:endParaRPr>
          </a:p>
        </p:txBody>
      </p:sp>
      <p:sp>
        <p:nvSpPr>
          <p:cNvPr id="16" name="TextBox 15"/>
          <p:cNvSpPr txBox="1">
            <a:spLocks noChangeArrowheads="1"/>
          </p:cNvSpPr>
          <p:nvPr/>
        </p:nvSpPr>
        <p:spPr bwMode="auto">
          <a:xfrm>
            <a:off x="269801" y="2330150"/>
            <a:ext cx="3046412" cy="1366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defTabSz="815975">
              <a:spcBef>
                <a:spcPct val="50000"/>
              </a:spcBef>
              <a:defRPr sz="2400">
                <a:solidFill>
                  <a:srgbClr val="A50021"/>
                </a:solidFill>
                <a:latin typeface="Arial" panose="020B0604020202020204" pitchFamily="34" charset="0"/>
              </a:defRPr>
            </a:lvl1pPr>
            <a:lvl2pPr marL="742950" indent="-285750" algn="ctr" defTabSz="815975">
              <a:spcBef>
                <a:spcPct val="50000"/>
              </a:spcBef>
              <a:defRPr sz="2400">
                <a:solidFill>
                  <a:srgbClr val="A50021"/>
                </a:solidFill>
                <a:latin typeface="Arial" panose="020B0604020202020204" pitchFamily="34" charset="0"/>
              </a:defRPr>
            </a:lvl2pPr>
            <a:lvl3pPr marL="1143000" indent="-228600" algn="ctr" defTabSz="815975">
              <a:spcBef>
                <a:spcPct val="50000"/>
              </a:spcBef>
              <a:defRPr sz="2400">
                <a:solidFill>
                  <a:srgbClr val="A50021"/>
                </a:solidFill>
                <a:latin typeface="Arial" panose="020B0604020202020204" pitchFamily="34" charset="0"/>
              </a:defRPr>
            </a:lvl3pPr>
            <a:lvl4pPr marL="1600200" indent="-228600" algn="ctr" defTabSz="815975">
              <a:spcBef>
                <a:spcPct val="50000"/>
              </a:spcBef>
              <a:defRPr sz="2400">
                <a:solidFill>
                  <a:srgbClr val="A50021"/>
                </a:solidFill>
                <a:latin typeface="Arial" panose="020B0604020202020204" pitchFamily="34" charset="0"/>
              </a:defRPr>
            </a:lvl4pPr>
            <a:lvl5pPr marL="2057400" indent="-228600" algn="ctr" defTabSz="815975">
              <a:spcBef>
                <a:spcPct val="50000"/>
              </a:spcBef>
              <a:defRPr sz="2400">
                <a:solidFill>
                  <a:srgbClr val="A50021"/>
                </a:solidFill>
                <a:latin typeface="Arial" panose="020B0604020202020204" pitchFamily="34" charset="0"/>
              </a:defRPr>
            </a:lvl5pPr>
            <a:lvl6pPr marL="2514600" indent="-228600" algn="ctr" defTabSz="815975"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defTabSz="815975"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defTabSz="815975"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defTabSz="815975" eaLnBrk="0" fontAlgn="base" hangingPunct="0">
              <a:spcBef>
                <a:spcPct val="50000"/>
              </a:spcBef>
              <a:spcAft>
                <a:spcPct val="0"/>
              </a:spcAft>
              <a:defRPr sz="2400">
                <a:solidFill>
                  <a:srgbClr val="A50021"/>
                </a:solidFill>
                <a:latin typeface="Arial" panose="020B0604020202020204" pitchFamily="34" charset="0"/>
              </a:defRPr>
            </a:lvl9pPr>
          </a:lstStyle>
          <a:p>
            <a:pPr eaLnBrk="0" fontAlgn="base" hangingPunct="0">
              <a:lnSpc>
                <a:spcPct val="115000"/>
              </a:lnSpc>
              <a:spcBef>
                <a:spcPts val="0"/>
              </a:spcBef>
              <a:spcAft>
                <a:spcPts val="400"/>
              </a:spcAft>
              <a:buClr>
                <a:srgbClr val="000000"/>
              </a:buClr>
              <a:buSzPts val="1000"/>
              <a:tabLst>
                <a:tab pos="486410" algn="l"/>
              </a:tabLst>
            </a:pPr>
            <a:r>
              <a:rPr lang="en-US" b="1" kern="0" dirty="0">
                <a:latin typeface="+mn-lt"/>
                <a:cs typeface="Times" panose="02020603050405020304" pitchFamily="18" charset="0"/>
              </a:rPr>
              <a:t>D</a:t>
            </a:r>
            <a:r>
              <a:rPr lang="vi-VN" b="1" kern="0" dirty="0">
                <a:latin typeface="+mn-lt"/>
                <a:cs typeface="Times" panose="02020603050405020304" pitchFamily="18" charset="0"/>
              </a:rPr>
              <a:t>òng họ Nguyễn Lân</a:t>
            </a:r>
            <a:r>
              <a:rPr lang="en-US" b="1" kern="0" dirty="0">
                <a:latin typeface="+mn-lt"/>
                <a:cs typeface="Times" panose="02020603050405020304" pitchFamily="18" charset="0"/>
              </a:rPr>
              <a:t> </a:t>
            </a:r>
            <a:r>
              <a:rPr lang="en-US" b="1" kern="0" dirty="0" err="1">
                <a:latin typeface="+mn-lt"/>
                <a:cs typeface="Times" panose="02020603050405020304" pitchFamily="18" charset="0"/>
              </a:rPr>
              <a:t>có</a:t>
            </a:r>
            <a:r>
              <a:rPr lang="en-US" b="1" kern="0" dirty="0">
                <a:latin typeface="+mn-lt"/>
                <a:cs typeface="Times" panose="02020603050405020304" pitchFamily="18" charset="0"/>
              </a:rPr>
              <a:t> </a:t>
            </a:r>
            <a:r>
              <a:rPr lang="en-US" b="1" kern="0" dirty="0" err="1">
                <a:latin typeface="+mn-lt"/>
                <a:cs typeface="Times" panose="02020603050405020304" pitchFamily="18" charset="0"/>
              </a:rPr>
              <a:t>truyền</a:t>
            </a:r>
            <a:r>
              <a:rPr lang="en-US" b="1" kern="0" dirty="0">
                <a:latin typeface="+mn-lt"/>
                <a:cs typeface="Times" panose="02020603050405020304" pitchFamily="18" charset="0"/>
              </a:rPr>
              <a:t> </a:t>
            </a:r>
            <a:r>
              <a:rPr lang="en-US" b="1" kern="0" dirty="0" err="1">
                <a:latin typeface="+mn-lt"/>
                <a:cs typeface="Times" panose="02020603050405020304" pitchFamily="18" charset="0"/>
              </a:rPr>
              <a:t>thống</a:t>
            </a:r>
            <a:r>
              <a:rPr lang="en-US" b="1" kern="0" dirty="0">
                <a:latin typeface="+mn-lt"/>
                <a:cs typeface="Times" panose="02020603050405020304" pitchFamily="18" charset="0"/>
              </a:rPr>
              <a:t> </a:t>
            </a:r>
            <a:r>
              <a:rPr lang="en-US" b="1" kern="0" dirty="0" err="1">
                <a:latin typeface="+mn-lt"/>
                <a:cs typeface="Times" panose="02020603050405020304" pitchFamily="18" charset="0"/>
              </a:rPr>
              <a:t>gì</a:t>
            </a:r>
            <a:r>
              <a:rPr lang="vi-VN" b="1" kern="0" dirty="0">
                <a:latin typeface="+mn-lt"/>
                <a:cs typeface="Times" panose="02020603050405020304" pitchFamily="18" charset="0"/>
              </a:rPr>
              <a:t>?</a:t>
            </a:r>
            <a:endParaRPr lang="en-US" dirty="0">
              <a:latin typeface="+mn-lt"/>
              <a:ea typeface="Segoe UI" panose="020B0502040204020203" pitchFamily="34" charset="0"/>
              <a:cs typeface="Times" panose="02020603050405020304" pitchFamily="18" charset="0"/>
            </a:endParaRPr>
          </a:p>
        </p:txBody>
      </p:sp>
      <p:sp>
        <p:nvSpPr>
          <p:cNvPr id="17" name="TextBox 16"/>
          <p:cNvSpPr txBox="1">
            <a:spLocks noChangeArrowheads="1"/>
          </p:cNvSpPr>
          <p:nvPr/>
        </p:nvSpPr>
        <p:spPr bwMode="auto">
          <a:xfrm>
            <a:off x="3771372" y="2395234"/>
            <a:ext cx="3879850" cy="1366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defTabSz="815975">
              <a:spcBef>
                <a:spcPct val="50000"/>
              </a:spcBef>
              <a:defRPr sz="2400">
                <a:solidFill>
                  <a:srgbClr val="A50021"/>
                </a:solidFill>
                <a:latin typeface="Arial" panose="020B0604020202020204" pitchFamily="34" charset="0"/>
              </a:defRPr>
            </a:lvl1pPr>
            <a:lvl2pPr marL="742950" indent="-285750" algn="ctr" defTabSz="815975">
              <a:spcBef>
                <a:spcPct val="50000"/>
              </a:spcBef>
              <a:defRPr sz="2400">
                <a:solidFill>
                  <a:srgbClr val="A50021"/>
                </a:solidFill>
                <a:latin typeface="Arial" panose="020B0604020202020204" pitchFamily="34" charset="0"/>
              </a:defRPr>
            </a:lvl2pPr>
            <a:lvl3pPr marL="1143000" indent="-228600" algn="ctr" defTabSz="815975">
              <a:spcBef>
                <a:spcPct val="50000"/>
              </a:spcBef>
              <a:defRPr sz="2400">
                <a:solidFill>
                  <a:srgbClr val="A50021"/>
                </a:solidFill>
                <a:latin typeface="Arial" panose="020B0604020202020204" pitchFamily="34" charset="0"/>
              </a:defRPr>
            </a:lvl3pPr>
            <a:lvl4pPr marL="1600200" indent="-228600" algn="ctr" defTabSz="815975">
              <a:spcBef>
                <a:spcPct val="50000"/>
              </a:spcBef>
              <a:defRPr sz="2400">
                <a:solidFill>
                  <a:srgbClr val="A50021"/>
                </a:solidFill>
                <a:latin typeface="Arial" panose="020B0604020202020204" pitchFamily="34" charset="0"/>
              </a:defRPr>
            </a:lvl4pPr>
            <a:lvl5pPr marL="2057400" indent="-228600" algn="ctr" defTabSz="815975">
              <a:spcBef>
                <a:spcPct val="50000"/>
              </a:spcBef>
              <a:defRPr sz="2400">
                <a:solidFill>
                  <a:srgbClr val="A50021"/>
                </a:solidFill>
                <a:latin typeface="Arial" panose="020B0604020202020204" pitchFamily="34" charset="0"/>
              </a:defRPr>
            </a:lvl5pPr>
            <a:lvl6pPr marL="2514600" indent="-228600" algn="ctr" defTabSz="815975"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defTabSz="815975"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defTabSz="815975"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defTabSz="815975" eaLnBrk="0" fontAlgn="base" hangingPunct="0">
              <a:spcBef>
                <a:spcPct val="50000"/>
              </a:spcBef>
              <a:spcAft>
                <a:spcPct val="0"/>
              </a:spcAft>
              <a:defRPr sz="2400">
                <a:solidFill>
                  <a:srgbClr val="A50021"/>
                </a:solidFill>
                <a:latin typeface="Arial" panose="020B0604020202020204" pitchFamily="34" charset="0"/>
              </a:defRPr>
            </a:lvl9pPr>
          </a:lstStyle>
          <a:p>
            <a:pPr eaLnBrk="0" fontAlgn="base" hangingPunct="0">
              <a:lnSpc>
                <a:spcPct val="115000"/>
              </a:lnSpc>
              <a:spcBef>
                <a:spcPts val="0"/>
              </a:spcBef>
              <a:spcAft>
                <a:spcPts val="400"/>
              </a:spcAft>
              <a:buClr>
                <a:srgbClr val="000000"/>
              </a:buClr>
              <a:buSzPts val="1000"/>
              <a:tabLst>
                <a:tab pos="510540" algn="l"/>
              </a:tabLst>
            </a:pPr>
            <a:r>
              <a:rPr lang="en-US" b="1" kern="0" dirty="0">
                <a:latin typeface="+mn-lt"/>
              </a:rPr>
              <a:t> </a:t>
            </a:r>
            <a:r>
              <a:rPr lang="vi-VN" b="1" kern="0" dirty="0">
                <a:latin typeface="+mn-lt"/>
              </a:rPr>
              <a:t>Em có suy nghĩ gì về truyền thống của dòng họ Nguyễn Lân?</a:t>
            </a:r>
            <a:endParaRPr lang="vi-VN" altLang="en-US" b="1" kern="0" dirty="0">
              <a:solidFill>
                <a:srgbClr val="006600"/>
              </a:solidFill>
              <a:latin typeface="+mn-lt"/>
              <a:cs typeface="Times New Roman" panose="02020603050405020304" pitchFamily="18" charset="0"/>
            </a:endParaRPr>
          </a:p>
        </p:txBody>
      </p:sp>
      <p:sp>
        <p:nvSpPr>
          <p:cNvPr id="18" name="TextBox 17"/>
          <p:cNvSpPr txBox="1">
            <a:spLocks noChangeArrowheads="1"/>
          </p:cNvSpPr>
          <p:nvPr/>
        </p:nvSpPr>
        <p:spPr bwMode="auto">
          <a:xfrm>
            <a:off x="7987149" y="2567639"/>
            <a:ext cx="410190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defTabSz="815975">
              <a:spcBef>
                <a:spcPct val="50000"/>
              </a:spcBef>
              <a:defRPr sz="2400">
                <a:solidFill>
                  <a:srgbClr val="A50021"/>
                </a:solidFill>
                <a:latin typeface="Arial" panose="020B0604020202020204" pitchFamily="34" charset="0"/>
              </a:defRPr>
            </a:lvl1pPr>
            <a:lvl2pPr marL="742950" indent="-285750" algn="ctr" defTabSz="815975">
              <a:spcBef>
                <a:spcPct val="50000"/>
              </a:spcBef>
              <a:defRPr sz="2400">
                <a:solidFill>
                  <a:srgbClr val="A50021"/>
                </a:solidFill>
                <a:latin typeface="Arial" panose="020B0604020202020204" pitchFamily="34" charset="0"/>
              </a:defRPr>
            </a:lvl2pPr>
            <a:lvl3pPr marL="1143000" indent="-228600" algn="ctr" defTabSz="815975">
              <a:spcBef>
                <a:spcPct val="50000"/>
              </a:spcBef>
              <a:defRPr sz="2400">
                <a:solidFill>
                  <a:srgbClr val="A50021"/>
                </a:solidFill>
                <a:latin typeface="Arial" panose="020B0604020202020204" pitchFamily="34" charset="0"/>
              </a:defRPr>
            </a:lvl3pPr>
            <a:lvl4pPr marL="1600200" indent="-228600" algn="ctr" defTabSz="815975">
              <a:spcBef>
                <a:spcPct val="50000"/>
              </a:spcBef>
              <a:defRPr sz="2400">
                <a:solidFill>
                  <a:srgbClr val="A50021"/>
                </a:solidFill>
                <a:latin typeface="Arial" panose="020B0604020202020204" pitchFamily="34" charset="0"/>
              </a:defRPr>
            </a:lvl4pPr>
            <a:lvl5pPr marL="2057400" indent="-228600" algn="ctr" defTabSz="815975">
              <a:spcBef>
                <a:spcPct val="50000"/>
              </a:spcBef>
              <a:defRPr sz="2400">
                <a:solidFill>
                  <a:srgbClr val="A50021"/>
                </a:solidFill>
                <a:latin typeface="Arial" panose="020B0604020202020204" pitchFamily="34" charset="0"/>
              </a:defRPr>
            </a:lvl5pPr>
            <a:lvl6pPr marL="2514600" indent="-228600" algn="ctr" defTabSz="815975"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defTabSz="815975"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defTabSz="815975"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defTabSz="815975" eaLnBrk="0" fontAlgn="base" hangingPunct="0">
              <a:spcBef>
                <a:spcPct val="50000"/>
              </a:spcBef>
              <a:spcAft>
                <a:spcPct val="0"/>
              </a:spcAft>
              <a:defRPr sz="2400">
                <a:solidFill>
                  <a:srgbClr val="A50021"/>
                </a:solidFill>
                <a:latin typeface="Arial" panose="020B0604020202020204" pitchFamily="34" charset="0"/>
              </a:defRPr>
            </a:lvl9pPr>
          </a:lstStyle>
          <a:p>
            <a:r>
              <a:rPr lang="en-US" b="1" dirty="0" err="1">
                <a:latin typeface="+mn-lt"/>
              </a:rPr>
              <a:t>Em</a:t>
            </a:r>
            <a:r>
              <a:rPr lang="en-US" b="1" dirty="0">
                <a:latin typeface="+mn-lt"/>
              </a:rPr>
              <a:t> </a:t>
            </a:r>
            <a:r>
              <a:rPr lang="vi-VN" b="1" dirty="0">
                <a:latin typeface="+mn-lt"/>
              </a:rPr>
              <a:t>hiểu thế nào là truyền thống gia đình, dòng họ?</a:t>
            </a:r>
            <a:endParaRPr lang="en-US" b="1" dirty="0">
              <a:latin typeface="+mn-lt"/>
            </a:endParaRPr>
          </a:p>
        </p:txBody>
      </p:sp>
      <p:sp>
        <p:nvSpPr>
          <p:cNvPr id="19" name="Down Arrow 18"/>
          <p:cNvSpPr/>
          <p:nvPr/>
        </p:nvSpPr>
        <p:spPr>
          <a:xfrm>
            <a:off x="1151732" y="3753311"/>
            <a:ext cx="1014412" cy="550863"/>
          </a:xfrm>
          <a:prstGeom prst="downArrow">
            <a:avLst/>
          </a:prstGeom>
          <a:solidFill>
            <a:srgbClr val="1D9BB8"/>
          </a:solidFill>
          <a:ln w="12700" cap="flat" cmpd="sng" algn="ctr">
            <a:solidFill>
              <a:srgbClr val="1D9BB8">
                <a:shade val="50000"/>
              </a:srgbClr>
            </a:solidFill>
            <a:prstDash val="solid"/>
            <a:miter lim="800000"/>
          </a:ln>
          <a:effectLst/>
        </p:spPr>
        <p:txBody>
          <a:bodyPr anchor="ctr"/>
          <a:lstStyle/>
          <a:p>
            <a:pPr algn="ctr">
              <a:defRPr/>
            </a:pPr>
            <a:endParaRPr lang="en-US" sz="2400" kern="0">
              <a:solidFill>
                <a:prstClr val="white"/>
              </a:solidFill>
            </a:endParaRPr>
          </a:p>
        </p:txBody>
      </p:sp>
      <p:sp>
        <p:nvSpPr>
          <p:cNvPr id="20" name="Rounded Rectangle 19"/>
          <p:cNvSpPr/>
          <p:nvPr/>
        </p:nvSpPr>
        <p:spPr>
          <a:xfrm>
            <a:off x="152400" y="4297363"/>
            <a:ext cx="3505200" cy="2247332"/>
          </a:xfrm>
          <a:prstGeom prst="roundRect">
            <a:avLst/>
          </a:prstGeom>
          <a:solidFill>
            <a:srgbClr val="FFC000"/>
          </a:solidFill>
          <a:ln w="12700" cap="flat" cmpd="sng" algn="ctr">
            <a:noFill/>
            <a:prstDash val="solid"/>
            <a:miter lim="800000"/>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816368">
              <a:defRPr/>
            </a:pPr>
            <a:endParaRPr lang="en-US" sz="2400" kern="0">
              <a:solidFill>
                <a:prstClr val="white"/>
              </a:solidFill>
            </a:endParaRPr>
          </a:p>
        </p:txBody>
      </p:sp>
      <p:sp>
        <p:nvSpPr>
          <p:cNvPr id="21" name="TextBox 20"/>
          <p:cNvSpPr txBox="1">
            <a:spLocks noChangeArrowheads="1"/>
          </p:cNvSpPr>
          <p:nvPr/>
        </p:nvSpPr>
        <p:spPr bwMode="auto">
          <a:xfrm>
            <a:off x="131242" y="4476406"/>
            <a:ext cx="336057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defTabSz="815975">
              <a:spcBef>
                <a:spcPct val="50000"/>
              </a:spcBef>
              <a:defRPr sz="2400">
                <a:solidFill>
                  <a:srgbClr val="A50021"/>
                </a:solidFill>
                <a:latin typeface="Arial" panose="020B0604020202020204" pitchFamily="34" charset="0"/>
              </a:defRPr>
            </a:lvl1pPr>
            <a:lvl2pPr marL="742950" indent="-285750" algn="ctr" defTabSz="815975">
              <a:spcBef>
                <a:spcPct val="50000"/>
              </a:spcBef>
              <a:defRPr sz="2400">
                <a:solidFill>
                  <a:srgbClr val="A50021"/>
                </a:solidFill>
                <a:latin typeface="Arial" panose="020B0604020202020204" pitchFamily="34" charset="0"/>
              </a:defRPr>
            </a:lvl2pPr>
            <a:lvl3pPr marL="1143000" indent="-228600" algn="ctr" defTabSz="815975">
              <a:spcBef>
                <a:spcPct val="50000"/>
              </a:spcBef>
              <a:defRPr sz="2400">
                <a:solidFill>
                  <a:srgbClr val="A50021"/>
                </a:solidFill>
                <a:latin typeface="Arial" panose="020B0604020202020204" pitchFamily="34" charset="0"/>
              </a:defRPr>
            </a:lvl3pPr>
            <a:lvl4pPr marL="1600200" indent="-228600" algn="ctr" defTabSz="815975">
              <a:spcBef>
                <a:spcPct val="50000"/>
              </a:spcBef>
              <a:defRPr sz="2400">
                <a:solidFill>
                  <a:srgbClr val="A50021"/>
                </a:solidFill>
                <a:latin typeface="Arial" panose="020B0604020202020204" pitchFamily="34" charset="0"/>
              </a:defRPr>
            </a:lvl4pPr>
            <a:lvl5pPr marL="2057400" indent="-228600" algn="ctr" defTabSz="815975">
              <a:spcBef>
                <a:spcPct val="50000"/>
              </a:spcBef>
              <a:defRPr sz="2400">
                <a:solidFill>
                  <a:srgbClr val="A50021"/>
                </a:solidFill>
                <a:latin typeface="Arial" panose="020B0604020202020204" pitchFamily="34" charset="0"/>
              </a:defRPr>
            </a:lvl5pPr>
            <a:lvl6pPr marL="2514600" indent="-228600" algn="ctr" defTabSz="815975"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defTabSz="815975"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defTabSz="815975"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defTabSz="815975" eaLnBrk="0" fontAlgn="base" hangingPunct="0">
              <a:spcBef>
                <a:spcPct val="50000"/>
              </a:spcBef>
              <a:spcAft>
                <a:spcPct val="0"/>
              </a:spcAft>
              <a:defRPr sz="2400">
                <a:solidFill>
                  <a:srgbClr val="A50021"/>
                </a:solidFill>
                <a:latin typeface="Arial" panose="020B0604020202020204" pitchFamily="34" charset="0"/>
              </a:defRPr>
            </a:lvl9pPr>
          </a:lstStyle>
          <a:p>
            <a:pPr fontAlgn="base">
              <a:spcBef>
                <a:spcPct val="0"/>
              </a:spcBef>
              <a:spcAft>
                <a:spcPct val="0"/>
              </a:spcAft>
            </a:pPr>
            <a:r>
              <a:rPr lang="en-US" i="1" dirty="0">
                <a:solidFill>
                  <a:srgbClr val="0000FF"/>
                </a:solidFill>
                <a:latin typeface="+mn-lt"/>
              </a:rPr>
              <a:t>     </a:t>
            </a:r>
            <a:r>
              <a:rPr lang="vi-VN" dirty="0">
                <a:solidFill>
                  <a:srgbClr val="0000FF"/>
                </a:solidFill>
                <a:latin typeface="+mn-lt"/>
              </a:rPr>
              <a:t>Gia đình, dòng họ cố giáo sư, nhà giáo nhân dân Nguyễn Lân nổi tiếng v</a:t>
            </a:r>
            <a:r>
              <a:rPr lang="en-US" dirty="0">
                <a:solidFill>
                  <a:srgbClr val="0000FF"/>
                </a:solidFill>
                <a:latin typeface="+mn-lt"/>
              </a:rPr>
              <a:t>ề </a:t>
            </a:r>
            <a:r>
              <a:rPr lang="vi-VN" dirty="0">
                <a:solidFill>
                  <a:srgbClr val="0000FF"/>
                </a:solidFill>
                <a:latin typeface="+mn-lt"/>
              </a:rPr>
              <a:t>truyền thống hiếu học. </a:t>
            </a:r>
            <a:endParaRPr lang="vi-VN" altLang="en-US" b="1" i="1" dirty="0">
              <a:solidFill>
                <a:srgbClr val="0000FF"/>
              </a:solidFill>
              <a:latin typeface="+mn-lt"/>
              <a:cs typeface="Times New Roman" panose="02020603050405020304" pitchFamily="18" charset="0"/>
            </a:endParaRPr>
          </a:p>
        </p:txBody>
      </p:sp>
      <p:sp>
        <p:nvSpPr>
          <p:cNvPr id="22" name="Down Arrow 21"/>
          <p:cNvSpPr/>
          <p:nvPr/>
        </p:nvSpPr>
        <p:spPr>
          <a:xfrm>
            <a:off x="5484813" y="3762836"/>
            <a:ext cx="877887" cy="508000"/>
          </a:xfrm>
          <a:prstGeom prst="downArrow">
            <a:avLst/>
          </a:prstGeom>
          <a:solidFill>
            <a:srgbClr val="1D9BB8"/>
          </a:solidFill>
          <a:ln w="12700" cap="flat" cmpd="sng" algn="ctr">
            <a:solidFill>
              <a:srgbClr val="1D9BB8">
                <a:shade val="50000"/>
              </a:srgbClr>
            </a:solidFill>
            <a:prstDash val="solid"/>
            <a:miter lim="800000"/>
          </a:ln>
          <a:effectLst/>
        </p:spPr>
        <p:txBody>
          <a:bodyPr anchor="ctr"/>
          <a:lstStyle/>
          <a:p>
            <a:pPr algn="ctr">
              <a:defRPr/>
            </a:pPr>
            <a:endParaRPr lang="en-US" sz="2400" kern="0">
              <a:solidFill>
                <a:prstClr val="white"/>
              </a:solidFill>
            </a:endParaRPr>
          </a:p>
        </p:txBody>
      </p:sp>
      <p:sp>
        <p:nvSpPr>
          <p:cNvPr id="23" name="Rounded Rectangle 22"/>
          <p:cNvSpPr/>
          <p:nvPr/>
        </p:nvSpPr>
        <p:spPr>
          <a:xfrm>
            <a:off x="3873297" y="4270148"/>
            <a:ext cx="3729394" cy="2274547"/>
          </a:xfrm>
          <a:prstGeom prst="roundRect">
            <a:avLst/>
          </a:prstGeom>
          <a:solidFill>
            <a:srgbClr val="1D9BB8">
              <a:lumMod val="60000"/>
              <a:lumOff val="40000"/>
            </a:srgbClr>
          </a:solidFill>
          <a:ln w="12700" cap="flat" cmpd="sng" algn="ctr">
            <a:noFill/>
            <a:prstDash val="solid"/>
            <a:miter lim="800000"/>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a:defRPr/>
            </a:pPr>
            <a:endParaRPr lang="en-US" sz="2400" b="1" kern="0" dirty="0">
              <a:solidFill>
                <a:prstClr val="black"/>
              </a:solidFill>
              <a:cs typeface="Times New Roman" pitchFamily="18" charset="0"/>
            </a:endParaRPr>
          </a:p>
        </p:txBody>
      </p:sp>
      <p:sp>
        <p:nvSpPr>
          <p:cNvPr id="24" name="Rounded Rectangle 23"/>
          <p:cNvSpPr/>
          <p:nvPr/>
        </p:nvSpPr>
        <p:spPr>
          <a:xfrm>
            <a:off x="7818388" y="4266264"/>
            <a:ext cx="4337591" cy="2359275"/>
          </a:xfrm>
          <a:prstGeom prst="roundRect">
            <a:avLst/>
          </a:prstGeom>
          <a:solidFill>
            <a:srgbClr val="FFCCFF"/>
          </a:solidFill>
          <a:ln w="12700" cap="flat" cmpd="sng" algn="ctr">
            <a:noFill/>
            <a:prstDash val="solid"/>
            <a:miter lim="800000"/>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a:defRPr/>
            </a:pPr>
            <a:endParaRPr lang="en-US" sz="2400" b="1" kern="0" dirty="0">
              <a:solidFill>
                <a:prstClr val="black"/>
              </a:solidFill>
              <a:cs typeface="Times New Roman" pitchFamily="18" charset="0"/>
            </a:endParaRPr>
          </a:p>
        </p:txBody>
      </p:sp>
      <p:sp>
        <p:nvSpPr>
          <p:cNvPr id="25" name="Down Arrow 24"/>
          <p:cNvSpPr/>
          <p:nvPr/>
        </p:nvSpPr>
        <p:spPr>
          <a:xfrm>
            <a:off x="9833958" y="3753311"/>
            <a:ext cx="693738" cy="517525"/>
          </a:xfrm>
          <a:prstGeom prst="downArrow">
            <a:avLst>
              <a:gd name="adj1" fmla="val 50000"/>
              <a:gd name="adj2" fmla="val 69048"/>
            </a:avLst>
          </a:prstGeom>
          <a:solidFill>
            <a:srgbClr val="1D9BB8"/>
          </a:solidFill>
          <a:ln w="12700" cap="flat" cmpd="sng" algn="ctr">
            <a:solidFill>
              <a:srgbClr val="1D9BB8">
                <a:shade val="50000"/>
              </a:srgbClr>
            </a:solidFill>
            <a:prstDash val="solid"/>
            <a:miter lim="800000"/>
          </a:ln>
          <a:effectLst/>
        </p:spPr>
        <p:txBody>
          <a:bodyPr anchor="ctr"/>
          <a:lstStyle/>
          <a:p>
            <a:pPr algn="ctr">
              <a:defRPr/>
            </a:pPr>
            <a:endParaRPr lang="en-US" sz="2400" kern="0">
              <a:solidFill>
                <a:prstClr val="white"/>
              </a:solidFill>
            </a:endParaRPr>
          </a:p>
        </p:txBody>
      </p:sp>
      <p:sp>
        <p:nvSpPr>
          <p:cNvPr id="26" name="TextBox 25"/>
          <p:cNvSpPr txBox="1">
            <a:spLocks noChangeArrowheads="1"/>
          </p:cNvSpPr>
          <p:nvPr/>
        </p:nvSpPr>
        <p:spPr bwMode="auto">
          <a:xfrm>
            <a:off x="4000009" y="4391025"/>
            <a:ext cx="3535846"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defTabSz="815975">
              <a:spcBef>
                <a:spcPct val="50000"/>
              </a:spcBef>
              <a:defRPr sz="2400">
                <a:solidFill>
                  <a:srgbClr val="A50021"/>
                </a:solidFill>
                <a:latin typeface="Arial" panose="020B0604020202020204" pitchFamily="34" charset="0"/>
              </a:defRPr>
            </a:lvl1pPr>
            <a:lvl2pPr marL="742950" indent="-285750" algn="ctr" defTabSz="815975">
              <a:spcBef>
                <a:spcPct val="50000"/>
              </a:spcBef>
              <a:defRPr sz="2400">
                <a:solidFill>
                  <a:srgbClr val="A50021"/>
                </a:solidFill>
                <a:latin typeface="Arial" panose="020B0604020202020204" pitchFamily="34" charset="0"/>
              </a:defRPr>
            </a:lvl2pPr>
            <a:lvl3pPr marL="1143000" indent="-228600" algn="ctr" defTabSz="815975">
              <a:spcBef>
                <a:spcPct val="50000"/>
              </a:spcBef>
              <a:defRPr sz="2400">
                <a:solidFill>
                  <a:srgbClr val="A50021"/>
                </a:solidFill>
                <a:latin typeface="Arial" panose="020B0604020202020204" pitchFamily="34" charset="0"/>
              </a:defRPr>
            </a:lvl3pPr>
            <a:lvl4pPr marL="1600200" indent="-228600" algn="ctr" defTabSz="815975">
              <a:spcBef>
                <a:spcPct val="50000"/>
              </a:spcBef>
              <a:defRPr sz="2400">
                <a:solidFill>
                  <a:srgbClr val="A50021"/>
                </a:solidFill>
                <a:latin typeface="Arial" panose="020B0604020202020204" pitchFamily="34" charset="0"/>
              </a:defRPr>
            </a:lvl4pPr>
            <a:lvl5pPr marL="2057400" indent="-228600" algn="ctr" defTabSz="815975">
              <a:spcBef>
                <a:spcPct val="50000"/>
              </a:spcBef>
              <a:defRPr sz="2400">
                <a:solidFill>
                  <a:srgbClr val="A50021"/>
                </a:solidFill>
                <a:latin typeface="Arial" panose="020B0604020202020204" pitchFamily="34" charset="0"/>
              </a:defRPr>
            </a:lvl5pPr>
            <a:lvl6pPr marL="2514600" indent="-228600" algn="ctr" defTabSz="815975"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defTabSz="815975"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defTabSz="815975"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defTabSz="815975" eaLnBrk="0" fontAlgn="base" hangingPunct="0">
              <a:spcBef>
                <a:spcPct val="50000"/>
              </a:spcBef>
              <a:spcAft>
                <a:spcPct val="0"/>
              </a:spcAft>
              <a:defRPr sz="2400">
                <a:solidFill>
                  <a:srgbClr val="A50021"/>
                </a:solidFill>
                <a:latin typeface="Arial" panose="020B0604020202020204" pitchFamily="34" charset="0"/>
              </a:defRPr>
            </a:lvl9pPr>
          </a:lstStyle>
          <a:p>
            <a:pPr fontAlgn="base">
              <a:spcBef>
                <a:spcPct val="0"/>
              </a:spcBef>
              <a:spcAft>
                <a:spcPct val="0"/>
              </a:spcAft>
            </a:pPr>
            <a:r>
              <a:rPr lang="en-US" dirty="0" err="1">
                <a:solidFill>
                  <a:srgbClr val="FF0000"/>
                </a:solidFill>
                <a:latin typeface="+mn-lt"/>
              </a:rPr>
              <a:t>Đó</a:t>
            </a:r>
            <a:r>
              <a:rPr lang="vi-VN" dirty="0">
                <a:solidFill>
                  <a:srgbClr val="FF0000"/>
                </a:solidFill>
                <a:latin typeface="+mn-lt"/>
              </a:rPr>
              <a:t> là một truyền thống tốt đẹp cần lưu giữ và phát huy.</a:t>
            </a:r>
            <a:endParaRPr lang="en-US" dirty="0">
              <a:solidFill>
                <a:srgbClr val="FF0000"/>
              </a:solidFill>
              <a:latin typeface="+mn-lt"/>
            </a:endParaRPr>
          </a:p>
          <a:p>
            <a:pPr fontAlgn="base">
              <a:spcBef>
                <a:spcPct val="0"/>
              </a:spcBef>
              <a:spcAft>
                <a:spcPct val="0"/>
              </a:spcAft>
            </a:pPr>
            <a:r>
              <a:rPr lang="vi-VN" dirty="0">
                <a:solidFill>
                  <a:srgbClr val="FF0000"/>
                </a:solidFill>
                <a:latin typeface="+mn-lt"/>
                <a:ea typeface="Courier New" panose="02070309020205020404" pitchFamily="49" charset="0"/>
              </a:rPr>
              <a:t>Em thấy ngưỡng mộ, đáng học tập.</a:t>
            </a:r>
            <a:endParaRPr lang="vi-VN" altLang="en-US" b="1" i="1" dirty="0">
              <a:solidFill>
                <a:srgbClr val="FF0000"/>
              </a:solidFill>
              <a:latin typeface="+mn-lt"/>
              <a:cs typeface="Times New Roman" panose="02020603050405020304" pitchFamily="18" charset="0"/>
            </a:endParaRPr>
          </a:p>
        </p:txBody>
      </p:sp>
      <p:sp>
        <p:nvSpPr>
          <p:cNvPr id="27" name="TextBox 26"/>
          <p:cNvSpPr txBox="1">
            <a:spLocks noChangeArrowheads="1"/>
          </p:cNvSpPr>
          <p:nvPr/>
        </p:nvSpPr>
        <p:spPr bwMode="auto">
          <a:xfrm>
            <a:off x="7887962" y="4236371"/>
            <a:ext cx="4086724"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defTabSz="815975">
              <a:spcBef>
                <a:spcPct val="50000"/>
              </a:spcBef>
              <a:defRPr sz="2400">
                <a:solidFill>
                  <a:srgbClr val="A50021"/>
                </a:solidFill>
                <a:latin typeface="Arial" panose="020B0604020202020204" pitchFamily="34" charset="0"/>
              </a:defRPr>
            </a:lvl1pPr>
            <a:lvl2pPr marL="742950" indent="-285750" algn="ctr" defTabSz="815975">
              <a:spcBef>
                <a:spcPct val="50000"/>
              </a:spcBef>
              <a:defRPr sz="2400">
                <a:solidFill>
                  <a:srgbClr val="A50021"/>
                </a:solidFill>
                <a:latin typeface="Arial" panose="020B0604020202020204" pitchFamily="34" charset="0"/>
              </a:defRPr>
            </a:lvl2pPr>
            <a:lvl3pPr marL="1143000" indent="-228600" algn="ctr" defTabSz="815975">
              <a:spcBef>
                <a:spcPct val="50000"/>
              </a:spcBef>
              <a:defRPr sz="2400">
                <a:solidFill>
                  <a:srgbClr val="A50021"/>
                </a:solidFill>
                <a:latin typeface="Arial" panose="020B0604020202020204" pitchFamily="34" charset="0"/>
              </a:defRPr>
            </a:lvl3pPr>
            <a:lvl4pPr marL="1600200" indent="-228600" algn="ctr" defTabSz="815975">
              <a:spcBef>
                <a:spcPct val="50000"/>
              </a:spcBef>
              <a:defRPr sz="2400">
                <a:solidFill>
                  <a:srgbClr val="A50021"/>
                </a:solidFill>
                <a:latin typeface="Arial" panose="020B0604020202020204" pitchFamily="34" charset="0"/>
              </a:defRPr>
            </a:lvl4pPr>
            <a:lvl5pPr marL="2057400" indent="-228600" algn="ctr" defTabSz="815975">
              <a:spcBef>
                <a:spcPct val="50000"/>
              </a:spcBef>
              <a:defRPr sz="2400">
                <a:solidFill>
                  <a:srgbClr val="A50021"/>
                </a:solidFill>
                <a:latin typeface="Arial" panose="020B0604020202020204" pitchFamily="34" charset="0"/>
              </a:defRPr>
            </a:lvl5pPr>
            <a:lvl6pPr marL="2514600" indent="-228600" algn="ctr" defTabSz="815975"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defTabSz="815975"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defTabSz="815975"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defTabSz="815975" eaLnBrk="0" fontAlgn="base" hangingPunct="0">
              <a:spcBef>
                <a:spcPct val="50000"/>
              </a:spcBef>
              <a:spcAft>
                <a:spcPct val="0"/>
              </a:spcAft>
              <a:defRPr sz="2400">
                <a:solidFill>
                  <a:srgbClr val="A50021"/>
                </a:solidFill>
                <a:latin typeface="Arial" panose="020B0604020202020204" pitchFamily="34" charset="0"/>
              </a:defRPr>
            </a:lvl9pPr>
          </a:lstStyle>
          <a:p>
            <a:pPr fontAlgn="base">
              <a:spcBef>
                <a:spcPct val="0"/>
              </a:spcBef>
              <a:spcAft>
                <a:spcPct val="0"/>
              </a:spcAft>
            </a:pPr>
            <a:r>
              <a:rPr lang="en-US" dirty="0">
                <a:solidFill>
                  <a:srgbClr val="0000FF"/>
                </a:solidFill>
                <a:latin typeface="+mn-lt"/>
                <a:cs typeface="#9Slide03 Arima Madurai Black" panose="00000A00000000000000" pitchFamily="2" charset="0"/>
              </a:rPr>
              <a:t>T</a:t>
            </a:r>
            <a:r>
              <a:rPr lang="vi-VN" dirty="0">
                <a:solidFill>
                  <a:srgbClr val="0000FF"/>
                </a:solidFill>
                <a:latin typeface="+mn-lt"/>
                <a:cs typeface="#9Slide03 Arima Madurai Black" panose="00000A00000000000000" pitchFamily="2" charset="0"/>
              </a:rPr>
              <a:t>ruyền thống gia đình, dòng họ</a:t>
            </a:r>
            <a:r>
              <a:rPr lang="en-US" dirty="0">
                <a:solidFill>
                  <a:srgbClr val="0000FF"/>
                </a:solidFill>
                <a:latin typeface="+mn-lt"/>
                <a:cs typeface="#9Slide03 Arima Madurai Black" panose="00000A00000000000000" pitchFamily="2" charset="0"/>
              </a:rPr>
              <a:t> </a:t>
            </a:r>
            <a:r>
              <a:rPr lang="vi-VN" dirty="0">
                <a:solidFill>
                  <a:srgbClr val="0000FF"/>
                </a:solidFill>
                <a:latin typeface="+mn-lt"/>
                <a:cs typeface="#9Slide03 Arima Madurai Black" panose="00000A00000000000000" pitchFamily="2" charset="0"/>
              </a:rPr>
              <a:t>là </a:t>
            </a:r>
            <a:r>
              <a:rPr lang="en-US" dirty="0" err="1">
                <a:solidFill>
                  <a:srgbClr val="0000FF"/>
                </a:solidFill>
                <a:latin typeface="+mn-lt"/>
                <a:cs typeface="#9Slide03 Arima Madurai Black" panose="00000A00000000000000" pitchFamily="2" charset="0"/>
              </a:rPr>
              <a:t>những</a:t>
            </a:r>
            <a:r>
              <a:rPr lang="en-US" dirty="0">
                <a:solidFill>
                  <a:srgbClr val="0000FF"/>
                </a:solidFill>
                <a:latin typeface="+mn-lt"/>
                <a:cs typeface="#9Slide03 Arima Madurai Black" panose="00000A00000000000000" pitchFamily="2" charset="0"/>
              </a:rPr>
              <a:t> </a:t>
            </a:r>
            <a:r>
              <a:rPr lang="en-US" dirty="0" err="1">
                <a:solidFill>
                  <a:srgbClr val="0000FF"/>
                </a:solidFill>
                <a:latin typeface="+mn-lt"/>
                <a:cs typeface="#9Slide03 Arima Madurai Black" panose="00000A00000000000000" pitchFamily="2" charset="0"/>
              </a:rPr>
              <a:t>giá</a:t>
            </a:r>
            <a:r>
              <a:rPr lang="en-US" dirty="0">
                <a:solidFill>
                  <a:srgbClr val="0000FF"/>
                </a:solidFill>
                <a:latin typeface="+mn-lt"/>
                <a:cs typeface="#9Slide03 Arima Madurai Black" panose="00000A00000000000000" pitchFamily="2" charset="0"/>
              </a:rPr>
              <a:t> </a:t>
            </a:r>
            <a:r>
              <a:rPr lang="en-US" dirty="0" err="1">
                <a:solidFill>
                  <a:srgbClr val="0000FF"/>
                </a:solidFill>
                <a:latin typeface="+mn-lt"/>
                <a:cs typeface="#9Slide03 Arima Madurai Black" panose="00000A00000000000000" pitchFamily="2" charset="0"/>
              </a:rPr>
              <a:t>trị</a:t>
            </a:r>
            <a:r>
              <a:rPr lang="en-US" dirty="0">
                <a:solidFill>
                  <a:srgbClr val="0000FF"/>
                </a:solidFill>
                <a:latin typeface="+mn-lt"/>
                <a:cs typeface="#9Slide03 Arima Madurai Black" panose="00000A00000000000000" pitchFamily="2" charset="0"/>
              </a:rPr>
              <a:t> </a:t>
            </a:r>
            <a:r>
              <a:rPr lang="en-US" dirty="0" err="1">
                <a:solidFill>
                  <a:srgbClr val="0000FF"/>
                </a:solidFill>
                <a:latin typeface="+mn-lt"/>
                <a:cs typeface="#9Slide03 Arima Madurai Black" panose="00000A00000000000000" pitchFamily="2" charset="0"/>
              </a:rPr>
              <a:t>tốt</a:t>
            </a:r>
            <a:r>
              <a:rPr lang="en-US" dirty="0">
                <a:solidFill>
                  <a:srgbClr val="0000FF"/>
                </a:solidFill>
                <a:latin typeface="+mn-lt"/>
                <a:cs typeface="#9Slide03 Arima Madurai Black" panose="00000A00000000000000" pitchFamily="2" charset="0"/>
              </a:rPr>
              <a:t> </a:t>
            </a:r>
            <a:r>
              <a:rPr lang="en-US" dirty="0" err="1">
                <a:solidFill>
                  <a:srgbClr val="0000FF"/>
                </a:solidFill>
                <a:latin typeface="+mn-lt"/>
                <a:cs typeface="#9Slide03 Arima Madurai Black" panose="00000A00000000000000" pitchFamily="2" charset="0"/>
              </a:rPr>
              <a:t>đẹp</a:t>
            </a:r>
            <a:r>
              <a:rPr lang="en-US" dirty="0">
                <a:solidFill>
                  <a:srgbClr val="0000FF"/>
                </a:solidFill>
                <a:latin typeface="+mn-lt"/>
                <a:cs typeface="#9Slide03 Arima Madurai Black" panose="00000A00000000000000" pitchFamily="2" charset="0"/>
              </a:rPr>
              <a:t> </a:t>
            </a:r>
            <a:r>
              <a:rPr lang="en-US" dirty="0" err="1">
                <a:solidFill>
                  <a:srgbClr val="0000FF"/>
                </a:solidFill>
                <a:latin typeface="+mn-lt"/>
                <a:cs typeface="#9Slide03 Arima Madurai Black" panose="00000A00000000000000" pitchFamily="2" charset="0"/>
              </a:rPr>
              <a:t>mà</a:t>
            </a:r>
            <a:r>
              <a:rPr lang="en-US" dirty="0">
                <a:solidFill>
                  <a:srgbClr val="0000FF"/>
                </a:solidFill>
                <a:latin typeface="+mn-lt"/>
                <a:cs typeface="#9Slide03 Arima Madurai Black" panose="00000A00000000000000" pitchFamily="2" charset="0"/>
              </a:rPr>
              <a:t> </a:t>
            </a:r>
            <a:r>
              <a:rPr lang="en-US" dirty="0" err="1">
                <a:solidFill>
                  <a:srgbClr val="0000FF"/>
                </a:solidFill>
                <a:latin typeface="+mn-lt"/>
                <a:cs typeface="#9Slide03 Arima Madurai Black" panose="00000A00000000000000" pitchFamily="2" charset="0"/>
              </a:rPr>
              <a:t>gia</a:t>
            </a:r>
            <a:r>
              <a:rPr lang="en-US" dirty="0">
                <a:solidFill>
                  <a:srgbClr val="0000FF"/>
                </a:solidFill>
                <a:latin typeface="+mn-lt"/>
                <a:cs typeface="#9Slide03 Arima Madurai Black" panose="00000A00000000000000" pitchFamily="2" charset="0"/>
              </a:rPr>
              <a:t> </a:t>
            </a:r>
            <a:r>
              <a:rPr lang="en-US" dirty="0" err="1">
                <a:solidFill>
                  <a:srgbClr val="0000FF"/>
                </a:solidFill>
                <a:latin typeface="+mn-lt"/>
                <a:cs typeface="#9Slide03 Arima Madurai Black" panose="00000A00000000000000" pitchFamily="2" charset="0"/>
              </a:rPr>
              <a:t>đình</a:t>
            </a:r>
            <a:r>
              <a:rPr lang="en-US" dirty="0">
                <a:solidFill>
                  <a:srgbClr val="0000FF"/>
                </a:solidFill>
                <a:latin typeface="+mn-lt"/>
                <a:cs typeface="#9Slide03 Arima Madurai Black" panose="00000A00000000000000" pitchFamily="2" charset="0"/>
              </a:rPr>
              <a:t>, </a:t>
            </a:r>
            <a:r>
              <a:rPr lang="en-US" dirty="0" err="1">
                <a:solidFill>
                  <a:srgbClr val="0000FF"/>
                </a:solidFill>
                <a:latin typeface="+mn-lt"/>
                <a:cs typeface="#9Slide03 Arima Madurai Black" panose="00000A00000000000000" pitchFamily="2" charset="0"/>
              </a:rPr>
              <a:t>dòng</a:t>
            </a:r>
            <a:r>
              <a:rPr lang="en-US" dirty="0">
                <a:solidFill>
                  <a:srgbClr val="0000FF"/>
                </a:solidFill>
                <a:latin typeface="+mn-lt"/>
                <a:cs typeface="#9Slide03 Arima Madurai Black" panose="00000A00000000000000" pitchFamily="2" charset="0"/>
              </a:rPr>
              <a:t> </a:t>
            </a:r>
            <a:r>
              <a:rPr lang="en-US" dirty="0" err="1">
                <a:solidFill>
                  <a:srgbClr val="0000FF"/>
                </a:solidFill>
                <a:latin typeface="+mn-lt"/>
                <a:cs typeface="#9Slide03 Arima Madurai Black" panose="00000A00000000000000" pitchFamily="2" charset="0"/>
              </a:rPr>
              <a:t>họ</a:t>
            </a:r>
            <a:r>
              <a:rPr lang="en-US" dirty="0">
                <a:solidFill>
                  <a:srgbClr val="0000FF"/>
                </a:solidFill>
                <a:latin typeface="+mn-lt"/>
                <a:cs typeface="#9Slide03 Arima Madurai Black" panose="00000A00000000000000" pitchFamily="2" charset="0"/>
              </a:rPr>
              <a:t> </a:t>
            </a:r>
            <a:r>
              <a:rPr lang="en-US" dirty="0" err="1">
                <a:solidFill>
                  <a:srgbClr val="0000FF"/>
                </a:solidFill>
                <a:latin typeface="+mn-lt"/>
                <a:cs typeface="#9Slide03 Arima Madurai Black" panose="00000A00000000000000" pitchFamily="2" charset="0"/>
              </a:rPr>
              <a:t>đã</a:t>
            </a:r>
            <a:r>
              <a:rPr lang="en-US" dirty="0">
                <a:solidFill>
                  <a:srgbClr val="0000FF"/>
                </a:solidFill>
                <a:latin typeface="+mn-lt"/>
                <a:cs typeface="#9Slide03 Arima Madurai Black" panose="00000A00000000000000" pitchFamily="2" charset="0"/>
              </a:rPr>
              <a:t> </a:t>
            </a:r>
            <a:r>
              <a:rPr lang="en-US" dirty="0" err="1">
                <a:solidFill>
                  <a:srgbClr val="0000FF"/>
                </a:solidFill>
                <a:latin typeface="+mn-lt"/>
                <a:cs typeface="#9Slide03 Arima Madurai Black" panose="00000A00000000000000" pitchFamily="2" charset="0"/>
              </a:rPr>
              <a:t>tạo</a:t>
            </a:r>
            <a:r>
              <a:rPr lang="en-US" dirty="0">
                <a:solidFill>
                  <a:srgbClr val="0000FF"/>
                </a:solidFill>
                <a:latin typeface="+mn-lt"/>
                <a:cs typeface="#9Slide03 Arima Madurai Black" panose="00000A00000000000000" pitchFamily="2" charset="0"/>
              </a:rPr>
              <a:t> </a:t>
            </a:r>
            <a:r>
              <a:rPr lang="en-US" dirty="0" err="1">
                <a:solidFill>
                  <a:srgbClr val="0000FF"/>
                </a:solidFill>
                <a:latin typeface="+mn-lt"/>
                <a:cs typeface="#9Slide03 Arima Madurai Black" panose="00000A00000000000000" pitchFamily="2" charset="0"/>
              </a:rPr>
              <a:t>ra</a:t>
            </a:r>
            <a:r>
              <a:rPr lang="en-US" dirty="0">
                <a:solidFill>
                  <a:srgbClr val="0000FF"/>
                </a:solidFill>
                <a:latin typeface="+mn-lt"/>
                <a:cs typeface="#9Slide03 Arima Madurai Black" panose="00000A00000000000000" pitchFamily="2" charset="0"/>
              </a:rPr>
              <a:t>, </a:t>
            </a:r>
            <a:r>
              <a:rPr lang="en-US" dirty="0" err="1">
                <a:solidFill>
                  <a:srgbClr val="0000FF"/>
                </a:solidFill>
                <a:latin typeface="+mn-lt"/>
                <a:cs typeface="#9Slide03 Arima Madurai Black" panose="00000A00000000000000" pitchFamily="2" charset="0"/>
              </a:rPr>
              <a:t>được</a:t>
            </a:r>
            <a:r>
              <a:rPr lang="en-US" dirty="0">
                <a:solidFill>
                  <a:srgbClr val="0000FF"/>
                </a:solidFill>
                <a:latin typeface="+mn-lt"/>
                <a:cs typeface="#9Slide03 Arima Madurai Black" panose="00000A00000000000000" pitchFamily="2" charset="0"/>
              </a:rPr>
              <a:t> </a:t>
            </a:r>
            <a:r>
              <a:rPr lang="en-US" dirty="0" err="1">
                <a:solidFill>
                  <a:srgbClr val="0000FF"/>
                </a:solidFill>
                <a:latin typeface="+mn-lt"/>
                <a:cs typeface="#9Slide03 Arima Madurai Black" panose="00000A00000000000000" pitchFamily="2" charset="0"/>
              </a:rPr>
              <a:t>lưu</a:t>
            </a:r>
            <a:r>
              <a:rPr lang="en-US" dirty="0">
                <a:solidFill>
                  <a:srgbClr val="0000FF"/>
                </a:solidFill>
                <a:latin typeface="+mn-lt"/>
                <a:cs typeface="#9Slide03 Arima Madurai Black" panose="00000A00000000000000" pitchFamily="2" charset="0"/>
              </a:rPr>
              <a:t> </a:t>
            </a:r>
            <a:r>
              <a:rPr lang="en-US" dirty="0" err="1">
                <a:solidFill>
                  <a:srgbClr val="0000FF"/>
                </a:solidFill>
                <a:latin typeface="+mn-lt"/>
                <a:cs typeface="#9Slide03 Arima Madurai Black" panose="00000A00000000000000" pitchFamily="2" charset="0"/>
              </a:rPr>
              <a:t>truyền</a:t>
            </a:r>
            <a:r>
              <a:rPr lang="en-US" dirty="0">
                <a:solidFill>
                  <a:srgbClr val="0000FF"/>
                </a:solidFill>
                <a:latin typeface="+mn-lt"/>
                <a:cs typeface="#9Slide03 Arima Madurai Black" panose="00000A00000000000000" pitchFamily="2" charset="0"/>
              </a:rPr>
              <a:t>, </a:t>
            </a:r>
            <a:r>
              <a:rPr lang="en-US" dirty="0" err="1">
                <a:solidFill>
                  <a:srgbClr val="0000FF"/>
                </a:solidFill>
                <a:latin typeface="+mn-lt"/>
                <a:cs typeface="#9Slide03 Arima Madurai Black" panose="00000A00000000000000" pitchFamily="2" charset="0"/>
              </a:rPr>
              <a:t>phát</a:t>
            </a:r>
            <a:r>
              <a:rPr lang="en-US" dirty="0">
                <a:solidFill>
                  <a:srgbClr val="0000FF"/>
                </a:solidFill>
                <a:latin typeface="+mn-lt"/>
                <a:cs typeface="#9Slide03 Arima Madurai Black" panose="00000A00000000000000" pitchFamily="2" charset="0"/>
              </a:rPr>
              <a:t> </a:t>
            </a:r>
            <a:r>
              <a:rPr lang="en-US" dirty="0" err="1">
                <a:solidFill>
                  <a:srgbClr val="0000FF"/>
                </a:solidFill>
                <a:latin typeface="+mn-lt"/>
                <a:cs typeface="#9Slide03 Arima Madurai Black" panose="00000A00000000000000" pitchFamily="2" charset="0"/>
              </a:rPr>
              <a:t>huy</a:t>
            </a:r>
            <a:r>
              <a:rPr lang="en-US" dirty="0">
                <a:solidFill>
                  <a:srgbClr val="0000FF"/>
                </a:solidFill>
                <a:latin typeface="+mn-lt"/>
                <a:cs typeface="#9Slide03 Arima Madurai Black" panose="00000A00000000000000" pitchFamily="2" charset="0"/>
              </a:rPr>
              <a:t> </a:t>
            </a:r>
            <a:r>
              <a:rPr lang="en-US" dirty="0" err="1">
                <a:solidFill>
                  <a:srgbClr val="0000FF"/>
                </a:solidFill>
                <a:latin typeface="+mn-lt"/>
                <a:cs typeface="#9Slide03 Arima Madurai Black" panose="00000A00000000000000" pitchFamily="2" charset="0"/>
              </a:rPr>
              <a:t>từ</a:t>
            </a:r>
            <a:r>
              <a:rPr lang="en-US" dirty="0">
                <a:solidFill>
                  <a:srgbClr val="0000FF"/>
                </a:solidFill>
                <a:latin typeface="+mn-lt"/>
                <a:cs typeface="#9Slide03 Arima Madurai Black" panose="00000A00000000000000" pitchFamily="2" charset="0"/>
              </a:rPr>
              <a:t> </a:t>
            </a:r>
            <a:r>
              <a:rPr lang="en-US" dirty="0" err="1">
                <a:solidFill>
                  <a:srgbClr val="0000FF"/>
                </a:solidFill>
                <a:latin typeface="+mn-lt"/>
                <a:cs typeface="#9Slide03 Arima Madurai Black" panose="00000A00000000000000" pitchFamily="2" charset="0"/>
              </a:rPr>
              <a:t>thế</a:t>
            </a:r>
            <a:r>
              <a:rPr lang="en-US" dirty="0">
                <a:solidFill>
                  <a:srgbClr val="0000FF"/>
                </a:solidFill>
                <a:latin typeface="+mn-lt"/>
                <a:cs typeface="#9Slide03 Arima Madurai Black" panose="00000A00000000000000" pitchFamily="2" charset="0"/>
              </a:rPr>
              <a:t> </a:t>
            </a:r>
            <a:r>
              <a:rPr lang="en-US" dirty="0" err="1">
                <a:solidFill>
                  <a:srgbClr val="0000FF"/>
                </a:solidFill>
                <a:latin typeface="+mn-lt"/>
                <a:cs typeface="#9Slide03 Arima Madurai Black" panose="00000A00000000000000" pitchFamily="2" charset="0"/>
              </a:rPr>
              <a:t>hệ</a:t>
            </a:r>
            <a:r>
              <a:rPr lang="en-US" dirty="0">
                <a:solidFill>
                  <a:srgbClr val="0000FF"/>
                </a:solidFill>
                <a:latin typeface="+mn-lt"/>
                <a:cs typeface="#9Slide03 Arima Madurai Black" panose="00000A00000000000000" pitchFamily="2" charset="0"/>
              </a:rPr>
              <a:t> </a:t>
            </a:r>
            <a:r>
              <a:rPr lang="en-US" dirty="0" err="1">
                <a:solidFill>
                  <a:srgbClr val="0000FF"/>
                </a:solidFill>
                <a:latin typeface="+mn-lt"/>
                <a:cs typeface="#9Slide03 Arima Madurai Black" panose="00000A00000000000000" pitchFamily="2" charset="0"/>
              </a:rPr>
              <a:t>này</a:t>
            </a:r>
            <a:r>
              <a:rPr lang="en-US" dirty="0">
                <a:solidFill>
                  <a:srgbClr val="0000FF"/>
                </a:solidFill>
                <a:latin typeface="+mn-lt"/>
                <a:cs typeface="#9Slide03 Arima Madurai Black" panose="00000A00000000000000" pitchFamily="2" charset="0"/>
              </a:rPr>
              <a:t> sang </a:t>
            </a:r>
            <a:r>
              <a:rPr lang="en-US" dirty="0" err="1">
                <a:solidFill>
                  <a:srgbClr val="0000FF"/>
                </a:solidFill>
                <a:latin typeface="+mn-lt"/>
                <a:cs typeface="#9Slide03 Arima Madurai Black" panose="00000A00000000000000" pitchFamily="2" charset="0"/>
              </a:rPr>
              <a:t>thế</a:t>
            </a:r>
            <a:r>
              <a:rPr lang="en-US" dirty="0">
                <a:solidFill>
                  <a:srgbClr val="0000FF"/>
                </a:solidFill>
                <a:latin typeface="+mn-lt"/>
                <a:cs typeface="#9Slide03 Arima Madurai Black" panose="00000A00000000000000" pitchFamily="2" charset="0"/>
              </a:rPr>
              <a:t> </a:t>
            </a:r>
            <a:r>
              <a:rPr lang="en-US" dirty="0" err="1">
                <a:solidFill>
                  <a:srgbClr val="0000FF"/>
                </a:solidFill>
                <a:latin typeface="+mn-lt"/>
                <a:cs typeface="#9Slide03 Arima Madurai Black" panose="00000A00000000000000" pitchFamily="2" charset="0"/>
              </a:rPr>
              <a:t>hệ</a:t>
            </a:r>
            <a:r>
              <a:rPr lang="en-US" dirty="0">
                <a:solidFill>
                  <a:srgbClr val="0000FF"/>
                </a:solidFill>
                <a:latin typeface="+mn-lt"/>
                <a:cs typeface="#9Slide03 Arima Madurai Black" panose="00000A00000000000000" pitchFamily="2" charset="0"/>
              </a:rPr>
              <a:t> </a:t>
            </a:r>
            <a:r>
              <a:rPr lang="en-US" dirty="0" err="1">
                <a:solidFill>
                  <a:srgbClr val="0000FF"/>
                </a:solidFill>
                <a:latin typeface="+mn-lt"/>
                <a:cs typeface="#9Slide03 Arima Madurai Black" panose="00000A00000000000000" pitchFamily="2" charset="0"/>
              </a:rPr>
              <a:t>khác</a:t>
            </a:r>
            <a:r>
              <a:rPr lang="en-US" dirty="0">
                <a:solidFill>
                  <a:srgbClr val="0000FF"/>
                </a:solidFill>
                <a:latin typeface="+mn-lt"/>
                <a:cs typeface="#9Slide03 Arima Madurai Black" panose="00000A00000000000000" pitchFamily="2" charset="0"/>
              </a:rPr>
              <a:t>.</a:t>
            </a:r>
            <a:endParaRPr lang="en-US" altLang="en-US" kern="0" dirty="0">
              <a:solidFill>
                <a:srgbClr val="0000FF"/>
              </a:solidFill>
              <a:latin typeface="+mn-lt"/>
            </a:endParaRPr>
          </a:p>
        </p:txBody>
      </p:sp>
      <p:sp>
        <p:nvSpPr>
          <p:cNvPr id="28" name="AutoShape 3"/>
          <p:cNvSpPr>
            <a:spLocks noChangeArrowheads="1"/>
          </p:cNvSpPr>
          <p:nvPr/>
        </p:nvSpPr>
        <p:spPr bwMode="gray">
          <a:xfrm>
            <a:off x="1151732" y="167369"/>
            <a:ext cx="4589110" cy="574675"/>
          </a:xfrm>
          <a:prstGeom prst="roundRect">
            <a:avLst>
              <a:gd name="adj" fmla="val 50000"/>
            </a:avLst>
          </a:prstGeom>
          <a:solidFill>
            <a:srgbClr val="5B9BD5"/>
          </a:solidFill>
          <a:ln>
            <a:noFill/>
          </a:ln>
          <a:effectLst>
            <a:outerShdw dist="63500" dir="3187806" algn="ctr" rotWithShape="0">
              <a:srgbClr val="001D3A"/>
            </a:outerShdw>
          </a:effectLst>
          <a:extLst>
            <a:ext uri="{91240B29-F687-4F45-9708-019B960494DF}">
              <a14:hiddenLine xmlns:a14="http://schemas.microsoft.com/office/drawing/2010/main" w="38100" algn="ctr">
                <a:solidFill>
                  <a:srgbClr val="000000"/>
                </a:solidFill>
                <a:round/>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a:spcBef>
                <a:spcPct val="20000"/>
              </a:spcBef>
              <a:spcAft>
                <a:spcPct val="20000"/>
              </a:spcAft>
              <a:defRPr/>
            </a:pPr>
            <a:r>
              <a:rPr lang="en-US" altLang="en-US" sz="2400" b="1" kern="0" dirty="0">
                <a:solidFill>
                  <a:srgbClr val="FFFF00"/>
                </a:solidFill>
                <a:latin typeface="+mn-lt"/>
                <a:cs typeface="Times New Roman" panose="02020603050405020304" pitchFamily="18" charset="0"/>
              </a:rPr>
              <a:t>THẢO LUẬN NHÓM BÀN  </a:t>
            </a:r>
          </a:p>
        </p:txBody>
      </p:sp>
      <p:cxnSp>
        <p:nvCxnSpPr>
          <p:cNvPr id="31" name="Straight Connector 30"/>
          <p:cNvCxnSpPr/>
          <p:nvPr/>
        </p:nvCxnSpPr>
        <p:spPr>
          <a:xfrm>
            <a:off x="5632450" y="1684338"/>
            <a:ext cx="0" cy="285750"/>
          </a:xfrm>
          <a:prstGeom prst="line">
            <a:avLst/>
          </a:prstGeom>
          <a:noFill/>
          <a:ln w="76200" cap="flat" cmpd="sng" algn="ctr">
            <a:solidFill>
              <a:srgbClr val="FF0000"/>
            </a:solidFill>
            <a:prstDash val="solid"/>
            <a:miter lim="800000"/>
          </a:ln>
          <a:effectLst/>
        </p:spPr>
      </p:cxnSp>
      <p:pic>
        <p:nvPicPr>
          <p:cNvPr id="30" name="Shape 1"/>
          <p:cNvPicPr/>
          <p:nvPr/>
        </p:nvPicPr>
        <p:blipFill>
          <a:blip r:embed="rId2"/>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213023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500"/>
                                        <p:tgtEl>
                                          <p:spTgt spid="8"/>
                                        </p:tgtEl>
                                      </p:cBhvr>
                                    </p:animEffect>
                                  </p:childTnLst>
                                </p:cTn>
                              </p:par>
                              <p:par>
                                <p:cTn id="19" presetID="16" presetClass="entr" presetSubtype="21"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arn(inVertical)">
                                      <p:cBhvr>
                                        <p:cTn id="21" dur="500"/>
                                        <p:tgtEl>
                                          <p:spTgt spid="6"/>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barn(inVertical)">
                                      <p:cBhvr>
                                        <p:cTn id="24" dur="500"/>
                                        <p:tgtEl>
                                          <p:spTgt spid="16"/>
                                        </p:tgtEl>
                                      </p:cBhvr>
                                    </p:animEffect>
                                  </p:childTnLst>
                                </p:cTn>
                              </p:par>
                              <p:par>
                                <p:cTn id="25" presetID="16" presetClass="entr" presetSubtype="21"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par>
                                <p:cTn id="28" presetID="16" presetClass="entr" presetSubtype="21" fill="hold"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barn(inVertical)">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barn(inVertical)">
                                      <p:cBhvr>
                                        <p:cTn id="35" dur="500"/>
                                        <p:tgtEl>
                                          <p:spTgt spid="7"/>
                                        </p:tgtEl>
                                      </p:cBhvr>
                                    </p:animEffect>
                                  </p:childTnLst>
                                </p:cTn>
                              </p:par>
                              <p:par>
                                <p:cTn id="36" presetID="16" presetClass="entr" presetSubtype="21"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barn(inVertical)">
                                      <p:cBhvr>
                                        <p:cTn id="38" dur="500"/>
                                        <p:tgtEl>
                                          <p:spTgt spid="17"/>
                                        </p:tgtEl>
                                      </p:cBhvr>
                                    </p:animEffect>
                                  </p:childTnLst>
                                </p:cTn>
                              </p:par>
                              <p:par>
                                <p:cTn id="39" presetID="16" presetClass="entr" presetSubtype="21" fill="hold" nodeType="with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barn(inVertical)">
                                      <p:cBhvr>
                                        <p:cTn id="41" dur="500"/>
                                        <p:tgtEl>
                                          <p:spTgt spid="13"/>
                                        </p:tgtEl>
                                      </p:cBhvr>
                                    </p:animEffect>
                                  </p:childTnLst>
                                </p:cTn>
                              </p:par>
                              <p:par>
                                <p:cTn id="42" presetID="16" presetClass="entr" presetSubtype="21" fill="hold" nodeType="with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barn(inVertical)">
                                      <p:cBhvr>
                                        <p:cTn id="44" dur="500"/>
                                        <p:tgtEl>
                                          <p:spTgt spid="12"/>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barn(inVertical)">
                                      <p:cBhvr>
                                        <p:cTn id="49" dur="500"/>
                                        <p:tgtEl>
                                          <p:spTgt spid="9"/>
                                        </p:tgtEl>
                                      </p:cBhvr>
                                    </p:animEffect>
                                  </p:childTnLst>
                                </p:cTn>
                              </p:par>
                              <p:par>
                                <p:cTn id="50" presetID="16" presetClass="entr" presetSubtype="21" fill="hold" grpId="0" nodeType="with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barn(inVertical)">
                                      <p:cBhvr>
                                        <p:cTn id="52" dur="500"/>
                                        <p:tgtEl>
                                          <p:spTgt spid="18"/>
                                        </p:tgtEl>
                                      </p:cBhvr>
                                    </p:animEffect>
                                  </p:childTnLst>
                                </p:cTn>
                              </p:par>
                              <p:par>
                                <p:cTn id="53" presetID="16" presetClass="entr" presetSubtype="21" fill="hold" nodeType="with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barn(inVertical)">
                                      <p:cBhvr>
                                        <p:cTn id="55" dur="500"/>
                                        <p:tgtEl>
                                          <p:spTgt spid="15"/>
                                        </p:tgtEl>
                                      </p:cBhvr>
                                    </p:animEffect>
                                  </p:childTnLst>
                                </p:cTn>
                              </p:par>
                              <p:par>
                                <p:cTn id="56" presetID="16" presetClass="entr" presetSubtype="21" fill="hold" nodeType="withEffect">
                                  <p:stCondLst>
                                    <p:cond delay="0"/>
                                  </p:stCondLst>
                                  <p:childTnLst>
                                    <p:set>
                                      <p:cBhvr>
                                        <p:cTn id="57" dur="1" fill="hold">
                                          <p:stCondLst>
                                            <p:cond delay="0"/>
                                          </p:stCondLst>
                                        </p:cTn>
                                        <p:tgtEl>
                                          <p:spTgt spid="14"/>
                                        </p:tgtEl>
                                        <p:attrNameLst>
                                          <p:attrName>style.visibility</p:attrName>
                                        </p:attrNameLst>
                                      </p:cBhvr>
                                      <p:to>
                                        <p:strVal val="visible"/>
                                      </p:to>
                                    </p:set>
                                    <p:animEffect transition="in" filter="barn(inVertical)">
                                      <p:cBhvr>
                                        <p:cTn id="58" dur="500"/>
                                        <p:tgtEl>
                                          <p:spTgt spid="14"/>
                                        </p:tgtEl>
                                      </p:cBhvr>
                                    </p:animEffect>
                                  </p:childTnLst>
                                </p:cTn>
                              </p:par>
                              <p:par>
                                <p:cTn id="59" presetID="1" presetClass="entr" presetSubtype="0" fill="hold" grpId="0" nodeType="withEffect">
                                  <p:stCondLst>
                                    <p:cond delay="0"/>
                                  </p:stCondLst>
                                  <p:childTnLst>
                                    <p:set>
                                      <p:cBhvr>
                                        <p:cTn id="60" dur="1" fill="hold">
                                          <p:stCondLst>
                                            <p:cond delay="0"/>
                                          </p:stCondLst>
                                        </p:cTn>
                                        <p:tgtEl>
                                          <p:spTgt spid="19"/>
                                        </p:tgtEl>
                                        <p:attrNameLst>
                                          <p:attrName>style.visibility</p:attrName>
                                        </p:attrNameLst>
                                      </p:cBhvr>
                                      <p:to>
                                        <p:strVal val="visible"/>
                                      </p:to>
                                    </p:set>
                                  </p:childTnLst>
                                </p:cTn>
                              </p:par>
                              <p:par>
                                <p:cTn id="61" presetID="16" presetClass="entr" presetSubtype="21" fill="hold" nodeType="withEffect">
                                  <p:stCondLst>
                                    <p:cond delay="0"/>
                                  </p:stCondLst>
                                  <p:childTnLst>
                                    <p:set>
                                      <p:cBhvr>
                                        <p:cTn id="62" dur="1" fill="hold">
                                          <p:stCondLst>
                                            <p:cond delay="0"/>
                                          </p:stCondLst>
                                        </p:cTn>
                                        <p:tgtEl>
                                          <p:spTgt spid="20"/>
                                        </p:tgtEl>
                                        <p:attrNameLst>
                                          <p:attrName>style.visibility</p:attrName>
                                        </p:attrNameLst>
                                      </p:cBhvr>
                                      <p:to>
                                        <p:strVal val="visible"/>
                                      </p:to>
                                    </p:set>
                                    <p:animEffect transition="in" filter="barn(inVertical)">
                                      <p:cBhvr>
                                        <p:cTn id="63" dur="500"/>
                                        <p:tgtEl>
                                          <p:spTgt spid="20"/>
                                        </p:tgtEl>
                                      </p:cBhvr>
                                    </p:animEffect>
                                  </p:childTnLst>
                                </p:cTn>
                              </p:par>
                              <p:par>
                                <p:cTn id="64" presetID="16" presetClass="entr" presetSubtype="21" fill="hold" grpId="0" nodeType="withEffect">
                                  <p:stCondLst>
                                    <p:cond delay="0"/>
                                  </p:stCondLst>
                                  <p:childTnLst>
                                    <p:set>
                                      <p:cBhvr>
                                        <p:cTn id="65" dur="1" fill="hold">
                                          <p:stCondLst>
                                            <p:cond delay="0"/>
                                          </p:stCondLst>
                                        </p:cTn>
                                        <p:tgtEl>
                                          <p:spTgt spid="21"/>
                                        </p:tgtEl>
                                        <p:attrNameLst>
                                          <p:attrName>style.visibility</p:attrName>
                                        </p:attrNameLst>
                                      </p:cBhvr>
                                      <p:to>
                                        <p:strVal val="visible"/>
                                      </p:to>
                                    </p:set>
                                    <p:animEffect transition="in" filter="barn(inVertical)">
                                      <p:cBhvr>
                                        <p:cTn id="66" dur="500"/>
                                        <p:tgtEl>
                                          <p:spTgt spid="21"/>
                                        </p:tgtEl>
                                      </p:cBhvr>
                                    </p:animEffect>
                                  </p:childTnLst>
                                </p:cTn>
                              </p:par>
                              <p:par>
                                <p:cTn id="67" presetID="16" presetClass="entr" presetSubtype="21" fill="hold" grpId="0" nodeType="withEffect">
                                  <p:stCondLst>
                                    <p:cond delay="0"/>
                                  </p:stCondLst>
                                  <p:childTnLst>
                                    <p:set>
                                      <p:cBhvr>
                                        <p:cTn id="68" dur="1" fill="hold">
                                          <p:stCondLst>
                                            <p:cond delay="0"/>
                                          </p:stCondLst>
                                        </p:cTn>
                                        <p:tgtEl>
                                          <p:spTgt spid="22"/>
                                        </p:tgtEl>
                                        <p:attrNameLst>
                                          <p:attrName>style.visibility</p:attrName>
                                        </p:attrNameLst>
                                      </p:cBhvr>
                                      <p:to>
                                        <p:strVal val="visible"/>
                                      </p:to>
                                    </p:set>
                                    <p:animEffect transition="in" filter="barn(inVertical)">
                                      <p:cBhvr>
                                        <p:cTn id="69" dur="500"/>
                                        <p:tgtEl>
                                          <p:spTgt spid="22"/>
                                        </p:tgtEl>
                                      </p:cBhvr>
                                    </p:animEffect>
                                  </p:childTnLst>
                                </p:cTn>
                              </p:par>
                              <p:par>
                                <p:cTn id="70" presetID="16" presetClass="entr" presetSubtype="21" fill="hold" nodeType="withEffect">
                                  <p:stCondLst>
                                    <p:cond delay="0"/>
                                  </p:stCondLst>
                                  <p:childTnLst>
                                    <p:set>
                                      <p:cBhvr>
                                        <p:cTn id="71" dur="1" fill="hold">
                                          <p:stCondLst>
                                            <p:cond delay="0"/>
                                          </p:stCondLst>
                                        </p:cTn>
                                        <p:tgtEl>
                                          <p:spTgt spid="23"/>
                                        </p:tgtEl>
                                        <p:attrNameLst>
                                          <p:attrName>style.visibility</p:attrName>
                                        </p:attrNameLst>
                                      </p:cBhvr>
                                      <p:to>
                                        <p:strVal val="visible"/>
                                      </p:to>
                                    </p:set>
                                    <p:animEffect transition="in" filter="barn(inVertical)">
                                      <p:cBhvr>
                                        <p:cTn id="72" dur="500"/>
                                        <p:tgtEl>
                                          <p:spTgt spid="23"/>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grpId="0" nodeType="clickEffect">
                                  <p:stCondLst>
                                    <p:cond delay="0"/>
                                  </p:stCondLst>
                                  <p:childTnLst>
                                    <p:set>
                                      <p:cBhvr>
                                        <p:cTn id="76" dur="1" fill="hold">
                                          <p:stCondLst>
                                            <p:cond delay="0"/>
                                          </p:stCondLst>
                                        </p:cTn>
                                        <p:tgtEl>
                                          <p:spTgt spid="25"/>
                                        </p:tgtEl>
                                        <p:attrNameLst>
                                          <p:attrName>style.visibility</p:attrName>
                                        </p:attrNameLst>
                                      </p:cBhvr>
                                      <p:to>
                                        <p:strVal val="visible"/>
                                      </p:to>
                                    </p:set>
                                    <p:animEffect transition="in" filter="barn(inVertical)">
                                      <p:cBhvr>
                                        <p:cTn id="77" dur="500"/>
                                        <p:tgtEl>
                                          <p:spTgt spid="25"/>
                                        </p:tgtEl>
                                      </p:cBhvr>
                                    </p:animEffect>
                                  </p:childTnLst>
                                </p:cTn>
                              </p:par>
                              <p:par>
                                <p:cTn id="78" presetID="16" presetClass="entr" presetSubtype="21" fill="hold" nodeType="withEffect">
                                  <p:stCondLst>
                                    <p:cond delay="0"/>
                                  </p:stCondLst>
                                  <p:childTnLst>
                                    <p:set>
                                      <p:cBhvr>
                                        <p:cTn id="79" dur="1" fill="hold">
                                          <p:stCondLst>
                                            <p:cond delay="0"/>
                                          </p:stCondLst>
                                        </p:cTn>
                                        <p:tgtEl>
                                          <p:spTgt spid="24"/>
                                        </p:tgtEl>
                                        <p:attrNameLst>
                                          <p:attrName>style.visibility</p:attrName>
                                        </p:attrNameLst>
                                      </p:cBhvr>
                                      <p:to>
                                        <p:strVal val="visible"/>
                                      </p:to>
                                    </p:set>
                                    <p:animEffect transition="in" filter="barn(inVertical)">
                                      <p:cBhvr>
                                        <p:cTn id="80" dur="500"/>
                                        <p:tgtEl>
                                          <p:spTgt spid="24"/>
                                        </p:tgtEl>
                                      </p:cBhvr>
                                    </p:animEffect>
                                  </p:childTnLst>
                                </p:cTn>
                              </p:par>
                              <p:par>
                                <p:cTn id="81" presetID="16" presetClass="entr" presetSubtype="21" fill="hold" grpId="0" nodeType="withEffect">
                                  <p:stCondLst>
                                    <p:cond delay="0"/>
                                  </p:stCondLst>
                                  <p:childTnLst>
                                    <p:set>
                                      <p:cBhvr>
                                        <p:cTn id="82" dur="1" fill="hold">
                                          <p:stCondLst>
                                            <p:cond delay="0"/>
                                          </p:stCondLst>
                                        </p:cTn>
                                        <p:tgtEl>
                                          <p:spTgt spid="26"/>
                                        </p:tgtEl>
                                        <p:attrNameLst>
                                          <p:attrName>style.visibility</p:attrName>
                                        </p:attrNameLst>
                                      </p:cBhvr>
                                      <p:to>
                                        <p:strVal val="visible"/>
                                      </p:to>
                                    </p:set>
                                    <p:animEffect transition="in" filter="barn(inVertical)">
                                      <p:cBhvr>
                                        <p:cTn id="83" dur="500"/>
                                        <p:tgtEl>
                                          <p:spTgt spid="26"/>
                                        </p:tgtEl>
                                      </p:cBhvr>
                                    </p:animEffect>
                                  </p:childTnLst>
                                </p:cTn>
                              </p:par>
                              <p:par>
                                <p:cTn id="84" presetID="16" presetClass="entr" presetSubtype="21" fill="hold" grpId="0" nodeType="withEffect">
                                  <p:stCondLst>
                                    <p:cond delay="0"/>
                                  </p:stCondLst>
                                  <p:childTnLst>
                                    <p:set>
                                      <p:cBhvr>
                                        <p:cTn id="85" dur="1" fill="hold">
                                          <p:stCondLst>
                                            <p:cond delay="0"/>
                                          </p:stCondLst>
                                        </p:cTn>
                                        <p:tgtEl>
                                          <p:spTgt spid="27"/>
                                        </p:tgtEl>
                                        <p:attrNameLst>
                                          <p:attrName>style.visibility</p:attrName>
                                        </p:attrNameLst>
                                      </p:cBhvr>
                                      <p:to>
                                        <p:strVal val="visible"/>
                                      </p:to>
                                    </p:set>
                                    <p:animEffect transition="in" filter="barn(inVertical)">
                                      <p:cBhvr>
                                        <p:cTn id="86" dur="500"/>
                                        <p:tgtEl>
                                          <p:spTgt spid="27"/>
                                        </p:tgtEl>
                                      </p:cBhvr>
                                    </p:animEffect>
                                  </p:childTnLst>
                                </p:cTn>
                              </p:par>
                            </p:childTnLst>
                          </p:cTn>
                        </p:par>
                      </p:childTnLst>
                    </p:cTn>
                  </p:par>
                  <p:par>
                    <p:cTn id="87" fill="hold">
                      <p:stCondLst>
                        <p:cond delay="indefinite"/>
                      </p:stCondLst>
                      <p:childTnLst>
                        <p:par>
                          <p:cTn id="88" fill="hold">
                            <p:stCondLst>
                              <p:cond delay="0"/>
                            </p:stCondLst>
                            <p:childTnLst>
                              <p:par>
                                <p:cTn id="89" presetID="16" presetClass="entr" presetSubtype="21" fill="hold" nodeType="clickEffect">
                                  <p:stCondLst>
                                    <p:cond delay="0"/>
                                  </p:stCondLst>
                                  <p:childTnLst>
                                    <p:set>
                                      <p:cBhvr>
                                        <p:cTn id="90" dur="1" fill="hold">
                                          <p:stCondLst>
                                            <p:cond delay="0"/>
                                          </p:stCondLst>
                                        </p:cTn>
                                        <p:tgtEl>
                                          <p:spTgt spid="31"/>
                                        </p:tgtEl>
                                        <p:attrNameLst>
                                          <p:attrName>style.visibility</p:attrName>
                                        </p:attrNameLst>
                                      </p:cBhvr>
                                      <p:to>
                                        <p:strVal val="visible"/>
                                      </p:to>
                                    </p:set>
                                    <p:animEffect transition="in" filter="barn(inVertical)">
                                      <p:cBhvr>
                                        <p:cTn id="91"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6" grpId="0"/>
      <p:bldP spid="17" grpId="0"/>
      <p:bldP spid="18" grpId="0"/>
      <p:bldP spid="19" grpId="0" animBg="1"/>
      <p:bldP spid="21" grpId="0"/>
      <p:bldP spid="22" grpId="0" animBg="1"/>
      <p:bldP spid="25" grpId="0" animBg="1"/>
      <p:bldP spid="26" grpId="0"/>
      <p:bldP spid="2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7208311" y="-138840"/>
            <a:ext cx="4457353" cy="3219386"/>
            <a:chOff x="-166977" y="0"/>
            <a:chExt cx="8523798" cy="5698029"/>
          </a:xfrm>
        </p:grpSpPr>
        <p:pic>
          <p:nvPicPr>
            <p:cNvPr id="5" name="Google Shape;164;p9"/>
            <p:cNvPicPr preferRelativeResize="0"/>
            <p:nvPr/>
          </p:nvPicPr>
          <p:blipFill rotWithShape="1">
            <a:blip r:embed="rId2">
              <a:alphaModFix/>
            </a:blip>
            <a:srcRect l="15285" t="10430" r="46645" b="11190"/>
            <a:stretch/>
          </p:blipFill>
          <p:spPr>
            <a:xfrm>
              <a:off x="-166977" y="0"/>
              <a:ext cx="8523798" cy="5698029"/>
            </a:xfrm>
            <a:prstGeom prst="rect">
              <a:avLst/>
            </a:prstGeom>
            <a:noFill/>
            <a:ln>
              <a:noFill/>
            </a:ln>
          </p:spPr>
        </p:pic>
        <p:pic>
          <p:nvPicPr>
            <p:cNvPr id="6" name="Google Shape;165;p9"/>
            <p:cNvPicPr preferRelativeResize="0"/>
            <p:nvPr/>
          </p:nvPicPr>
          <p:blipFill rotWithShape="1">
            <a:blip r:embed="rId3">
              <a:alphaModFix/>
            </a:blip>
            <a:srcRect l="18975" t="9789" r="12467"/>
            <a:stretch/>
          </p:blipFill>
          <p:spPr>
            <a:xfrm>
              <a:off x="3295278" y="4015409"/>
              <a:ext cx="2947731" cy="1677955"/>
            </a:xfrm>
            <a:prstGeom prst="rect">
              <a:avLst/>
            </a:prstGeom>
            <a:noFill/>
            <a:ln>
              <a:noFill/>
            </a:ln>
          </p:spPr>
        </p:pic>
      </p:grpSp>
      <p:pic>
        <p:nvPicPr>
          <p:cNvPr id="8" name="图片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338781">
            <a:off x="11153212" y="1991340"/>
            <a:ext cx="1063853" cy="1355319"/>
          </a:xfrm>
          <a:prstGeom prst="rect">
            <a:avLst/>
          </a:prstGeom>
        </p:spPr>
      </p:pic>
      <p:pic>
        <p:nvPicPr>
          <p:cNvPr id="9" name="Picture 8"/>
          <p:cNvPicPr>
            <a:picLocks noChangeAspect="1"/>
          </p:cNvPicPr>
          <p:nvPr/>
        </p:nvPicPr>
        <p:blipFill>
          <a:blip r:embed="rId5"/>
          <a:stretch>
            <a:fillRect/>
          </a:stretch>
        </p:blipFill>
        <p:spPr>
          <a:xfrm>
            <a:off x="8533908" y="2848626"/>
            <a:ext cx="3853006" cy="4359018"/>
          </a:xfrm>
          <a:prstGeom prst="rect">
            <a:avLst/>
          </a:prstGeom>
        </p:spPr>
      </p:pic>
      <p:pic>
        <p:nvPicPr>
          <p:cNvPr id="11" name="图片 8" descr="6fc417983c9675ce1b60e983870aeb8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30889" y="5218097"/>
            <a:ext cx="2740723" cy="16119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6"/>
          <p:cNvSpPr txBox="1">
            <a:spLocks noChangeArrowheads="1"/>
          </p:cNvSpPr>
          <p:nvPr/>
        </p:nvSpPr>
        <p:spPr bwMode="auto">
          <a:xfrm>
            <a:off x="3512609" y="2129866"/>
            <a:ext cx="3577284"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eaLnBrk="0" hangingPunct="0">
              <a:defRPr sz="3200">
                <a:solidFill>
                  <a:schemeClr val="tx1"/>
                </a:solidFill>
                <a:latin typeface="Arial" panose="020B0604020202020204" pitchFamily="34" charset="0"/>
              </a:defRPr>
            </a:lvl1pPr>
            <a:lvl2pPr eaLnBrk="0" hangingPunct="0">
              <a:defRPr sz="3200">
                <a:solidFill>
                  <a:schemeClr val="tx1"/>
                </a:solidFill>
                <a:latin typeface="Arial" panose="020B0604020202020204" pitchFamily="34" charset="0"/>
              </a:defRPr>
            </a:lvl2pPr>
            <a:lvl3pPr marL="1143000" indent="-228600" eaLnBrk="0" hangingPunct="0">
              <a:defRPr sz="3200">
                <a:solidFill>
                  <a:schemeClr val="tx1"/>
                </a:solidFill>
                <a:latin typeface="Arial" panose="020B0604020202020204" pitchFamily="34" charset="0"/>
              </a:defRPr>
            </a:lvl3pPr>
            <a:lvl4pPr marL="1600200" indent="-228600" eaLnBrk="0" hangingPunct="0">
              <a:defRPr sz="3200">
                <a:solidFill>
                  <a:schemeClr val="tx1"/>
                </a:solidFill>
                <a:latin typeface="Arial" panose="020B0604020202020204" pitchFamily="34" charset="0"/>
              </a:defRPr>
            </a:lvl4pPr>
            <a:lvl5pPr marL="2057400" indent="-228600" eaLnBrk="0" hangingPunct="0">
              <a:defRPr sz="3200">
                <a:solidFill>
                  <a:schemeClr val="tx1"/>
                </a:solidFill>
                <a:latin typeface="Arial" panose="020B0604020202020204" pitchFamily="34" charset="0"/>
              </a:defRPr>
            </a:lvl5pPr>
            <a:lvl6pPr marL="25146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6pPr>
            <a:lvl7pPr marL="29718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7pPr>
            <a:lvl8pPr marL="34290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8pPr>
            <a:lvl9pPr marL="38862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9pPr>
          </a:lstStyle>
          <a:p>
            <a:pPr algn="just" fontAlgn="base">
              <a:spcBef>
                <a:spcPct val="0"/>
              </a:spcBef>
              <a:spcAft>
                <a:spcPct val="0"/>
              </a:spcAft>
            </a:pPr>
            <a:r>
              <a:rPr lang="en-US" sz="2200" i="1" kern="0" dirty="0">
                <a:solidFill>
                  <a:srgbClr val="FF0000"/>
                </a:solidFill>
                <a:latin typeface="+mn-lt"/>
                <a:cs typeface="#9Slide03 Arima Madurai Black" panose="00000A00000000000000" pitchFamily="2" charset="0"/>
              </a:rPr>
              <a:t>      - T</a:t>
            </a:r>
            <a:r>
              <a:rPr lang="vi-VN" sz="2200" i="1" kern="0" dirty="0">
                <a:solidFill>
                  <a:srgbClr val="FF0000"/>
                </a:solidFill>
                <a:latin typeface="+mn-lt"/>
                <a:cs typeface="#9Slide03 Arima Madurai Black" panose="00000A00000000000000" pitchFamily="2" charset="0"/>
              </a:rPr>
              <a:t>ruyền thống gia đình, dòng họ</a:t>
            </a:r>
            <a:r>
              <a:rPr lang="en-US" sz="2200" i="1" kern="0" dirty="0">
                <a:solidFill>
                  <a:srgbClr val="FF0000"/>
                </a:solidFill>
                <a:latin typeface="+mn-lt"/>
                <a:cs typeface="#9Slide03 Arima Madurai Black" panose="00000A00000000000000" pitchFamily="2" charset="0"/>
              </a:rPr>
              <a:t> </a:t>
            </a:r>
            <a:r>
              <a:rPr lang="vi-VN" sz="2200" i="1" kern="0" dirty="0">
                <a:solidFill>
                  <a:srgbClr val="FF0000"/>
                </a:solidFill>
                <a:latin typeface="+mn-lt"/>
                <a:cs typeface="#9Slide03 Arima Madurai Black" panose="00000A00000000000000" pitchFamily="2" charset="0"/>
              </a:rPr>
              <a:t>là </a:t>
            </a:r>
            <a:r>
              <a:rPr lang="en-US" sz="2200" i="1" kern="0" dirty="0" err="1">
                <a:solidFill>
                  <a:srgbClr val="FF0000"/>
                </a:solidFill>
                <a:latin typeface="+mn-lt"/>
                <a:cs typeface="#9Slide03 Arima Madurai Black" panose="00000A00000000000000" pitchFamily="2" charset="0"/>
              </a:rPr>
              <a:t>những</a:t>
            </a:r>
            <a:r>
              <a:rPr lang="en-US" sz="2200" i="1" kern="0" dirty="0">
                <a:solidFill>
                  <a:srgbClr val="FF0000"/>
                </a:solidFill>
                <a:latin typeface="+mn-lt"/>
                <a:cs typeface="#9Slide03 Arima Madurai Black" panose="00000A00000000000000" pitchFamily="2" charset="0"/>
              </a:rPr>
              <a:t> </a:t>
            </a:r>
            <a:r>
              <a:rPr lang="en-US" sz="2200" i="1" kern="0" dirty="0" err="1">
                <a:solidFill>
                  <a:srgbClr val="FF0000"/>
                </a:solidFill>
                <a:latin typeface="+mn-lt"/>
                <a:cs typeface="#9Slide03 Arima Madurai Black" panose="00000A00000000000000" pitchFamily="2" charset="0"/>
              </a:rPr>
              <a:t>giá</a:t>
            </a:r>
            <a:r>
              <a:rPr lang="en-US" sz="2200" i="1" kern="0" dirty="0">
                <a:solidFill>
                  <a:srgbClr val="FF0000"/>
                </a:solidFill>
                <a:latin typeface="+mn-lt"/>
                <a:cs typeface="#9Slide03 Arima Madurai Black" panose="00000A00000000000000" pitchFamily="2" charset="0"/>
              </a:rPr>
              <a:t> </a:t>
            </a:r>
            <a:r>
              <a:rPr lang="en-US" sz="2200" i="1" kern="0" dirty="0" err="1">
                <a:solidFill>
                  <a:srgbClr val="FF0000"/>
                </a:solidFill>
                <a:latin typeface="+mn-lt"/>
                <a:cs typeface="#9Slide03 Arima Madurai Black" panose="00000A00000000000000" pitchFamily="2" charset="0"/>
              </a:rPr>
              <a:t>trị</a:t>
            </a:r>
            <a:r>
              <a:rPr lang="en-US" sz="2200" i="1" kern="0" dirty="0">
                <a:solidFill>
                  <a:srgbClr val="FF0000"/>
                </a:solidFill>
                <a:latin typeface="+mn-lt"/>
                <a:cs typeface="#9Slide03 Arima Madurai Black" panose="00000A00000000000000" pitchFamily="2" charset="0"/>
              </a:rPr>
              <a:t> </a:t>
            </a:r>
            <a:r>
              <a:rPr lang="en-US" sz="2200" i="1" kern="0" dirty="0" err="1">
                <a:solidFill>
                  <a:srgbClr val="FF0000"/>
                </a:solidFill>
                <a:latin typeface="+mn-lt"/>
                <a:cs typeface="#9Slide03 Arima Madurai Black" panose="00000A00000000000000" pitchFamily="2" charset="0"/>
              </a:rPr>
              <a:t>tốt</a:t>
            </a:r>
            <a:r>
              <a:rPr lang="en-US" sz="2200" i="1" kern="0" dirty="0">
                <a:solidFill>
                  <a:srgbClr val="FF0000"/>
                </a:solidFill>
                <a:latin typeface="+mn-lt"/>
                <a:cs typeface="#9Slide03 Arima Madurai Black" panose="00000A00000000000000" pitchFamily="2" charset="0"/>
              </a:rPr>
              <a:t> </a:t>
            </a:r>
            <a:r>
              <a:rPr lang="en-US" sz="2200" i="1" kern="0" dirty="0" err="1">
                <a:solidFill>
                  <a:srgbClr val="FF0000"/>
                </a:solidFill>
                <a:latin typeface="+mn-lt"/>
                <a:cs typeface="#9Slide03 Arima Madurai Black" panose="00000A00000000000000" pitchFamily="2" charset="0"/>
              </a:rPr>
              <a:t>đẹp</a:t>
            </a:r>
            <a:r>
              <a:rPr lang="en-US" sz="2200" i="1" kern="0" dirty="0">
                <a:solidFill>
                  <a:srgbClr val="FF0000"/>
                </a:solidFill>
                <a:latin typeface="+mn-lt"/>
                <a:cs typeface="#9Slide03 Arima Madurai Black" panose="00000A00000000000000" pitchFamily="2" charset="0"/>
              </a:rPr>
              <a:t> </a:t>
            </a:r>
            <a:r>
              <a:rPr lang="en-US" sz="2200" i="1" kern="0" dirty="0" err="1">
                <a:solidFill>
                  <a:srgbClr val="FF0000"/>
                </a:solidFill>
                <a:latin typeface="+mn-lt"/>
                <a:cs typeface="#9Slide03 Arima Madurai Black" panose="00000A00000000000000" pitchFamily="2" charset="0"/>
              </a:rPr>
              <a:t>mà</a:t>
            </a:r>
            <a:r>
              <a:rPr lang="en-US" sz="2200" i="1" kern="0" dirty="0">
                <a:solidFill>
                  <a:srgbClr val="FF0000"/>
                </a:solidFill>
                <a:latin typeface="+mn-lt"/>
                <a:cs typeface="#9Slide03 Arima Madurai Black" panose="00000A00000000000000" pitchFamily="2" charset="0"/>
              </a:rPr>
              <a:t> </a:t>
            </a:r>
            <a:r>
              <a:rPr lang="en-US" sz="2200" i="1" kern="0" dirty="0" err="1">
                <a:solidFill>
                  <a:srgbClr val="FF0000"/>
                </a:solidFill>
                <a:latin typeface="+mn-lt"/>
                <a:cs typeface="#9Slide03 Arima Madurai Black" panose="00000A00000000000000" pitchFamily="2" charset="0"/>
              </a:rPr>
              <a:t>gia</a:t>
            </a:r>
            <a:r>
              <a:rPr lang="en-US" sz="2200" i="1" kern="0" dirty="0">
                <a:solidFill>
                  <a:srgbClr val="FF0000"/>
                </a:solidFill>
                <a:latin typeface="+mn-lt"/>
                <a:cs typeface="#9Slide03 Arima Madurai Black" panose="00000A00000000000000" pitchFamily="2" charset="0"/>
              </a:rPr>
              <a:t> </a:t>
            </a:r>
            <a:r>
              <a:rPr lang="en-US" sz="2200" i="1" kern="0" dirty="0" err="1">
                <a:solidFill>
                  <a:srgbClr val="FF0000"/>
                </a:solidFill>
                <a:latin typeface="+mn-lt"/>
                <a:cs typeface="#9Slide03 Arima Madurai Black" panose="00000A00000000000000" pitchFamily="2" charset="0"/>
              </a:rPr>
              <a:t>đình</a:t>
            </a:r>
            <a:r>
              <a:rPr lang="en-US" sz="2200" i="1" kern="0" dirty="0">
                <a:solidFill>
                  <a:srgbClr val="FF0000"/>
                </a:solidFill>
                <a:latin typeface="+mn-lt"/>
                <a:cs typeface="#9Slide03 Arima Madurai Black" panose="00000A00000000000000" pitchFamily="2" charset="0"/>
              </a:rPr>
              <a:t>, </a:t>
            </a:r>
            <a:r>
              <a:rPr lang="en-US" sz="2200" i="1" kern="0" dirty="0" err="1">
                <a:solidFill>
                  <a:srgbClr val="FF0000"/>
                </a:solidFill>
                <a:latin typeface="+mn-lt"/>
                <a:cs typeface="#9Slide03 Arima Madurai Black" panose="00000A00000000000000" pitchFamily="2" charset="0"/>
              </a:rPr>
              <a:t>dòng</a:t>
            </a:r>
            <a:r>
              <a:rPr lang="en-US" sz="2200" i="1" kern="0" dirty="0">
                <a:solidFill>
                  <a:srgbClr val="FF0000"/>
                </a:solidFill>
                <a:latin typeface="+mn-lt"/>
                <a:cs typeface="#9Slide03 Arima Madurai Black" panose="00000A00000000000000" pitchFamily="2" charset="0"/>
              </a:rPr>
              <a:t> </a:t>
            </a:r>
            <a:r>
              <a:rPr lang="en-US" sz="2200" i="1" kern="0" dirty="0" err="1">
                <a:solidFill>
                  <a:srgbClr val="FF0000"/>
                </a:solidFill>
                <a:latin typeface="+mn-lt"/>
                <a:cs typeface="#9Slide03 Arima Madurai Black" panose="00000A00000000000000" pitchFamily="2" charset="0"/>
              </a:rPr>
              <a:t>họ</a:t>
            </a:r>
            <a:r>
              <a:rPr lang="en-US" sz="2200" i="1" kern="0" dirty="0">
                <a:solidFill>
                  <a:srgbClr val="FF0000"/>
                </a:solidFill>
                <a:latin typeface="+mn-lt"/>
                <a:cs typeface="#9Slide03 Arima Madurai Black" panose="00000A00000000000000" pitchFamily="2" charset="0"/>
              </a:rPr>
              <a:t> </a:t>
            </a:r>
            <a:r>
              <a:rPr lang="en-US" sz="2200" i="1" kern="0" dirty="0" err="1">
                <a:solidFill>
                  <a:srgbClr val="FF0000"/>
                </a:solidFill>
                <a:latin typeface="+mn-lt"/>
                <a:cs typeface="#9Slide03 Arima Madurai Black" panose="00000A00000000000000" pitchFamily="2" charset="0"/>
              </a:rPr>
              <a:t>đã</a:t>
            </a:r>
            <a:r>
              <a:rPr lang="en-US" sz="2200" i="1" kern="0" dirty="0">
                <a:solidFill>
                  <a:srgbClr val="FF0000"/>
                </a:solidFill>
                <a:latin typeface="+mn-lt"/>
                <a:cs typeface="#9Slide03 Arima Madurai Black" panose="00000A00000000000000" pitchFamily="2" charset="0"/>
              </a:rPr>
              <a:t> </a:t>
            </a:r>
            <a:r>
              <a:rPr lang="en-US" sz="2200" i="1" kern="0" dirty="0" err="1">
                <a:solidFill>
                  <a:srgbClr val="FF0000"/>
                </a:solidFill>
                <a:latin typeface="+mn-lt"/>
                <a:cs typeface="#9Slide03 Arima Madurai Black" panose="00000A00000000000000" pitchFamily="2" charset="0"/>
              </a:rPr>
              <a:t>tạo</a:t>
            </a:r>
            <a:r>
              <a:rPr lang="en-US" sz="2200" i="1" kern="0" dirty="0">
                <a:solidFill>
                  <a:srgbClr val="FF0000"/>
                </a:solidFill>
                <a:latin typeface="+mn-lt"/>
                <a:cs typeface="#9Slide03 Arima Madurai Black" panose="00000A00000000000000" pitchFamily="2" charset="0"/>
              </a:rPr>
              <a:t> </a:t>
            </a:r>
            <a:r>
              <a:rPr lang="en-US" sz="2200" i="1" kern="0" dirty="0" err="1">
                <a:solidFill>
                  <a:srgbClr val="FF0000"/>
                </a:solidFill>
                <a:latin typeface="+mn-lt"/>
                <a:cs typeface="#9Slide03 Arima Madurai Black" panose="00000A00000000000000" pitchFamily="2" charset="0"/>
              </a:rPr>
              <a:t>ra</a:t>
            </a:r>
            <a:r>
              <a:rPr lang="en-US" sz="2200" i="1" kern="0" dirty="0">
                <a:solidFill>
                  <a:srgbClr val="FF0000"/>
                </a:solidFill>
                <a:latin typeface="+mn-lt"/>
                <a:cs typeface="#9Slide03 Arima Madurai Black" panose="00000A00000000000000" pitchFamily="2" charset="0"/>
              </a:rPr>
              <a:t>, </a:t>
            </a:r>
            <a:r>
              <a:rPr lang="en-US" sz="2200" i="1" kern="0" dirty="0" err="1">
                <a:solidFill>
                  <a:srgbClr val="FF0000"/>
                </a:solidFill>
                <a:latin typeface="+mn-lt"/>
                <a:cs typeface="#9Slide03 Arima Madurai Black" panose="00000A00000000000000" pitchFamily="2" charset="0"/>
              </a:rPr>
              <a:t>được</a:t>
            </a:r>
            <a:r>
              <a:rPr lang="en-US" sz="2200" i="1" kern="0" dirty="0">
                <a:solidFill>
                  <a:srgbClr val="FF0000"/>
                </a:solidFill>
                <a:latin typeface="+mn-lt"/>
                <a:cs typeface="#9Slide03 Arima Madurai Black" panose="00000A00000000000000" pitchFamily="2" charset="0"/>
              </a:rPr>
              <a:t> </a:t>
            </a:r>
            <a:r>
              <a:rPr lang="en-US" sz="2200" i="1" kern="0" dirty="0" err="1">
                <a:solidFill>
                  <a:srgbClr val="FF0000"/>
                </a:solidFill>
                <a:latin typeface="+mn-lt"/>
                <a:cs typeface="#9Slide03 Arima Madurai Black" panose="00000A00000000000000" pitchFamily="2" charset="0"/>
              </a:rPr>
              <a:t>lưu</a:t>
            </a:r>
            <a:r>
              <a:rPr lang="en-US" sz="2200" i="1" kern="0" dirty="0">
                <a:solidFill>
                  <a:srgbClr val="FF0000"/>
                </a:solidFill>
                <a:latin typeface="+mn-lt"/>
                <a:cs typeface="#9Slide03 Arima Madurai Black" panose="00000A00000000000000" pitchFamily="2" charset="0"/>
              </a:rPr>
              <a:t> </a:t>
            </a:r>
            <a:r>
              <a:rPr lang="en-US" sz="2200" i="1" kern="0" dirty="0" err="1">
                <a:solidFill>
                  <a:srgbClr val="FF0000"/>
                </a:solidFill>
                <a:latin typeface="+mn-lt"/>
                <a:cs typeface="#9Slide03 Arima Madurai Black" panose="00000A00000000000000" pitchFamily="2" charset="0"/>
              </a:rPr>
              <a:t>truyền</a:t>
            </a:r>
            <a:r>
              <a:rPr lang="en-US" sz="2200" i="1" kern="0" dirty="0">
                <a:solidFill>
                  <a:srgbClr val="FF0000"/>
                </a:solidFill>
                <a:latin typeface="+mn-lt"/>
                <a:cs typeface="#9Slide03 Arima Madurai Black" panose="00000A00000000000000" pitchFamily="2" charset="0"/>
              </a:rPr>
              <a:t>, </a:t>
            </a:r>
            <a:r>
              <a:rPr lang="en-US" sz="2200" i="1" kern="0" dirty="0" err="1">
                <a:solidFill>
                  <a:srgbClr val="FF0000"/>
                </a:solidFill>
                <a:latin typeface="+mn-lt"/>
                <a:cs typeface="#9Slide03 Arima Madurai Black" panose="00000A00000000000000" pitchFamily="2" charset="0"/>
              </a:rPr>
              <a:t>phát</a:t>
            </a:r>
            <a:r>
              <a:rPr lang="en-US" sz="2200" i="1" kern="0" dirty="0">
                <a:solidFill>
                  <a:srgbClr val="FF0000"/>
                </a:solidFill>
                <a:latin typeface="+mn-lt"/>
                <a:cs typeface="#9Slide03 Arima Madurai Black" panose="00000A00000000000000" pitchFamily="2" charset="0"/>
              </a:rPr>
              <a:t> </a:t>
            </a:r>
            <a:r>
              <a:rPr lang="en-US" sz="2200" i="1" kern="0" dirty="0" err="1">
                <a:solidFill>
                  <a:srgbClr val="FF0000"/>
                </a:solidFill>
                <a:latin typeface="+mn-lt"/>
                <a:cs typeface="#9Slide03 Arima Madurai Black" panose="00000A00000000000000" pitchFamily="2" charset="0"/>
              </a:rPr>
              <a:t>huy</a:t>
            </a:r>
            <a:r>
              <a:rPr lang="en-US" sz="2200" i="1" kern="0" dirty="0">
                <a:solidFill>
                  <a:srgbClr val="FF0000"/>
                </a:solidFill>
                <a:latin typeface="+mn-lt"/>
                <a:cs typeface="#9Slide03 Arima Madurai Black" panose="00000A00000000000000" pitchFamily="2" charset="0"/>
              </a:rPr>
              <a:t> </a:t>
            </a:r>
            <a:r>
              <a:rPr lang="en-US" sz="2200" i="1" kern="0" dirty="0" err="1">
                <a:solidFill>
                  <a:srgbClr val="FF0000"/>
                </a:solidFill>
                <a:latin typeface="+mn-lt"/>
                <a:cs typeface="#9Slide03 Arima Madurai Black" panose="00000A00000000000000" pitchFamily="2" charset="0"/>
              </a:rPr>
              <a:t>từ</a:t>
            </a:r>
            <a:r>
              <a:rPr lang="en-US" sz="2200" i="1" kern="0" dirty="0">
                <a:solidFill>
                  <a:srgbClr val="FF0000"/>
                </a:solidFill>
                <a:latin typeface="+mn-lt"/>
                <a:cs typeface="#9Slide03 Arima Madurai Black" panose="00000A00000000000000" pitchFamily="2" charset="0"/>
              </a:rPr>
              <a:t> </a:t>
            </a:r>
            <a:r>
              <a:rPr lang="en-US" sz="2200" i="1" kern="0" dirty="0" err="1">
                <a:solidFill>
                  <a:srgbClr val="FF0000"/>
                </a:solidFill>
                <a:latin typeface="+mn-lt"/>
                <a:cs typeface="#9Slide03 Arima Madurai Black" panose="00000A00000000000000" pitchFamily="2" charset="0"/>
              </a:rPr>
              <a:t>thế</a:t>
            </a:r>
            <a:r>
              <a:rPr lang="en-US" sz="2200" i="1" kern="0" dirty="0">
                <a:solidFill>
                  <a:srgbClr val="FF0000"/>
                </a:solidFill>
                <a:latin typeface="+mn-lt"/>
                <a:cs typeface="#9Slide03 Arima Madurai Black" panose="00000A00000000000000" pitchFamily="2" charset="0"/>
              </a:rPr>
              <a:t> </a:t>
            </a:r>
            <a:r>
              <a:rPr lang="en-US" sz="2200" i="1" kern="0" dirty="0" err="1">
                <a:solidFill>
                  <a:srgbClr val="FF0000"/>
                </a:solidFill>
                <a:latin typeface="+mn-lt"/>
                <a:cs typeface="#9Slide03 Arima Madurai Black" panose="00000A00000000000000" pitchFamily="2" charset="0"/>
              </a:rPr>
              <a:t>hệ</a:t>
            </a:r>
            <a:r>
              <a:rPr lang="en-US" sz="2200" i="1" kern="0" dirty="0">
                <a:solidFill>
                  <a:srgbClr val="FF0000"/>
                </a:solidFill>
                <a:latin typeface="+mn-lt"/>
                <a:cs typeface="#9Slide03 Arima Madurai Black" panose="00000A00000000000000" pitchFamily="2" charset="0"/>
              </a:rPr>
              <a:t> </a:t>
            </a:r>
            <a:r>
              <a:rPr lang="en-US" sz="2200" i="1" kern="0" dirty="0" err="1">
                <a:solidFill>
                  <a:srgbClr val="FF0000"/>
                </a:solidFill>
                <a:latin typeface="+mn-lt"/>
                <a:cs typeface="#9Slide03 Arima Madurai Black" panose="00000A00000000000000" pitchFamily="2" charset="0"/>
              </a:rPr>
              <a:t>này</a:t>
            </a:r>
            <a:r>
              <a:rPr lang="en-US" sz="2200" i="1" kern="0" dirty="0">
                <a:solidFill>
                  <a:srgbClr val="FF0000"/>
                </a:solidFill>
                <a:latin typeface="+mn-lt"/>
                <a:cs typeface="#9Slide03 Arima Madurai Black" panose="00000A00000000000000" pitchFamily="2" charset="0"/>
              </a:rPr>
              <a:t> sang </a:t>
            </a:r>
            <a:r>
              <a:rPr lang="en-US" sz="2200" i="1" kern="0" dirty="0" err="1">
                <a:solidFill>
                  <a:srgbClr val="FF0000"/>
                </a:solidFill>
                <a:latin typeface="+mn-lt"/>
                <a:cs typeface="#9Slide03 Arima Madurai Black" panose="00000A00000000000000" pitchFamily="2" charset="0"/>
              </a:rPr>
              <a:t>thế</a:t>
            </a:r>
            <a:r>
              <a:rPr lang="en-US" sz="2200" i="1" kern="0" dirty="0">
                <a:solidFill>
                  <a:srgbClr val="FF0000"/>
                </a:solidFill>
                <a:latin typeface="+mn-lt"/>
                <a:cs typeface="#9Slide03 Arima Madurai Black" panose="00000A00000000000000" pitchFamily="2" charset="0"/>
              </a:rPr>
              <a:t> </a:t>
            </a:r>
            <a:r>
              <a:rPr lang="en-US" sz="2200" i="1" kern="0" dirty="0" err="1">
                <a:solidFill>
                  <a:srgbClr val="FF0000"/>
                </a:solidFill>
                <a:latin typeface="+mn-lt"/>
                <a:cs typeface="#9Slide03 Arima Madurai Black" panose="00000A00000000000000" pitchFamily="2" charset="0"/>
              </a:rPr>
              <a:t>hệ</a:t>
            </a:r>
            <a:r>
              <a:rPr lang="en-US" sz="2200" i="1" kern="0" dirty="0">
                <a:solidFill>
                  <a:srgbClr val="FF0000"/>
                </a:solidFill>
                <a:latin typeface="+mn-lt"/>
                <a:cs typeface="#9Slide03 Arima Madurai Black" panose="00000A00000000000000" pitchFamily="2" charset="0"/>
              </a:rPr>
              <a:t> </a:t>
            </a:r>
            <a:r>
              <a:rPr lang="en-US" sz="2200" i="1" kern="0" dirty="0" err="1">
                <a:solidFill>
                  <a:srgbClr val="FF0000"/>
                </a:solidFill>
                <a:latin typeface="+mn-lt"/>
                <a:cs typeface="#9Slide03 Arima Madurai Black" panose="00000A00000000000000" pitchFamily="2" charset="0"/>
              </a:rPr>
              <a:t>khác</a:t>
            </a:r>
            <a:r>
              <a:rPr lang="en-US" sz="2200" i="1" kern="0" dirty="0">
                <a:solidFill>
                  <a:srgbClr val="FF0000"/>
                </a:solidFill>
                <a:latin typeface="+mn-lt"/>
                <a:cs typeface="#9Slide03 Arima Madurai Black" panose="00000A00000000000000" pitchFamily="2" charset="0"/>
              </a:rPr>
              <a:t>.</a:t>
            </a:r>
            <a:endParaRPr lang="en-US" altLang="en-US" sz="2200" kern="0" dirty="0">
              <a:solidFill>
                <a:srgbClr val="000000"/>
              </a:solidFill>
              <a:latin typeface="+mn-lt"/>
            </a:endParaRPr>
          </a:p>
        </p:txBody>
      </p:sp>
      <p:sp>
        <p:nvSpPr>
          <p:cNvPr id="13" name="Text Box 6"/>
          <p:cNvSpPr txBox="1">
            <a:spLocks noChangeArrowheads="1"/>
          </p:cNvSpPr>
          <p:nvPr/>
        </p:nvSpPr>
        <p:spPr bwMode="auto">
          <a:xfrm>
            <a:off x="7659413" y="386413"/>
            <a:ext cx="3763352"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eaLnBrk="0" hangingPunct="0">
              <a:defRPr sz="3200">
                <a:solidFill>
                  <a:schemeClr val="tx1"/>
                </a:solidFill>
                <a:latin typeface="Arial" panose="020B0604020202020204" pitchFamily="34" charset="0"/>
              </a:defRPr>
            </a:lvl1pPr>
            <a:lvl2pPr eaLnBrk="0" hangingPunct="0">
              <a:defRPr sz="3200">
                <a:solidFill>
                  <a:schemeClr val="tx1"/>
                </a:solidFill>
                <a:latin typeface="Arial" panose="020B0604020202020204" pitchFamily="34" charset="0"/>
              </a:defRPr>
            </a:lvl2pPr>
            <a:lvl3pPr marL="1143000" indent="-228600" eaLnBrk="0" hangingPunct="0">
              <a:defRPr sz="3200">
                <a:solidFill>
                  <a:schemeClr val="tx1"/>
                </a:solidFill>
                <a:latin typeface="Arial" panose="020B0604020202020204" pitchFamily="34" charset="0"/>
              </a:defRPr>
            </a:lvl3pPr>
            <a:lvl4pPr marL="1600200" indent="-228600" eaLnBrk="0" hangingPunct="0">
              <a:defRPr sz="3200">
                <a:solidFill>
                  <a:schemeClr val="tx1"/>
                </a:solidFill>
                <a:latin typeface="Arial" panose="020B0604020202020204" pitchFamily="34" charset="0"/>
              </a:defRPr>
            </a:lvl4pPr>
            <a:lvl5pPr marL="2057400" indent="-228600" eaLnBrk="0" hangingPunct="0">
              <a:defRPr sz="3200">
                <a:solidFill>
                  <a:schemeClr val="tx1"/>
                </a:solidFill>
                <a:latin typeface="Arial" panose="020B0604020202020204" pitchFamily="34" charset="0"/>
              </a:defRPr>
            </a:lvl5pPr>
            <a:lvl6pPr marL="25146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6pPr>
            <a:lvl7pPr marL="29718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7pPr>
            <a:lvl8pPr marL="34290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8pPr>
            <a:lvl9pPr marL="38862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9pPr>
          </a:lstStyle>
          <a:p>
            <a:pPr fontAlgn="base">
              <a:spcBef>
                <a:spcPct val="0"/>
              </a:spcBef>
              <a:spcAft>
                <a:spcPct val="0"/>
              </a:spcAft>
            </a:pPr>
            <a:r>
              <a:rPr lang="en-US" sz="2200" i="1" kern="0" dirty="0">
                <a:solidFill>
                  <a:srgbClr val="FF0000"/>
                </a:solidFill>
                <a:latin typeface="+mn-lt"/>
                <a:cs typeface="#9Slide03 Arima Madurai Black" panose="00000A00000000000000" pitchFamily="2" charset="0"/>
              </a:rPr>
              <a:t>    -</a:t>
            </a:r>
            <a:r>
              <a:rPr lang="vi-VN" sz="2200" i="1" kern="0" dirty="0">
                <a:solidFill>
                  <a:srgbClr val="FF0000"/>
                </a:solidFill>
                <a:latin typeface="+mn-lt"/>
                <a:cs typeface="#9Slide03 Arima Madurai Black" panose="00000A00000000000000" pitchFamily="2" charset="0"/>
              </a:rPr>
              <a:t>Tự hào về truyền thống gia đình, dòng họ là thể hiện sự hài lòng, hãnh diện về các giá trị tốt đẹp mà gia đình, dòng họ đã tạo ra.</a:t>
            </a:r>
            <a:endParaRPr lang="en-US" sz="2200" kern="0" dirty="0">
              <a:solidFill>
                <a:srgbClr val="FF0000"/>
              </a:solidFill>
              <a:latin typeface="+mn-lt"/>
              <a:cs typeface="#9Slide03 Arima Madurai Black" panose="00000A00000000000000" pitchFamily="2" charset="0"/>
            </a:endParaRPr>
          </a:p>
          <a:p>
            <a:pPr eaLnBrk="1" fontAlgn="base" hangingPunct="1">
              <a:spcBef>
                <a:spcPct val="0"/>
              </a:spcBef>
              <a:spcAft>
                <a:spcPct val="0"/>
              </a:spcAft>
              <a:defRPr/>
            </a:pPr>
            <a:endParaRPr lang="en-US" altLang="en-US" sz="2200" kern="0" dirty="0">
              <a:solidFill>
                <a:srgbClr val="000000"/>
              </a:solidFill>
              <a:latin typeface="+mn-lt"/>
            </a:endParaRPr>
          </a:p>
        </p:txBody>
      </p:sp>
      <p:sp>
        <p:nvSpPr>
          <p:cNvPr id="14" name="Text Box 5"/>
          <p:cNvSpPr txBox="1">
            <a:spLocks noChangeArrowheads="1"/>
          </p:cNvSpPr>
          <p:nvPr/>
        </p:nvSpPr>
        <p:spPr bwMode="auto">
          <a:xfrm>
            <a:off x="374452" y="775649"/>
            <a:ext cx="3040679" cy="3816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fontAlgn="base">
              <a:lnSpc>
                <a:spcPct val="100000"/>
              </a:lnSpc>
              <a:spcBef>
                <a:spcPct val="50000"/>
              </a:spcBef>
              <a:spcAft>
                <a:spcPct val="0"/>
              </a:spcAft>
              <a:buFontTx/>
              <a:buNone/>
            </a:pPr>
            <a:r>
              <a:rPr lang="en-US" altLang="en-US" sz="2200" u="sng" dirty="0" err="1">
                <a:solidFill>
                  <a:srgbClr val="0000FF"/>
                </a:solidFill>
                <a:latin typeface="+mn-lt"/>
              </a:rPr>
              <a:t>Truyền</a:t>
            </a:r>
            <a:r>
              <a:rPr lang="en-US" altLang="en-US" sz="2200" u="sng" dirty="0">
                <a:solidFill>
                  <a:srgbClr val="0000FF"/>
                </a:solidFill>
                <a:latin typeface="+mn-lt"/>
              </a:rPr>
              <a:t> </a:t>
            </a:r>
            <a:r>
              <a:rPr lang="en-US" altLang="en-US" sz="2200" u="sng" dirty="0" err="1">
                <a:solidFill>
                  <a:srgbClr val="0000FF"/>
                </a:solidFill>
                <a:latin typeface="+mn-lt"/>
              </a:rPr>
              <a:t>thống</a:t>
            </a:r>
            <a:r>
              <a:rPr lang="en-US" altLang="en-US" sz="2200" dirty="0">
                <a:solidFill>
                  <a:srgbClr val="0000FF"/>
                </a:solidFill>
                <a:latin typeface="+mn-lt"/>
              </a:rPr>
              <a:t>:</a:t>
            </a:r>
            <a:r>
              <a:rPr lang="en-US" altLang="en-US" sz="2200" dirty="0">
                <a:solidFill>
                  <a:prstClr val="black"/>
                </a:solidFill>
                <a:latin typeface="+mn-lt"/>
              </a:rPr>
              <a:t> </a:t>
            </a:r>
            <a:r>
              <a:rPr lang="en-US" altLang="en-US" sz="2200" i="1" dirty="0" err="1">
                <a:solidFill>
                  <a:srgbClr val="660066"/>
                </a:solidFill>
                <a:latin typeface="+mn-lt"/>
              </a:rPr>
              <a:t>Là</a:t>
            </a:r>
            <a:r>
              <a:rPr lang="en-US" altLang="en-US" sz="2200" i="1" dirty="0">
                <a:solidFill>
                  <a:srgbClr val="660066"/>
                </a:solidFill>
                <a:latin typeface="+mn-lt"/>
              </a:rPr>
              <a:t> </a:t>
            </a:r>
            <a:r>
              <a:rPr lang="en-US" altLang="en-US" sz="2200" i="1" dirty="0" err="1">
                <a:solidFill>
                  <a:srgbClr val="660066"/>
                </a:solidFill>
                <a:latin typeface="+mn-lt"/>
              </a:rPr>
              <a:t>những</a:t>
            </a:r>
            <a:r>
              <a:rPr lang="en-US" altLang="en-US" sz="2200" i="1" dirty="0">
                <a:solidFill>
                  <a:srgbClr val="660066"/>
                </a:solidFill>
                <a:latin typeface="+mn-lt"/>
              </a:rPr>
              <a:t> </a:t>
            </a:r>
            <a:r>
              <a:rPr lang="en-US" altLang="en-US" sz="2200" i="1" dirty="0" err="1">
                <a:solidFill>
                  <a:srgbClr val="660066"/>
                </a:solidFill>
                <a:latin typeface="+mn-lt"/>
              </a:rPr>
              <a:t>giá</a:t>
            </a:r>
            <a:r>
              <a:rPr lang="en-US" altLang="en-US" sz="2200" i="1" dirty="0">
                <a:solidFill>
                  <a:srgbClr val="660066"/>
                </a:solidFill>
                <a:latin typeface="+mn-lt"/>
              </a:rPr>
              <a:t> </a:t>
            </a:r>
            <a:r>
              <a:rPr lang="en-US" altLang="en-US" sz="2200" i="1" dirty="0" err="1">
                <a:solidFill>
                  <a:srgbClr val="660066"/>
                </a:solidFill>
                <a:latin typeface="+mn-lt"/>
              </a:rPr>
              <a:t>trị</a:t>
            </a:r>
            <a:r>
              <a:rPr lang="en-US" altLang="en-US" sz="2200" i="1" dirty="0">
                <a:solidFill>
                  <a:srgbClr val="660066"/>
                </a:solidFill>
                <a:latin typeface="+mn-lt"/>
              </a:rPr>
              <a:t> </a:t>
            </a:r>
            <a:r>
              <a:rPr lang="en-US" altLang="en-US" sz="2200" i="1" dirty="0" err="1">
                <a:solidFill>
                  <a:srgbClr val="660066"/>
                </a:solidFill>
                <a:latin typeface="+mn-lt"/>
              </a:rPr>
              <a:t>tinh</a:t>
            </a:r>
            <a:r>
              <a:rPr lang="en-US" altLang="en-US" sz="2200" i="1" dirty="0">
                <a:solidFill>
                  <a:srgbClr val="660066"/>
                </a:solidFill>
                <a:latin typeface="+mn-lt"/>
              </a:rPr>
              <a:t> </a:t>
            </a:r>
            <a:r>
              <a:rPr lang="en-US" altLang="en-US" sz="2200" i="1" dirty="0" err="1">
                <a:solidFill>
                  <a:srgbClr val="660066"/>
                </a:solidFill>
                <a:latin typeface="+mn-lt"/>
              </a:rPr>
              <a:t>thần</a:t>
            </a:r>
            <a:r>
              <a:rPr lang="en-US" altLang="en-US" sz="2200" i="1" dirty="0">
                <a:solidFill>
                  <a:srgbClr val="660066"/>
                </a:solidFill>
                <a:latin typeface="+mn-lt"/>
              </a:rPr>
              <a:t> </a:t>
            </a:r>
            <a:r>
              <a:rPr lang="en-US" altLang="en-US" sz="2200" i="1" dirty="0" err="1">
                <a:solidFill>
                  <a:srgbClr val="660066"/>
                </a:solidFill>
                <a:latin typeface="+mn-lt"/>
              </a:rPr>
              <a:t>được</a:t>
            </a:r>
            <a:r>
              <a:rPr lang="en-US" altLang="en-US" sz="2200" i="1" dirty="0">
                <a:solidFill>
                  <a:srgbClr val="660066"/>
                </a:solidFill>
                <a:latin typeface="+mn-lt"/>
              </a:rPr>
              <a:t> </a:t>
            </a:r>
            <a:r>
              <a:rPr lang="en-US" altLang="en-US" sz="2200" i="1" dirty="0" err="1">
                <a:solidFill>
                  <a:srgbClr val="660066"/>
                </a:solidFill>
                <a:latin typeface="+mn-lt"/>
              </a:rPr>
              <a:t>hình</a:t>
            </a:r>
            <a:r>
              <a:rPr lang="en-US" altLang="en-US" sz="2200" i="1" dirty="0">
                <a:solidFill>
                  <a:srgbClr val="660066"/>
                </a:solidFill>
                <a:latin typeface="+mn-lt"/>
              </a:rPr>
              <a:t> </a:t>
            </a:r>
            <a:r>
              <a:rPr lang="en-US" altLang="en-US" sz="2200" i="1" dirty="0" err="1">
                <a:solidFill>
                  <a:srgbClr val="660066"/>
                </a:solidFill>
                <a:latin typeface="+mn-lt"/>
              </a:rPr>
              <a:t>thành</a:t>
            </a:r>
            <a:r>
              <a:rPr lang="en-US" altLang="en-US" sz="2200" i="1" dirty="0">
                <a:solidFill>
                  <a:srgbClr val="660066"/>
                </a:solidFill>
                <a:latin typeface="+mn-lt"/>
              </a:rPr>
              <a:t> </a:t>
            </a:r>
            <a:r>
              <a:rPr lang="en-US" altLang="en-US" sz="2200" i="1" dirty="0" err="1">
                <a:solidFill>
                  <a:srgbClr val="660066"/>
                </a:solidFill>
                <a:latin typeface="+mn-lt"/>
              </a:rPr>
              <a:t>trong</a:t>
            </a:r>
            <a:r>
              <a:rPr lang="en-US" altLang="en-US" sz="2200" i="1" dirty="0">
                <a:solidFill>
                  <a:srgbClr val="660066"/>
                </a:solidFill>
                <a:latin typeface="+mn-lt"/>
              </a:rPr>
              <a:t> </a:t>
            </a:r>
            <a:r>
              <a:rPr lang="en-US" altLang="en-US" sz="2200" i="1" dirty="0" err="1">
                <a:solidFill>
                  <a:srgbClr val="660066"/>
                </a:solidFill>
                <a:latin typeface="+mn-lt"/>
              </a:rPr>
              <a:t>quá</a:t>
            </a:r>
            <a:r>
              <a:rPr lang="en-US" altLang="en-US" sz="2200" i="1" dirty="0">
                <a:solidFill>
                  <a:srgbClr val="660066"/>
                </a:solidFill>
                <a:latin typeface="+mn-lt"/>
              </a:rPr>
              <a:t> </a:t>
            </a:r>
            <a:r>
              <a:rPr lang="en-US" altLang="en-US" sz="2200" i="1" dirty="0" err="1">
                <a:solidFill>
                  <a:srgbClr val="660066"/>
                </a:solidFill>
                <a:latin typeface="+mn-lt"/>
              </a:rPr>
              <a:t>trình</a:t>
            </a:r>
            <a:r>
              <a:rPr lang="en-US" altLang="en-US" sz="2200" i="1" dirty="0">
                <a:solidFill>
                  <a:srgbClr val="660066"/>
                </a:solidFill>
                <a:latin typeface="+mn-lt"/>
              </a:rPr>
              <a:t> </a:t>
            </a:r>
            <a:r>
              <a:rPr lang="en-US" altLang="en-US" sz="2200" i="1" dirty="0" err="1">
                <a:solidFill>
                  <a:srgbClr val="660066"/>
                </a:solidFill>
                <a:latin typeface="+mn-lt"/>
              </a:rPr>
              <a:t>lịch</a:t>
            </a:r>
            <a:r>
              <a:rPr lang="en-US" altLang="en-US" sz="2200" i="1" dirty="0">
                <a:solidFill>
                  <a:srgbClr val="660066"/>
                </a:solidFill>
                <a:latin typeface="+mn-lt"/>
              </a:rPr>
              <a:t> </a:t>
            </a:r>
            <a:r>
              <a:rPr lang="en-US" altLang="en-US" sz="2200" i="1" dirty="0" err="1">
                <a:solidFill>
                  <a:srgbClr val="660066"/>
                </a:solidFill>
                <a:latin typeface="+mn-lt"/>
              </a:rPr>
              <a:t>sử</a:t>
            </a:r>
            <a:r>
              <a:rPr lang="en-US" altLang="en-US" sz="2200" i="1" dirty="0">
                <a:solidFill>
                  <a:srgbClr val="660066"/>
                </a:solidFill>
                <a:latin typeface="+mn-lt"/>
              </a:rPr>
              <a:t> </a:t>
            </a:r>
            <a:r>
              <a:rPr lang="en-US" altLang="en-US" sz="2200" i="1" dirty="0" err="1">
                <a:solidFill>
                  <a:srgbClr val="660066"/>
                </a:solidFill>
                <a:latin typeface="+mn-lt"/>
              </a:rPr>
              <a:t>lâu</a:t>
            </a:r>
            <a:r>
              <a:rPr lang="en-US" altLang="en-US" sz="2200" i="1" dirty="0">
                <a:solidFill>
                  <a:srgbClr val="660066"/>
                </a:solidFill>
                <a:latin typeface="+mn-lt"/>
              </a:rPr>
              <a:t> </a:t>
            </a:r>
            <a:r>
              <a:rPr lang="en-US" altLang="en-US" sz="2200" i="1" dirty="0" err="1">
                <a:solidFill>
                  <a:srgbClr val="660066"/>
                </a:solidFill>
                <a:latin typeface="+mn-lt"/>
              </a:rPr>
              <a:t>dài</a:t>
            </a:r>
            <a:r>
              <a:rPr lang="en-US" altLang="en-US" sz="2200" i="1" dirty="0">
                <a:solidFill>
                  <a:srgbClr val="660066"/>
                </a:solidFill>
                <a:latin typeface="+mn-lt"/>
              </a:rPr>
              <a:t> </a:t>
            </a:r>
            <a:r>
              <a:rPr lang="en-US" altLang="en-US" sz="2200" i="1" dirty="0" err="1">
                <a:solidFill>
                  <a:srgbClr val="660066"/>
                </a:solidFill>
                <a:latin typeface="+mn-lt"/>
              </a:rPr>
              <a:t>của</a:t>
            </a:r>
            <a:r>
              <a:rPr lang="en-US" altLang="en-US" sz="2200" i="1" dirty="0">
                <a:solidFill>
                  <a:srgbClr val="660066"/>
                </a:solidFill>
                <a:latin typeface="+mn-lt"/>
              </a:rPr>
              <a:t> </a:t>
            </a:r>
            <a:r>
              <a:rPr lang="en-US" altLang="en-US" sz="2200" i="1" dirty="0" err="1">
                <a:solidFill>
                  <a:srgbClr val="660066"/>
                </a:solidFill>
                <a:latin typeface="+mn-lt"/>
              </a:rPr>
              <a:t>một</a:t>
            </a:r>
            <a:r>
              <a:rPr lang="en-US" altLang="en-US" sz="2200" i="1" dirty="0">
                <a:solidFill>
                  <a:srgbClr val="660066"/>
                </a:solidFill>
                <a:latin typeface="+mn-lt"/>
              </a:rPr>
              <a:t> </a:t>
            </a:r>
            <a:r>
              <a:rPr lang="en-US" altLang="en-US" sz="2200" i="1" dirty="0" err="1">
                <a:solidFill>
                  <a:srgbClr val="660066"/>
                </a:solidFill>
                <a:latin typeface="+mn-lt"/>
              </a:rPr>
              <a:t>cộng</a:t>
            </a:r>
            <a:r>
              <a:rPr lang="en-US" altLang="en-US" sz="2200" i="1" dirty="0">
                <a:solidFill>
                  <a:srgbClr val="660066"/>
                </a:solidFill>
                <a:latin typeface="+mn-lt"/>
              </a:rPr>
              <a:t> </a:t>
            </a:r>
            <a:r>
              <a:rPr lang="en-US" altLang="en-US" sz="2200" i="1" dirty="0" err="1">
                <a:solidFill>
                  <a:srgbClr val="660066"/>
                </a:solidFill>
                <a:latin typeface="+mn-lt"/>
              </a:rPr>
              <a:t>đồng</a:t>
            </a:r>
            <a:r>
              <a:rPr lang="en-US" altLang="en-US" sz="2200" i="1" dirty="0">
                <a:solidFill>
                  <a:srgbClr val="660066"/>
                </a:solidFill>
                <a:latin typeface="+mn-lt"/>
              </a:rPr>
              <a:t>. </a:t>
            </a:r>
            <a:r>
              <a:rPr lang="en-US" altLang="en-US" sz="2200" i="1" dirty="0" err="1">
                <a:solidFill>
                  <a:srgbClr val="660066"/>
                </a:solidFill>
                <a:latin typeface="+mn-lt"/>
              </a:rPr>
              <a:t>Nó</a:t>
            </a:r>
            <a:r>
              <a:rPr lang="en-US" altLang="en-US" sz="2200" i="1" dirty="0">
                <a:solidFill>
                  <a:srgbClr val="660066"/>
                </a:solidFill>
                <a:latin typeface="+mn-lt"/>
              </a:rPr>
              <a:t> </a:t>
            </a:r>
            <a:r>
              <a:rPr lang="en-US" altLang="en-US" sz="2200" i="1" dirty="0" err="1">
                <a:solidFill>
                  <a:srgbClr val="660066"/>
                </a:solidFill>
                <a:latin typeface="+mn-lt"/>
              </a:rPr>
              <a:t>bao</a:t>
            </a:r>
            <a:r>
              <a:rPr lang="en-US" altLang="en-US" sz="2200" i="1" dirty="0">
                <a:solidFill>
                  <a:srgbClr val="660066"/>
                </a:solidFill>
                <a:latin typeface="+mn-lt"/>
              </a:rPr>
              <a:t> </a:t>
            </a:r>
            <a:r>
              <a:rPr lang="en-US" altLang="en-US" sz="2200" i="1" dirty="0" err="1">
                <a:solidFill>
                  <a:srgbClr val="660066"/>
                </a:solidFill>
                <a:latin typeface="+mn-lt"/>
              </a:rPr>
              <a:t>gồm</a:t>
            </a:r>
            <a:r>
              <a:rPr lang="en-US" altLang="en-US" sz="2200" i="1" dirty="0">
                <a:solidFill>
                  <a:srgbClr val="660066"/>
                </a:solidFill>
                <a:latin typeface="+mn-lt"/>
              </a:rPr>
              <a:t> </a:t>
            </a:r>
            <a:r>
              <a:rPr lang="en-US" altLang="en-US" sz="2200" i="1" dirty="0" err="1">
                <a:solidFill>
                  <a:srgbClr val="660066"/>
                </a:solidFill>
                <a:latin typeface="+mn-lt"/>
              </a:rPr>
              <a:t>những</a:t>
            </a:r>
            <a:r>
              <a:rPr lang="en-US" altLang="en-US" sz="2200" i="1" dirty="0">
                <a:solidFill>
                  <a:srgbClr val="660066"/>
                </a:solidFill>
                <a:latin typeface="+mn-lt"/>
              </a:rPr>
              <a:t> </a:t>
            </a:r>
            <a:r>
              <a:rPr lang="en-US" altLang="en-US" sz="2200" i="1" dirty="0" err="1">
                <a:solidFill>
                  <a:srgbClr val="660066"/>
                </a:solidFill>
                <a:latin typeface="+mn-lt"/>
              </a:rPr>
              <a:t>đức</a:t>
            </a:r>
            <a:r>
              <a:rPr lang="en-US" altLang="en-US" sz="2200" i="1" dirty="0">
                <a:solidFill>
                  <a:srgbClr val="660066"/>
                </a:solidFill>
                <a:latin typeface="+mn-lt"/>
              </a:rPr>
              <a:t> </a:t>
            </a:r>
            <a:r>
              <a:rPr lang="en-US" altLang="en-US" sz="2200" i="1" dirty="0" err="1">
                <a:solidFill>
                  <a:srgbClr val="660066"/>
                </a:solidFill>
                <a:latin typeface="+mn-lt"/>
              </a:rPr>
              <a:t>tính</a:t>
            </a:r>
            <a:r>
              <a:rPr lang="en-US" altLang="en-US" sz="2200" i="1" dirty="0">
                <a:solidFill>
                  <a:srgbClr val="660066"/>
                </a:solidFill>
                <a:latin typeface="+mn-lt"/>
              </a:rPr>
              <a:t>, </a:t>
            </a:r>
            <a:r>
              <a:rPr lang="en-US" altLang="en-US" sz="2200" i="1" dirty="0" err="1">
                <a:solidFill>
                  <a:srgbClr val="660066"/>
                </a:solidFill>
                <a:latin typeface="+mn-lt"/>
              </a:rPr>
              <a:t>tập</a:t>
            </a:r>
            <a:r>
              <a:rPr lang="en-US" altLang="en-US" sz="2200" i="1" dirty="0">
                <a:solidFill>
                  <a:srgbClr val="660066"/>
                </a:solidFill>
                <a:latin typeface="+mn-lt"/>
              </a:rPr>
              <a:t> </a:t>
            </a:r>
            <a:r>
              <a:rPr lang="en-US" altLang="en-US" sz="2200" i="1" dirty="0" err="1">
                <a:solidFill>
                  <a:srgbClr val="660066"/>
                </a:solidFill>
                <a:latin typeface="+mn-lt"/>
              </a:rPr>
              <a:t>quán</a:t>
            </a:r>
            <a:r>
              <a:rPr lang="en-US" altLang="en-US" sz="2200" i="1" dirty="0">
                <a:solidFill>
                  <a:srgbClr val="660066"/>
                </a:solidFill>
                <a:latin typeface="+mn-lt"/>
              </a:rPr>
              <a:t>, </a:t>
            </a:r>
            <a:r>
              <a:rPr lang="en-US" altLang="en-US" sz="2200" i="1" dirty="0" err="1">
                <a:solidFill>
                  <a:srgbClr val="660066"/>
                </a:solidFill>
                <a:latin typeface="+mn-lt"/>
              </a:rPr>
              <a:t>tư</a:t>
            </a:r>
            <a:r>
              <a:rPr lang="en-US" altLang="en-US" sz="2200" i="1" dirty="0">
                <a:solidFill>
                  <a:srgbClr val="660066"/>
                </a:solidFill>
                <a:latin typeface="+mn-lt"/>
              </a:rPr>
              <a:t> </a:t>
            </a:r>
            <a:r>
              <a:rPr lang="en-US" altLang="en-US" sz="2200" i="1" dirty="0" err="1">
                <a:solidFill>
                  <a:srgbClr val="660066"/>
                </a:solidFill>
                <a:latin typeface="+mn-lt"/>
              </a:rPr>
              <a:t>tưởng</a:t>
            </a:r>
            <a:r>
              <a:rPr lang="en-US" altLang="en-US" sz="2200" i="1" dirty="0">
                <a:solidFill>
                  <a:srgbClr val="660066"/>
                </a:solidFill>
                <a:latin typeface="+mn-lt"/>
              </a:rPr>
              <a:t>, </a:t>
            </a:r>
            <a:r>
              <a:rPr lang="en-US" altLang="en-US" sz="2200" i="1" dirty="0" err="1">
                <a:solidFill>
                  <a:srgbClr val="660066"/>
                </a:solidFill>
                <a:latin typeface="+mn-lt"/>
              </a:rPr>
              <a:t>lối</a:t>
            </a:r>
            <a:r>
              <a:rPr lang="en-US" altLang="en-US" sz="2200" i="1" dirty="0">
                <a:solidFill>
                  <a:srgbClr val="660066"/>
                </a:solidFill>
                <a:latin typeface="+mn-lt"/>
              </a:rPr>
              <a:t> </a:t>
            </a:r>
            <a:r>
              <a:rPr lang="en-US" altLang="en-US" sz="2200" i="1" dirty="0" err="1">
                <a:solidFill>
                  <a:srgbClr val="660066"/>
                </a:solidFill>
                <a:latin typeface="+mn-lt"/>
              </a:rPr>
              <a:t>sống</a:t>
            </a:r>
            <a:r>
              <a:rPr lang="en-US" altLang="en-US" sz="2200" i="1" dirty="0">
                <a:solidFill>
                  <a:srgbClr val="660066"/>
                </a:solidFill>
                <a:latin typeface="+mn-lt"/>
              </a:rPr>
              <a:t> </a:t>
            </a:r>
            <a:r>
              <a:rPr lang="en-US" altLang="en-US" sz="2200" i="1" dirty="0" err="1">
                <a:solidFill>
                  <a:srgbClr val="660066"/>
                </a:solidFill>
                <a:latin typeface="+mn-lt"/>
              </a:rPr>
              <a:t>và</a:t>
            </a:r>
            <a:r>
              <a:rPr lang="en-US" altLang="en-US" sz="2200" i="1" dirty="0">
                <a:solidFill>
                  <a:srgbClr val="660066"/>
                </a:solidFill>
                <a:latin typeface="+mn-lt"/>
              </a:rPr>
              <a:t> </a:t>
            </a:r>
            <a:r>
              <a:rPr lang="en-US" altLang="en-US" sz="2200" i="1" dirty="0" err="1">
                <a:solidFill>
                  <a:srgbClr val="660066"/>
                </a:solidFill>
                <a:latin typeface="+mn-lt"/>
              </a:rPr>
              <a:t>ứng</a:t>
            </a:r>
            <a:r>
              <a:rPr lang="en-US" altLang="en-US" sz="2200" i="1" dirty="0">
                <a:solidFill>
                  <a:srgbClr val="660066"/>
                </a:solidFill>
                <a:latin typeface="+mn-lt"/>
              </a:rPr>
              <a:t> </a:t>
            </a:r>
            <a:r>
              <a:rPr lang="en-US" altLang="en-US" sz="2200" i="1" dirty="0" err="1">
                <a:solidFill>
                  <a:srgbClr val="660066"/>
                </a:solidFill>
                <a:latin typeface="+mn-lt"/>
              </a:rPr>
              <a:t>xử</a:t>
            </a:r>
            <a:r>
              <a:rPr lang="en-US" altLang="en-US" sz="2200" i="1" dirty="0">
                <a:solidFill>
                  <a:srgbClr val="660066"/>
                </a:solidFill>
                <a:latin typeface="+mn-lt"/>
              </a:rPr>
              <a:t>  </a:t>
            </a:r>
            <a:r>
              <a:rPr lang="en-US" altLang="en-US" sz="2200" i="1" dirty="0" err="1">
                <a:solidFill>
                  <a:srgbClr val="660066"/>
                </a:solidFill>
                <a:latin typeface="+mn-lt"/>
              </a:rPr>
              <a:t>được</a:t>
            </a:r>
            <a:r>
              <a:rPr lang="en-US" altLang="en-US" sz="2200" i="1" dirty="0">
                <a:solidFill>
                  <a:srgbClr val="660066"/>
                </a:solidFill>
                <a:latin typeface="+mn-lt"/>
              </a:rPr>
              <a:t> </a:t>
            </a:r>
            <a:r>
              <a:rPr lang="en-US" altLang="en-US" sz="2200" i="1" dirty="0" err="1">
                <a:solidFill>
                  <a:srgbClr val="660066"/>
                </a:solidFill>
                <a:latin typeface="+mn-lt"/>
              </a:rPr>
              <a:t>truyền</a:t>
            </a:r>
            <a:r>
              <a:rPr lang="en-US" altLang="en-US" sz="2200" i="1" dirty="0">
                <a:solidFill>
                  <a:srgbClr val="660066"/>
                </a:solidFill>
                <a:latin typeface="+mn-lt"/>
              </a:rPr>
              <a:t> </a:t>
            </a:r>
            <a:r>
              <a:rPr lang="en-US" altLang="en-US" sz="2200" i="1" dirty="0" err="1">
                <a:solidFill>
                  <a:srgbClr val="660066"/>
                </a:solidFill>
                <a:latin typeface="+mn-lt"/>
              </a:rPr>
              <a:t>từ</a:t>
            </a:r>
            <a:r>
              <a:rPr lang="en-US" altLang="en-US" sz="2200" i="1" dirty="0">
                <a:solidFill>
                  <a:srgbClr val="660066"/>
                </a:solidFill>
                <a:latin typeface="+mn-lt"/>
              </a:rPr>
              <a:t> </a:t>
            </a:r>
            <a:r>
              <a:rPr lang="en-US" altLang="en-US" sz="2200" i="1" dirty="0" err="1">
                <a:solidFill>
                  <a:srgbClr val="660066"/>
                </a:solidFill>
                <a:latin typeface="+mn-lt"/>
              </a:rPr>
              <a:t>thế</a:t>
            </a:r>
            <a:r>
              <a:rPr lang="en-US" altLang="en-US" sz="2200" i="1" dirty="0">
                <a:solidFill>
                  <a:srgbClr val="660066"/>
                </a:solidFill>
                <a:latin typeface="+mn-lt"/>
              </a:rPr>
              <a:t> </a:t>
            </a:r>
            <a:r>
              <a:rPr lang="en-US" altLang="en-US" sz="2200" i="1" dirty="0" err="1">
                <a:solidFill>
                  <a:srgbClr val="660066"/>
                </a:solidFill>
                <a:latin typeface="+mn-lt"/>
              </a:rPr>
              <a:t>hệ</a:t>
            </a:r>
            <a:r>
              <a:rPr lang="en-US" altLang="en-US" sz="2200" i="1" dirty="0">
                <a:solidFill>
                  <a:srgbClr val="660066"/>
                </a:solidFill>
                <a:latin typeface="+mn-lt"/>
              </a:rPr>
              <a:t> </a:t>
            </a:r>
            <a:r>
              <a:rPr lang="en-US" altLang="en-US" sz="2200" i="1" dirty="0" err="1">
                <a:solidFill>
                  <a:srgbClr val="660066"/>
                </a:solidFill>
                <a:latin typeface="+mn-lt"/>
              </a:rPr>
              <a:t>này</a:t>
            </a:r>
            <a:r>
              <a:rPr lang="en-US" altLang="en-US" sz="2200" i="1" dirty="0">
                <a:solidFill>
                  <a:srgbClr val="660066"/>
                </a:solidFill>
                <a:latin typeface="+mn-lt"/>
              </a:rPr>
              <a:t> sang </a:t>
            </a:r>
            <a:r>
              <a:rPr lang="en-US" altLang="en-US" sz="2200" i="1" dirty="0" err="1">
                <a:solidFill>
                  <a:srgbClr val="660066"/>
                </a:solidFill>
                <a:latin typeface="+mn-lt"/>
              </a:rPr>
              <a:t>thế</a:t>
            </a:r>
            <a:r>
              <a:rPr lang="en-US" altLang="en-US" sz="2200" i="1" dirty="0">
                <a:solidFill>
                  <a:srgbClr val="660066"/>
                </a:solidFill>
                <a:latin typeface="+mn-lt"/>
              </a:rPr>
              <a:t> </a:t>
            </a:r>
            <a:r>
              <a:rPr lang="en-US" altLang="en-US" sz="2200" i="1" dirty="0" err="1">
                <a:solidFill>
                  <a:srgbClr val="660066"/>
                </a:solidFill>
                <a:latin typeface="+mn-lt"/>
              </a:rPr>
              <a:t>hệ</a:t>
            </a:r>
            <a:r>
              <a:rPr lang="en-US" altLang="en-US" sz="2200" i="1" dirty="0">
                <a:solidFill>
                  <a:srgbClr val="660066"/>
                </a:solidFill>
                <a:latin typeface="+mn-lt"/>
              </a:rPr>
              <a:t> </a:t>
            </a:r>
            <a:r>
              <a:rPr lang="en-US" altLang="en-US" sz="2200" i="1" dirty="0" err="1">
                <a:solidFill>
                  <a:srgbClr val="660066"/>
                </a:solidFill>
                <a:latin typeface="+mn-lt"/>
              </a:rPr>
              <a:t>khác</a:t>
            </a:r>
            <a:r>
              <a:rPr lang="en-US" altLang="en-US" sz="2200" i="1" dirty="0">
                <a:solidFill>
                  <a:srgbClr val="660066"/>
                </a:solidFill>
                <a:latin typeface="+mn-lt"/>
              </a:rPr>
              <a:t>.</a:t>
            </a:r>
          </a:p>
        </p:txBody>
      </p:sp>
      <p:pic>
        <p:nvPicPr>
          <p:cNvPr id="15" name="Picture 14" descr="58PIC58PIC58PIC58PICHsaGKG559akDq_PIC2018.png"/>
          <p:cNvPicPr>
            <a:picLocks noChangeAspect="1"/>
          </p:cNvPicPr>
          <p:nvPr/>
        </p:nvPicPr>
        <p:blipFill>
          <a:blip r:embed="rId7" cstate="print"/>
          <a:srcRect l="7143" t="16071" r="5357" b="14286"/>
          <a:stretch>
            <a:fillRect/>
          </a:stretch>
        </p:blipFill>
        <p:spPr>
          <a:xfrm>
            <a:off x="92639" y="386974"/>
            <a:ext cx="3725955" cy="4564049"/>
          </a:xfrm>
          <a:prstGeom prst="rect">
            <a:avLst/>
          </a:prstGeom>
        </p:spPr>
      </p:pic>
      <p:pic>
        <p:nvPicPr>
          <p:cNvPr id="16" name="图片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096125" y="806392"/>
            <a:ext cx="4628147" cy="5109157"/>
          </a:xfrm>
          <a:prstGeom prst="rect">
            <a:avLst/>
          </a:prstGeom>
        </p:spPr>
      </p:pic>
      <p:pic>
        <p:nvPicPr>
          <p:cNvPr id="17" name="Shape 1"/>
          <p:cNvPicPr/>
          <p:nvPr/>
        </p:nvPicPr>
        <p:blipFill>
          <a:blip r:embed="rId9"/>
          <a:stretch/>
        </p:blipFill>
        <p:spPr>
          <a:xfrm>
            <a:off x="11110866" y="-2637"/>
            <a:ext cx="1158240" cy="1048385"/>
          </a:xfrm>
          <a:prstGeom prst="rect">
            <a:avLst/>
          </a:prstGeom>
          <a:noFill/>
          <a:ln>
            <a:noFill/>
          </a:ln>
        </p:spPr>
      </p:pic>
    </p:spTree>
    <p:extLst>
      <p:ext uri="{BB962C8B-B14F-4D97-AF65-F5344CB8AC3E}">
        <p14:creationId xmlns:p14="http://schemas.microsoft.com/office/powerpoint/2010/main" val="94301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750"/>
                                        <p:tgtEl>
                                          <p:spTgt spid="8"/>
                                        </p:tgtEl>
                                      </p:cBhvr>
                                    </p:animEffect>
                                  </p:childTnLst>
                                </p:cTn>
                              </p:par>
                              <p:par>
                                <p:cTn id="8" presetID="42" presetClass="path" presetSubtype="0" fill="hold" nodeType="withEffect">
                                  <p:stCondLst>
                                    <p:cond delay="0"/>
                                  </p:stCondLst>
                                  <p:childTnLst>
                                    <p:animMotion origin="layout" path="M -0.12708 0.14746 L -0.07617 -0.04004 " pathEditMode="relative" rAng="0" ptsTypes="AA">
                                      <p:cBhvr>
                                        <p:cTn id="9" dur="750" fill="hold"/>
                                        <p:tgtEl>
                                          <p:spTgt spid="8"/>
                                        </p:tgtEl>
                                        <p:attrNameLst>
                                          <p:attrName>ppt_x</p:attrName>
                                          <p:attrName>ppt_y</p:attrName>
                                        </p:attrNameLst>
                                      </p:cBhvr>
                                      <p:rCtr x="2539" y="-9375"/>
                                    </p:animMotion>
                                  </p:childTnLst>
                                </p:cTn>
                              </p:par>
                            </p:childTnLst>
                          </p:cTn>
                        </p:par>
                        <p:par>
                          <p:cTn id="10" fill="hold">
                            <p:stCondLst>
                              <p:cond delay="750"/>
                            </p:stCondLst>
                            <p:childTnLst>
                              <p:par>
                                <p:cTn id="11" presetID="37" presetClass="entr" presetSubtype="0" fill="hold" nodeType="after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anim calcmode="lin" valueType="num">
                                      <p:cBhvr>
                                        <p:cTn id="14" dur="1000" fill="hold"/>
                                        <p:tgtEl>
                                          <p:spTgt spid="11"/>
                                        </p:tgtEl>
                                        <p:attrNameLst>
                                          <p:attrName>ppt_x</p:attrName>
                                        </p:attrNameLst>
                                      </p:cBhvr>
                                      <p:tavLst>
                                        <p:tav tm="0">
                                          <p:val>
                                            <p:strVal val="#ppt_x"/>
                                          </p:val>
                                        </p:tav>
                                        <p:tav tm="100000">
                                          <p:val>
                                            <p:strVal val="#ppt_x"/>
                                          </p:val>
                                        </p:tav>
                                      </p:tavLst>
                                    </p:anim>
                                    <p:anim calcmode="lin" valueType="num">
                                      <p:cBhvr>
                                        <p:cTn id="15" dur="900" decel="100000" fill="hold"/>
                                        <p:tgtEl>
                                          <p:spTgt spid="11"/>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9" presetClass="entr" presetSubtype="0" fill="hold"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dissolve">
                                      <p:cBhvr>
                                        <p:cTn id="21" dur="500"/>
                                        <p:tgtEl>
                                          <p:spTgt spid="15"/>
                                        </p:tgtEl>
                                      </p:cBhvr>
                                    </p:animEffect>
                                  </p:childTnLst>
                                </p:cTn>
                              </p:par>
                              <p:par>
                                <p:cTn id="22" presetID="53"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 calcmode="lin" valueType="num">
                                      <p:cBhvr>
                                        <p:cTn id="24" dur="1000" fill="hold"/>
                                        <p:tgtEl>
                                          <p:spTgt spid="14"/>
                                        </p:tgtEl>
                                        <p:attrNameLst>
                                          <p:attrName>ppt_w</p:attrName>
                                        </p:attrNameLst>
                                      </p:cBhvr>
                                      <p:tavLst>
                                        <p:tav tm="0">
                                          <p:val>
                                            <p:fltVal val="0"/>
                                          </p:val>
                                        </p:tav>
                                        <p:tav tm="100000">
                                          <p:val>
                                            <p:strVal val="#ppt_w"/>
                                          </p:val>
                                        </p:tav>
                                      </p:tavLst>
                                    </p:anim>
                                    <p:anim calcmode="lin" valueType="num">
                                      <p:cBhvr>
                                        <p:cTn id="25" dur="1000" fill="hold"/>
                                        <p:tgtEl>
                                          <p:spTgt spid="14"/>
                                        </p:tgtEl>
                                        <p:attrNameLst>
                                          <p:attrName>ppt_h</p:attrName>
                                        </p:attrNameLst>
                                      </p:cBhvr>
                                      <p:tavLst>
                                        <p:tav tm="0">
                                          <p:val>
                                            <p:fltVal val="0"/>
                                          </p:val>
                                        </p:tav>
                                        <p:tav tm="100000">
                                          <p:val>
                                            <p:strVal val="#ppt_h"/>
                                          </p:val>
                                        </p:tav>
                                      </p:tavLst>
                                    </p:anim>
                                    <p:animEffect transition="in" filter="fade">
                                      <p:cBhvr>
                                        <p:cTn id="26" dur="10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16"/>
                                        </p:tgtEl>
                                        <p:attrNameLst>
                                          <p:attrName>style.visibility</p:attrName>
                                        </p:attrNameLst>
                                      </p:cBhvr>
                                      <p:to>
                                        <p:strVal val="visible"/>
                                      </p:to>
                                    </p:set>
                                    <p:animEffect transition="in" filter="barn(inVertical)">
                                      <p:cBhvr>
                                        <p:cTn id="31" dur="500"/>
                                        <p:tgtEl>
                                          <p:spTgt spid="16"/>
                                        </p:tgtEl>
                                      </p:cBhvr>
                                    </p:animEffect>
                                  </p:childTnLst>
                                </p:cTn>
                              </p:par>
                              <p:par>
                                <p:cTn id="32" presetID="12" presetClass="entr" presetSubtype="4" fill="hold" grpId="0"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slide(fromBottom)">
                                      <p:cBhvr>
                                        <p:cTn id="34" dur="2000"/>
                                        <p:tgtEl>
                                          <p:spTgt spid="12"/>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barn(inVertical)">
                                      <p:cBhvr>
                                        <p:cTn id="39" dur="500"/>
                                        <p:tgtEl>
                                          <p:spTgt spid="7"/>
                                        </p:tgtEl>
                                      </p:cBhvr>
                                    </p:animEffect>
                                  </p:childTnLst>
                                </p:cTn>
                              </p:par>
                              <p:par>
                                <p:cTn id="40" presetID="12" presetClass="entr" presetSubtype="4" fill="hold" grpId="0" nodeType="with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slide(fromBottom)">
                                      <p:cBhvr>
                                        <p:cTn id="42"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6"/>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72778" y="184125"/>
            <a:ext cx="2135245" cy="1373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图片 1"/>
          <p:cNvPicPr>
            <a:picLocks noChangeAspect="1"/>
          </p:cNvPicPr>
          <p:nvPr/>
        </p:nvPicPr>
        <p:blipFill>
          <a:blip r:embed="rId3">
            <a:extLst>
              <a:ext uri="{28A0092B-C50C-407E-A947-70E740481C1C}">
                <a14:useLocalDpi xmlns:a14="http://schemas.microsoft.com/office/drawing/2010/main" val="0"/>
              </a:ext>
            </a:extLst>
          </a:blip>
          <a:srcRect l="8347" r="32761"/>
          <a:stretch>
            <a:fillRect/>
          </a:stretch>
        </p:blipFill>
        <p:spPr bwMode="auto">
          <a:xfrm>
            <a:off x="0" y="184125"/>
            <a:ext cx="2438400" cy="2005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p:nvSpPr>
        <p:spPr bwMode="auto">
          <a:xfrm>
            <a:off x="150870" y="523826"/>
            <a:ext cx="12118975"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4000" b="1" dirty="0">
                <a:solidFill>
                  <a:srgbClr val="FF0000"/>
                </a:solidFill>
                <a:latin typeface="+mn-lt"/>
                <a:ea typeface="Helvetica Neue"/>
                <a:cs typeface="Helvetica Neue"/>
              </a:rPr>
              <a:t>TRÒ CHƠI </a:t>
            </a:r>
          </a:p>
          <a:p>
            <a:pPr algn="ctr" eaLnBrk="0" fontAlgn="base" hangingPunct="0">
              <a:spcBef>
                <a:spcPct val="0"/>
              </a:spcBef>
              <a:spcAft>
                <a:spcPct val="0"/>
              </a:spcAft>
            </a:pPr>
            <a:r>
              <a:rPr lang="en-US" altLang="en-US" sz="4000" b="1" dirty="0">
                <a:solidFill>
                  <a:srgbClr val="FF0000"/>
                </a:solidFill>
                <a:latin typeface="+mn-lt"/>
                <a:ea typeface="Helvetica Neue"/>
                <a:cs typeface="Helvetica Neue"/>
              </a:rPr>
              <a:t>“THỬ TÀI HIỂU BIẾT”</a:t>
            </a:r>
            <a:endParaRPr lang="en-SG" altLang="en-US" sz="4000" b="1" dirty="0">
              <a:solidFill>
                <a:srgbClr val="FF0000"/>
              </a:solidFill>
              <a:latin typeface="+mn-lt"/>
            </a:endParaRPr>
          </a:p>
        </p:txBody>
      </p:sp>
      <p:sp>
        <p:nvSpPr>
          <p:cNvPr id="7" name="椭圆 1">
            <a:extLst>
              <a:ext uri="{FF2B5EF4-FFF2-40B4-BE49-F238E27FC236}">
                <a16:creationId xmlns:a16="http://schemas.microsoft.com/office/drawing/2014/main" id="{6398008A-62D9-48B7-972B-C5354C17C2A4}"/>
              </a:ext>
            </a:extLst>
          </p:cNvPr>
          <p:cNvSpPr>
            <a:spLocks noChangeArrowheads="1"/>
          </p:cNvSpPr>
          <p:nvPr/>
        </p:nvSpPr>
        <p:spPr bwMode="auto">
          <a:xfrm>
            <a:off x="594406" y="2800124"/>
            <a:ext cx="2827337" cy="3128962"/>
          </a:xfrm>
          <a:custGeom>
            <a:avLst/>
            <a:gdLst>
              <a:gd name="T0" fmla="*/ 0 w 1751265"/>
              <a:gd name="T1" fmla="*/ 0 h 1872208"/>
              <a:gd name="T2" fmla="*/ 1751265 w 1751265"/>
              <a:gd name="T3" fmla="*/ 1872208 h 1872208"/>
            </a:gdLst>
            <a:ahLst/>
            <a:cxnLst/>
            <a:rect l="T0" t="T1" r="T2" b="T3"/>
            <a:pathLst>
              <a:path w="1751265" h="1872208">
                <a:moveTo>
                  <a:pt x="936104" y="0"/>
                </a:moveTo>
                <a:cubicBezTo>
                  <a:pt x="1286069" y="0"/>
                  <a:pt x="1591179" y="192044"/>
                  <a:pt x="1751265" y="476797"/>
                </a:cubicBezTo>
                <a:cubicBezTo>
                  <a:pt x="1668191" y="615556"/>
                  <a:pt x="1621028" y="777971"/>
                  <a:pt x="1621028" y="951401"/>
                </a:cubicBezTo>
                <a:cubicBezTo>
                  <a:pt x="1621028" y="1118433"/>
                  <a:pt x="1664775" y="1275246"/>
                  <a:pt x="1741972" y="1410708"/>
                </a:cubicBezTo>
                <a:cubicBezTo>
                  <a:pt x="1580006" y="1687123"/>
                  <a:pt x="1279670" y="1872208"/>
                  <a:pt x="936104" y="1872208"/>
                </a:cubicBezTo>
                <a:cubicBezTo>
                  <a:pt x="419108" y="1872208"/>
                  <a:pt x="0" y="1453100"/>
                  <a:pt x="0" y="936104"/>
                </a:cubicBezTo>
                <a:cubicBezTo>
                  <a:pt x="0" y="419108"/>
                  <a:pt x="419108" y="0"/>
                  <a:pt x="936104" y="0"/>
                </a:cubicBezTo>
                <a:close/>
              </a:path>
            </a:pathLst>
          </a:custGeom>
          <a:solidFill>
            <a:srgbClr val="ED7D31">
              <a:lumMod val="40000"/>
              <a:lumOff val="60000"/>
            </a:srgbClr>
          </a:solidFill>
          <a:ln>
            <a:noFill/>
          </a:ln>
        </p:spPr>
        <p:txBody>
          <a:bodyPr lIns="121904" tIns="60952" rIns="121904" bIns="60952" anchor="ctr"/>
          <a:lstStyle/>
          <a:p>
            <a:pPr algn="ctr">
              <a:defRPr/>
            </a:pPr>
            <a:endParaRPr lang="zh-CN" altLang="zh-CN" sz="1600" kern="0">
              <a:solidFill>
                <a:prstClr val="black"/>
              </a:solidFill>
              <a:latin typeface="微软雅黑"/>
              <a:ea typeface="微软雅黑"/>
              <a:sym typeface="宋体" panose="02010600030101010101" pitchFamily="2" charset="-122"/>
            </a:endParaRPr>
          </a:p>
        </p:txBody>
      </p:sp>
      <p:sp>
        <p:nvSpPr>
          <p:cNvPr id="8" name="椭圆 1">
            <a:extLst>
              <a:ext uri="{FF2B5EF4-FFF2-40B4-BE49-F238E27FC236}">
                <a16:creationId xmlns:a16="http://schemas.microsoft.com/office/drawing/2014/main" id="{7611AD2D-28F0-47D1-A5ED-647E06C028F6}"/>
              </a:ext>
            </a:extLst>
          </p:cNvPr>
          <p:cNvSpPr>
            <a:spLocks noChangeArrowheads="1"/>
          </p:cNvSpPr>
          <p:nvPr/>
        </p:nvSpPr>
        <p:spPr bwMode="auto">
          <a:xfrm>
            <a:off x="3148013" y="2770188"/>
            <a:ext cx="2828925" cy="3128962"/>
          </a:xfrm>
          <a:custGeom>
            <a:avLst/>
            <a:gdLst>
              <a:gd name="T0" fmla="*/ 0 w 1751265"/>
              <a:gd name="T1" fmla="*/ 0 h 1872208"/>
              <a:gd name="T2" fmla="*/ 1751265 w 1751265"/>
              <a:gd name="T3" fmla="*/ 1872208 h 1872208"/>
            </a:gdLst>
            <a:ahLst/>
            <a:cxnLst/>
            <a:rect l="T0" t="T1" r="T2" b="T3"/>
            <a:pathLst>
              <a:path w="1751265" h="1872208">
                <a:moveTo>
                  <a:pt x="936104" y="0"/>
                </a:moveTo>
                <a:cubicBezTo>
                  <a:pt x="1286069" y="0"/>
                  <a:pt x="1591179" y="192044"/>
                  <a:pt x="1751265" y="476797"/>
                </a:cubicBezTo>
                <a:cubicBezTo>
                  <a:pt x="1668191" y="615556"/>
                  <a:pt x="1621028" y="777971"/>
                  <a:pt x="1621028" y="951401"/>
                </a:cubicBezTo>
                <a:cubicBezTo>
                  <a:pt x="1621028" y="1118433"/>
                  <a:pt x="1664775" y="1275246"/>
                  <a:pt x="1741972" y="1410708"/>
                </a:cubicBezTo>
                <a:cubicBezTo>
                  <a:pt x="1580006" y="1687123"/>
                  <a:pt x="1279670" y="1872208"/>
                  <a:pt x="936104" y="1872208"/>
                </a:cubicBezTo>
                <a:cubicBezTo>
                  <a:pt x="419108" y="1872208"/>
                  <a:pt x="0" y="1453100"/>
                  <a:pt x="0" y="936104"/>
                </a:cubicBezTo>
                <a:cubicBezTo>
                  <a:pt x="0" y="419108"/>
                  <a:pt x="419108" y="0"/>
                  <a:pt x="936104" y="0"/>
                </a:cubicBezTo>
                <a:close/>
              </a:path>
            </a:pathLst>
          </a:custGeom>
          <a:solidFill>
            <a:srgbClr val="A5A5A5">
              <a:lumMod val="60000"/>
              <a:lumOff val="40000"/>
            </a:srgbClr>
          </a:solidFill>
          <a:ln>
            <a:noFill/>
          </a:ln>
        </p:spPr>
        <p:txBody>
          <a:bodyPr lIns="121904" tIns="60952" rIns="121904" bIns="60952" anchor="ctr"/>
          <a:lstStyle/>
          <a:p>
            <a:pPr algn="ctr">
              <a:defRPr/>
            </a:pPr>
            <a:endParaRPr lang="zh-CN" altLang="zh-CN" sz="4200" kern="0">
              <a:solidFill>
                <a:prstClr val="black"/>
              </a:solidFill>
              <a:latin typeface="微软雅黑"/>
              <a:ea typeface="微软雅黑"/>
              <a:sym typeface="宋体" panose="02010600030101010101" pitchFamily="2" charset="-122"/>
            </a:endParaRPr>
          </a:p>
        </p:txBody>
      </p:sp>
      <p:sp>
        <p:nvSpPr>
          <p:cNvPr id="9" name="TextBox 22">
            <a:extLst>
              <a:ext uri="{FF2B5EF4-FFF2-40B4-BE49-F238E27FC236}">
                <a16:creationId xmlns:a16="http://schemas.microsoft.com/office/drawing/2014/main" id="{F04C6742-4453-4C43-AE72-203111F99271}"/>
              </a:ext>
            </a:extLst>
          </p:cNvPr>
          <p:cNvSpPr>
            <a:spLocks noChangeArrowheads="1"/>
          </p:cNvSpPr>
          <p:nvPr/>
        </p:nvSpPr>
        <p:spPr bwMode="auto">
          <a:xfrm>
            <a:off x="775850" y="3819199"/>
            <a:ext cx="2241550" cy="1052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4" tIns="60952" rIns="121904" bIns="60952">
            <a:spAutoFit/>
          </a:bodyPr>
          <a:lstStyle/>
          <a:p>
            <a:pPr algn="ctr" eaLnBrk="0" fontAlgn="base" hangingPunct="0">
              <a:lnSpc>
                <a:spcPct val="125000"/>
              </a:lnSpc>
              <a:spcBef>
                <a:spcPct val="0"/>
              </a:spcBef>
              <a:spcAft>
                <a:spcPct val="0"/>
              </a:spcAft>
              <a:defRPr/>
            </a:pPr>
            <a:r>
              <a:rPr lang="en-US" sz="2531" b="1" dirty="0">
                <a:solidFill>
                  <a:srgbClr val="FF0000"/>
                </a:solidFill>
                <a:latin typeface="Times New Roman" panose="02020603050405020304" pitchFamily="18" charset="0"/>
                <a:ea typeface="Arial Unicode MS"/>
              </a:rPr>
              <a:t>Chia </a:t>
            </a:r>
            <a:r>
              <a:rPr lang="en-US" sz="2531" b="1" dirty="0" err="1">
                <a:solidFill>
                  <a:srgbClr val="FF0000"/>
                </a:solidFill>
                <a:latin typeface="Times New Roman" panose="02020603050405020304" pitchFamily="18" charset="0"/>
                <a:ea typeface="Arial Unicode MS"/>
              </a:rPr>
              <a:t>lớp</a:t>
            </a:r>
            <a:r>
              <a:rPr lang="en-US" sz="2531" b="1" dirty="0">
                <a:solidFill>
                  <a:srgbClr val="FF0000"/>
                </a:solidFill>
                <a:latin typeface="Times New Roman" panose="02020603050405020304" pitchFamily="18" charset="0"/>
                <a:ea typeface="Arial Unicode MS"/>
              </a:rPr>
              <a:t> </a:t>
            </a:r>
            <a:r>
              <a:rPr lang="en-US" sz="2531" b="1" dirty="0" err="1">
                <a:solidFill>
                  <a:srgbClr val="FF0000"/>
                </a:solidFill>
                <a:latin typeface="Times New Roman" panose="02020603050405020304" pitchFamily="18" charset="0"/>
                <a:ea typeface="Arial Unicode MS"/>
              </a:rPr>
              <a:t>ra</a:t>
            </a:r>
            <a:r>
              <a:rPr lang="en-US" sz="2531" b="1" dirty="0">
                <a:solidFill>
                  <a:srgbClr val="FF0000"/>
                </a:solidFill>
                <a:latin typeface="Times New Roman" panose="02020603050405020304" pitchFamily="18" charset="0"/>
                <a:ea typeface="Arial Unicode MS"/>
              </a:rPr>
              <a:t> </a:t>
            </a:r>
            <a:r>
              <a:rPr lang="en-US" sz="2531" b="1" dirty="0" err="1">
                <a:solidFill>
                  <a:srgbClr val="FF0000"/>
                </a:solidFill>
                <a:latin typeface="Times New Roman" panose="02020603050405020304" pitchFamily="18" charset="0"/>
                <a:ea typeface="Arial Unicode MS"/>
              </a:rPr>
              <a:t>thành</a:t>
            </a:r>
            <a:r>
              <a:rPr lang="en-US" sz="2531" b="1" dirty="0">
                <a:solidFill>
                  <a:srgbClr val="FF0000"/>
                </a:solidFill>
                <a:latin typeface="Times New Roman" panose="02020603050405020304" pitchFamily="18" charset="0"/>
                <a:ea typeface="Arial Unicode MS"/>
              </a:rPr>
              <a:t> </a:t>
            </a:r>
            <a:r>
              <a:rPr lang="en-US" sz="2531" b="1" dirty="0" err="1">
                <a:solidFill>
                  <a:srgbClr val="FF0000"/>
                </a:solidFill>
                <a:latin typeface="Times New Roman" panose="02020603050405020304" pitchFamily="18" charset="0"/>
                <a:ea typeface="Arial Unicode MS"/>
              </a:rPr>
              <a:t>hai</a:t>
            </a:r>
            <a:r>
              <a:rPr lang="en-US" sz="2531" b="1" dirty="0">
                <a:solidFill>
                  <a:srgbClr val="FF0000"/>
                </a:solidFill>
                <a:latin typeface="Times New Roman" panose="02020603050405020304" pitchFamily="18" charset="0"/>
                <a:ea typeface="Arial Unicode MS"/>
              </a:rPr>
              <a:t> </a:t>
            </a:r>
            <a:r>
              <a:rPr lang="en-US" sz="2531" b="1" dirty="0" err="1">
                <a:solidFill>
                  <a:srgbClr val="FF0000"/>
                </a:solidFill>
                <a:latin typeface="Times New Roman" panose="02020603050405020304" pitchFamily="18" charset="0"/>
                <a:ea typeface="Arial Unicode MS"/>
              </a:rPr>
              <a:t>đội</a:t>
            </a:r>
            <a:endParaRPr lang="zh-CN" altLang="en-US" sz="2250" b="1" dirty="0">
              <a:solidFill>
                <a:srgbClr val="FF0000"/>
              </a:solidFill>
              <a:latin typeface="微软雅黑"/>
              <a:ea typeface="微软雅黑"/>
              <a:sym typeface="微软雅黑" panose="020B0503020204020204" pitchFamily="34" charset="-122"/>
            </a:endParaRPr>
          </a:p>
        </p:txBody>
      </p:sp>
      <p:sp>
        <p:nvSpPr>
          <p:cNvPr id="10" name="TextBox 24">
            <a:extLst>
              <a:ext uri="{FF2B5EF4-FFF2-40B4-BE49-F238E27FC236}">
                <a16:creationId xmlns:a16="http://schemas.microsoft.com/office/drawing/2014/main" id="{1B7AAC34-B9FC-49C0-9936-89ED1C9E75EE}"/>
              </a:ext>
            </a:extLst>
          </p:cNvPr>
          <p:cNvSpPr>
            <a:spLocks noChangeArrowheads="1"/>
          </p:cNvSpPr>
          <p:nvPr/>
        </p:nvSpPr>
        <p:spPr bwMode="auto">
          <a:xfrm>
            <a:off x="3371850" y="3403374"/>
            <a:ext cx="2389188" cy="1583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4" tIns="60952" rIns="121904" bIns="60952">
            <a:spAutoFit/>
          </a:bodyPr>
          <a:lstStyle/>
          <a:p>
            <a:pPr algn="ctr" eaLnBrk="0" fontAlgn="base" hangingPunct="0">
              <a:lnSpc>
                <a:spcPct val="125000"/>
              </a:lnSpc>
              <a:spcBef>
                <a:spcPct val="0"/>
              </a:spcBef>
              <a:spcAft>
                <a:spcPct val="0"/>
              </a:spcAft>
              <a:defRPr/>
            </a:pPr>
            <a:r>
              <a:rPr lang="en-US" sz="2531" b="1" dirty="0" err="1">
                <a:solidFill>
                  <a:srgbClr val="FF0000"/>
                </a:solidFill>
                <a:latin typeface="Times New Roman" panose="02020603050405020304" pitchFamily="18" charset="0"/>
                <a:ea typeface="Arial Unicode MS"/>
              </a:rPr>
              <a:t>Mỗi</a:t>
            </a:r>
            <a:r>
              <a:rPr lang="en-US" sz="2531" b="1" dirty="0">
                <a:solidFill>
                  <a:srgbClr val="FF0000"/>
                </a:solidFill>
                <a:latin typeface="Times New Roman" panose="02020603050405020304" pitchFamily="18" charset="0"/>
                <a:ea typeface="Arial Unicode MS"/>
              </a:rPr>
              <a:t> </a:t>
            </a:r>
            <a:r>
              <a:rPr lang="en-US" sz="2531" b="1" dirty="0" err="1">
                <a:solidFill>
                  <a:srgbClr val="FF0000"/>
                </a:solidFill>
                <a:latin typeface="Times New Roman" panose="02020603050405020304" pitchFamily="18" charset="0"/>
                <a:ea typeface="Arial Unicode MS"/>
              </a:rPr>
              <a:t>đội</a:t>
            </a:r>
            <a:r>
              <a:rPr lang="en-US" sz="2531" b="1" dirty="0">
                <a:solidFill>
                  <a:srgbClr val="FF0000"/>
                </a:solidFill>
                <a:latin typeface="Times New Roman" panose="02020603050405020304" pitchFamily="18" charset="0"/>
                <a:ea typeface="Arial Unicode MS"/>
              </a:rPr>
              <a:t> </a:t>
            </a:r>
            <a:r>
              <a:rPr lang="en-US" sz="2531" b="1" dirty="0" err="1">
                <a:solidFill>
                  <a:srgbClr val="FF0000"/>
                </a:solidFill>
                <a:latin typeface="Times New Roman" panose="02020603050405020304" pitchFamily="18" charset="0"/>
                <a:ea typeface="Arial Unicode MS"/>
              </a:rPr>
              <a:t>cử</a:t>
            </a:r>
            <a:r>
              <a:rPr lang="en-US" sz="2531" b="1" dirty="0">
                <a:solidFill>
                  <a:srgbClr val="FF0000"/>
                </a:solidFill>
                <a:latin typeface="Times New Roman" panose="02020603050405020304" pitchFamily="18" charset="0"/>
                <a:ea typeface="Arial Unicode MS"/>
              </a:rPr>
              <a:t> 5 </a:t>
            </a:r>
            <a:r>
              <a:rPr lang="en-US" sz="2531" b="1" dirty="0" err="1">
                <a:solidFill>
                  <a:srgbClr val="FF0000"/>
                </a:solidFill>
                <a:latin typeface="Times New Roman" panose="02020603050405020304" pitchFamily="18" charset="0"/>
                <a:ea typeface="Arial Unicode MS"/>
              </a:rPr>
              <a:t>bạn</a:t>
            </a:r>
            <a:r>
              <a:rPr lang="en-US" sz="2531" b="1" dirty="0">
                <a:solidFill>
                  <a:srgbClr val="FF0000"/>
                </a:solidFill>
                <a:latin typeface="Times New Roman" panose="02020603050405020304" pitchFamily="18" charset="0"/>
                <a:ea typeface="Arial Unicode MS"/>
              </a:rPr>
              <a:t> </a:t>
            </a:r>
            <a:r>
              <a:rPr lang="en-US" sz="2531" b="1" dirty="0" err="1">
                <a:solidFill>
                  <a:srgbClr val="FF0000"/>
                </a:solidFill>
                <a:latin typeface="Times New Roman" panose="02020603050405020304" pitchFamily="18" charset="0"/>
                <a:ea typeface="Arial Unicode MS"/>
              </a:rPr>
              <a:t>xuất</a:t>
            </a:r>
            <a:r>
              <a:rPr lang="en-US" sz="2531" b="1" dirty="0">
                <a:solidFill>
                  <a:srgbClr val="FF0000"/>
                </a:solidFill>
                <a:latin typeface="Times New Roman" panose="02020603050405020304" pitchFamily="18" charset="0"/>
                <a:ea typeface="Arial Unicode MS"/>
              </a:rPr>
              <a:t> </a:t>
            </a:r>
            <a:r>
              <a:rPr lang="en-US" sz="2531" b="1" dirty="0" err="1">
                <a:solidFill>
                  <a:srgbClr val="FF0000"/>
                </a:solidFill>
                <a:latin typeface="Times New Roman" panose="02020603050405020304" pitchFamily="18" charset="0"/>
                <a:ea typeface="Arial Unicode MS"/>
              </a:rPr>
              <a:t>sắc</a:t>
            </a:r>
            <a:r>
              <a:rPr lang="en-US" sz="2531" b="1" dirty="0">
                <a:solidFill>
                  <a:srgbClr val="FF0000"/>
                </a:solidFill>
                <a:latin typeface="Times New Roman" panose="02020603050405020304" pitchFamily="18" charset="0"/>
                <a:ea typeface="Arial Unicode MS"/>
              </a:rPr>
              <a:t> </a:t>
            </a:r>
            <a:r>
              <a:rPr lang="en-US" sz="2531" b="1" dirty="0" err="1">
                <a:solidFill>
                  <a:srgbClr val="FF0000"/>
                </a:solidFill>
                <a:latin typeface="Times New Roman" panose="02020603050405020304" pitchFamily="18" charset="0"/>
                <a:ea typeface="Arial Unicode MS"/>
              </a:rPr>
              <a:t>nhất</a:t>
            </a:r>
            <a:endParaRPr lang="zh-CN" altLang="en-US" sz="2250" b="1" dirty="0">
              <a:solidFill>
                <a:srgbClr val="FF0000"/>
              </a:solidFill>
              <a:latin typeface="微软雅黑"/>
              <a:ea typeface="微软雅黑"/>
              <a:sym typeface="微软雅黑" panose="020B0503020204020204" pitchFamily="34" charset="-122"/>
            </a:endParaRPr>
          </a:p>
        </p:txBody>
      </p:sp>
      <p:sp>
        <p:nvSpPr>
          <p:cNvPr id="11" name="椭圆 1">
            <a:extLst>
              <a:ext uri="{FF2B5EF4-FFF2-40B4-BE49-F238E27FC236}">
                <a16:creationId xmlns:a16="http://schemas.microsoft.com/office/drawing/2014/main" id="{B3A023A6-EDCC-4E72-BCB0-88DBB90B39F2}"/>
              </a:ext>
            </a:extLst>
          </p:cNvPr>
          <p:cNvSpPr>
            <a:spLocks noChangeArrowheads="1"/>
          </p:cNvSpPr>
          <p:nvPr/>
        </p:nvSpPr>
        <p:spPr bwMode="auto">
          <a:xfrm>
            <a:off x="5749925" y="2590800"/>
            <a:ext cx="2827338" cy="3364770"/>
          </a:xfrm>
          <a:custGeom>
            <a:avLst/>
            <a:gdLst>
              <a:gd name="T0" fmla="*/ 0 w 1751265"/>
              <a:gd name="T1" fmla="*/ 0 h 1872208"/>
              <a:gd name="T2" fmla="*/ 1751265 w 1751265"/>
              <a:gd name="T3" fmla="*/ 1872208 h 1872208"/>
            </a:gdLst>
            <a:ahLst/>
            <a:cxnLst/>
            <a:rect l="T0" t="T1" r="T2" b="T3"/>
            <a:pathLst>
              <a:path w="1751265" h="1872208">
                <a:moveTo>
                  <a:pt x="936104" y="0"/>
                </a:moveTo>
                <a:cubicBezTo>
                  <a:pt x="1286069" y="0"/>
                  <a:pt x="1591179" y="192044"/>
                  <a:pt x="1751265" y="476797"/>
                </a:cubicBezTo>
                <a:cubicBezTo>
                  <a:pt x="1668191" y="615556"/>
                  <a:pt x="1621028" y="777971"/>
                  <a:pt x="1621028" y="951401"/>
                </a:cubicBezTo>
                <a:cubicBezTo>
                  <a:pt x="1621028" y="1118433"/>
                  <a:pt x="1664775" y="1275246"/>
                  <a:pt x="1741972" y="1410708"/>
                </a:cubicBezTo>
                <a:cubicBezTo>
                  <a:pt x="1580006" y="1687123"/>
                  <a:pt x="1279670" y="1872208"/>
                  <a:pt x="936104" y="1872208"/>
                </a:cubicBezTo>
                <a:cubicBezTo>
                  <a:pt x="419108" y="1872208"/>
                  <a:pt x="0" y="1453100"/>
                  <a:pt x="0" y="936104"/>
                </a:cubicBezTo>
                <a:cubicBezTo>
                  <a:pt x="0" y="419108"/>
                  <a:pt x="419108" y="0"/>
                  <a:pt x="936104" y="0"/>
                </a:cubicBezTo>
                <a:close/>
              </a:path>
            </a:pathLst>
          </a:custGeom>
          <a:solidFill>
            <a:srgbClr val="5B9BD5">
              <a:lumMod val="20000"/>
              <a:lumOff val="80000"/>
            </a:srgbClr>
          </a:solidFill>
          <a:ln>
            <a:solidFill>
              <a:srgbClr val="5B9BD5">
                <a:lumMod val="40000"/>
                <a:lumOff val="60000"/>
              </a:srgbClr>
            </a:solidFill>
          </a:ln>
        </p:spPr>
        <p:txBody>
          <a:bodyPr lIns="121904" tIns="60952" rIns="121904" bIns="60952" anchor="ctr"/>
          <a:lstStyle/>
          <a:p>
            <a:pPr algn="ctr">
              <a:defRPr/>
            </a:pPr>
            <a:endParaRPr lang="zh-CN" altLang="zh-CN" sz="4200" kern="0">
              <a:solidFill>
                <a:prstClr val="black"/>
              </a:solidFill>
              <a:latin typeface="微软雅黑"/>
              <a:ea typeface="微软雅黑"/>
              <a:sym typeface="宋体" panose="02010600030101010101" pitchFamily="2" charset="-122"/>
            </a:endParaRPr>
          </a:p>
        </p:txBody>
      </p:sp>
      <p:sp>
        <p:nvSpPr>
          <p:cNvPr id="12" name="TextBox 26">
            <a:extLst>
              <a:ext uri="{FF2B5EF4-FFF2-40B4-BE49-F238E27FC236}">
                <a16:creationId xmlns:a16="http://schemas.microsoft.com/office/drawing/2014/main" id="{F3DF4417-35F3-40EF-9FD8-0EB660A199D6}"/>
              </a:ext>
            </a:extLst>
          </p:cNvPr>
          <p:cNvSpPr>
            <a:spLocks noChangeArrowheads="1"/>
          </p:cNvSpPr>
          <p:nvPr/>
        </p:nvSpPr>
        <p:spPr bwMode="auto">
          <a:xfrm>
            <a:off x="5984875" y="3153920"/>
            <a:ext cx="2597495" cy="2070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04" tIns="60952" rIns="121904" bIns="60952">
            <a:spAutoFit/>
          </a:bodyPr>
          <a:lstStyle/>
          <a:p>
            <a:pPr algn="ctr" eaLnBrk="0" fontAlgn="base" hangingPunct="0">
              <a:lnSpc>
                <a:spcPct val="125000"/>
              </a:lnSpc>
              <a:spcBef>
                <a:spcPct val="0"/>
              </a:spcBef>
              <a:spcAft>
                <a:spcPct val="0"/>
              </a:spcAft>
              <a:defRPr/>
            </a:pPr>
            <a:r>
              <a:rPr lang="en-US" sz="2531" b="1" dirty="0" err="1">
                <a:solidFill>
                  <a:srgbClr val="FF0000"/>
                </a:solidFill>
                <a:latin typeface="Times New Roman" panose="02020603050405020304" pitchFamily="18" charset="0"/>
                <a:ea typeface="Arial Unicode MS"/>
              </a:rPr>
              <a:t>Đạ</a:t>
            </a:r>
            <a:r>
              <a:rPr lang="it-IT" sz="2531" b="1" dirty="0">
                <a:solidFill>
                  <a:srgbClr val="FF0000"/>
                </a:solidFill>
                <a:latin typeface="Times New Roman" panose="02020603050405020304" pitchFamily="18" charset="0"/>
                <a:ea typeface="Arial Unicode MS"/>
              </a:rPr>
              <a:t>i di</a:t>
            </a:r>
            <a:r>
              <a:rPr lang="en-US" sz="2531" b="1" dirty="0" err="1">
                <a:solidFill>
                  <a:srgbClr val="FF0000"/>
                </a:solidFill>
                <a:latin typeface="Times New Roman" panose="02020603050405020304" pitchFamily="18" charset="0"/>
                <a:ea typeface="Arial Unicode MS"/>
              </a:rPr>
              <a:t>ện</a:t>
            </a:r>
            <a:r>
              <a:rPr lang="en-US" sz="2531" b="1" dirty="0">
                <a:solidFill>
                  <a:srgbClr val="FF0000"/>
                </a:solidFill>
                <a:latin typeface="Times New Roman" panose="02020603050405020304" pitchFamily="18" charset="0"/>
                <a:ea typeface="Arial Unicode MS"/>
              </a:rPr>
              <a:t> </a:t>
            </a:r>
            <a:r>
              <a:rPr lang="en-US" sz="2531" b="1" dirty="0" err="1">
                <a:solidFill>
                  <a:srgbClr val="FF0000"/>
                </a:solidFill>
                <a:latin typeface="Times New Roman" panose="02020603050405020304" pitchFamily="18" charset="0"/>
                <a:ea typeface="Arial Unicode MS"/>
              </a:rPr>
              <a:t>hai</a:t>
            </a:r>
            <a:r>
              <a:rPr lang="en-US" sz="2531" b="1" dirty="0">
                <a:solidFill>
                  <a:srgbClr val="FF0000"/>
                </a:solidFill>
                <a:latin typeface="Times New Roman" panose="02020603050405020304" pitchFamily="18" charset="0"/>
                <a:ea typeface="Arial Unicode MS"/>
              </a:rPr>
              <a:t> </a:t>
            </a:r>
            <a:r>
              <a:rPr lang="en-US" sz="2531" b="1" dirty="0" err="1">
                <a:solidFill>
                  <a:srgbClr val="FF0000"/>
                </a:solidFill>
                <a:latin typeface="Times New Roman" panose="02020603050405020304" pitchFamily="18" charset="0"/>
                <a:ea typeface="Arial Unicode MS"/>
              </a:rPr>
              <a:t>đội</a:t>
            </a:r>
            <a:r>
              <a:rPr lang="en-US" sz="2531" b="1" dirty="0">
                <a:solidFill>
                  <a:srgbClr val="FF0000"/>
                </a:solidFill>
                <a:latin typeface="Times New Roman" panose="02020603050405020304" pitchFamily="18" charset="0"/>
                <a:ea typeface="Arial Unicode MS"/>
              </a:rPr>
              <a:t> </a:t>
            </a:r>
            <a:r>
              <a:rPr lang="en-US" sz="2531" b="1" dirty="0" err="1">
                <a:solidFill>
                  <a:srgbClr val="FF0000"/>
                </a:solidFill>
                <a:latin typeface="Times New Roman" panose="02020603050405020304" pitchFamily="18" charset="0"/>
                <a:ea typeface="Arial Unicode MS"/>
              </a:rPr>
              <a:t>liệt</a:t>
            </a:r>
            <a:r>
              <a:rPr lang="en-US" sz="2531" b="1" dirty="0">
                <a:solidFill>
                  <a:srgbClr val="FF0000"/>
                </a:solidFill>
                <a:latin typeface="Times New Roman" panose="02020603050405020304" pitchFamily="18" charset="0"/>
                <a:ea typeface="Arial Unicode MS"/>
              </a:rPr>
              <a:t> k</a:t>
            </a:r>
            <a:r>
              <a:rPr lang="fr-FR" sz="2531" b="1" dirty="0">
                <a:solidFill>
                  <a:srgbClr val="FF0000"/>
                </a:solidFill>
                <a:latin typeface="Times New Roman" panose="02020603050405020304" pitchFamily="18" charset="0"/>
                <a:ea typeface="Arial Unicode MS"/>
              </a:rPr>
              <a:t>ê </a:t>
            </a:r>
            <a:r>
              <a:rPr lang="pt-PT" sz="2531" b="1" dirty="0">
                <a:solidFill>
                  <a:srgbClr val="FF0000"/>
                </a:solidFill>
                <a:latin typeface="Times New Roman" panose="02020603050405020304" pitchFamily="18" charset="0"/>
                <a:ea typeface="Arial Unicode MS"/>
              </a:rPr>
              <a:t>nh</a:t>
            </a:r>
            <a:r>
              <a:rPr lang="en-US" sz="2531" b="1" dirty="0" err="1">
                <a:solidFill>
                  <a:srgbClr val="FF0000"/>
                </a:solidFill>
                <a:latin typeface="Times New Roman" panose="02020603050405020304" pitchFamily="18" charset="0"/>
                <a:ea typeface="Arial Unicode MS"/>
              </a:rPr>
              <a:t>ững</a:t>
            </a:r>
            <a:r>
              <a:rPr lang="en-US" sz="2531" b="1" dirty="0">
                <a:solidFill>
                  <a:srgbClr val="FF0000"/>
                </a:solidFill>
                <a:latin typeface="Times New Roman" panose="02020603050405020304" pitchFamily="18" charset="0"/>
                <a:ea typeface="Arial Unicode MS"/>
              </a:rPr>
              <a:t> </a:t>
            </a:r>
            <a:r>
              <a:rPr lang="en-US" sz="2531" b="1" dirty="0" err="1">
                <a:solidFill>
                  <a:srgbClr val="FF0000"/>
                </a:solidFill>
                <a:latin typeface="Times New Roman" panose="02020603050405020304" pitchFamily="18" charset="0"/>
                <a:ea typeface="Arial Unicode MS"/>
              </a:rPr>
              <a:t>truyền</a:t>
            </a:r>
            <a:r>
              <a:rPr lang="en-US" sz="2531" b="1" dirty="0">
                <a:solidFill>
                  <a:srgbClr val="FF0000"/>
                </a:solidFill>
                <a:latin typeface="Times New Roman" panose="02020603050405020304" pitchFamily="18" charset="0"/>
                <a:ea typeface="Arial Unicode MS"/>
              </a:rPr>
              <a:t> </a:t>
            </a:r>
            <a:r>
              <a:rPr lang="en-US" sz="2531" b="1" dirty="0" err="1">
                <a:solidFill>
                  <a:srgbClr val="FF0000"/>
                </a:solidFill>
                <a:latin typeface="Times New Roman" panose="02020603050405020304" pitchFamily="18" charset="0"/>
                <a:ea typeface="Arial Unicode MS"/>
              </a:rPr>
              <a:t>thống</a:t>
            </a:r>
            <a:r>
              <a:rPr lang="en-US" sz="2531" b="1" dirty="0">
                <a:solidFill>
                  <a:srgbClr val="FF0000"/>
                </a:solidFill>
                <a:latin typeface="Times New Roman" panose="02020603050405020304" pitchFamily="18" charset="0"/>
                <a:ea typeface="Arial Unicode MS"/>
              </a:rPr>
              <a:t> </a:t>
            </a:r>
            <a:r>
              <a:rPr lang="en-US" sz="2531" b="1" dirty="0" err="1">
                <a:solidFill>
                  <a:srgbClr val="FF0000"/>
                </a:solidFill>
                <a:latin typeface="Times New Roman" panose="02020603050405020304" pitchFamily="18" charset="0"/>
                <a:ea typeface="Arial Unicode MS"/>
              </a:rPr>
              <a:t>mà</a:t>
            </a:r>
            <a:r>
              <a:rPr lang="en-US" sz="2531" b="1" dirty="0">
                <a:solidFill>
                  <a:srgbClr val="FF0000"/>
                </a:solidFill>
                <a:latin typeface="Times New Roman" panose="02020603050405020304" pitchFamily="18" charset="0"/>
                <a:ea typeface="Arial Unicode MS"/>
              </a:rPr>
              <a:t> </a:t>
            </a:r>
            <a:r>
              <a:rPr lang="en-US" sz="2531" b="1" dirty="0" err="1">
                <a:solidFill>
                  <a:srgbClr val="FF0000"/>
                </a:solidFill>
                <a:latin typeface="Times New Roman" panose="02020603050405020304" pitchFamily="18" charset="0"/>
                <a:ea typeface="Arial Unicode MS"/>
              </a:rPr>
              <a:t>em</a:t>
            </a:r>
            <a:r>
              <a:rPr lang="en-US" sz="2531" b="1" dirty="0">
                <a:solidFill>
                  <a:srgbClr val="FF0000"/>
                </a:solidFill>
                <a:latin typeface="Times New Roman" panose="02020603050405020304" pitchFamily="18" charset="0"/>
                <a:ea typeface="Arial Unicode MS"/>
              </a:rPr>
              <a:t> </a:t>
            </a:r>
            <a:r>
              <a:rPr lang="en-US" sz="2531" b="1" dirty="0" err="1">
                <a:solidFill>
                  <a:srgbClr val="FF0000"/>
                </a:solidFill>
                <a:latin typeface="Times New Roman" panose="02020603050405020304" pitchFamily="18" charset="0"/>
                <a:ea typeface="Arial Unicode MS"/>
              </a:rPr>
              <a:t>biết</a:t>
            </a:r>
            <a:r>
              <a:rPr lang="en-US" sz="2531" b="1" dirty="0">
                <a:solidFill>
                  <a:srgbClr val="FF0000"/>
                </a:solidFill>
                <a:latin typeface="Times New Roman" panose="02020603050405020304" pitchFamily="18" charset="0"/>
                <a:ea typeface="Arial Unicode MS"/>
              </a:rPr>
              <a:t> </a:t>
            </a:r>
            <a:r>
              <a:rPr lang="en-US" sz="2531" b="1" dirty="0" err="1">
                <a:solidFill>
                  <a:srgbClr val="FF0000"/>
                </a:solidFill>
                <a:latin typeface="Times New Roman" panose="02020603050405020304" pitchFamily="18" charset="0"/>
                <a:ea typeface="Arial Unicode MS"/>
              </a:rPr>
              <a:t>trong</a:t>
            </a:r>
            <a:r>
              <a:rPr lang="en-US" sz="2531" b="1" dirty="0">
                <a:solidFill>
                  <a:srgbClr val="FF0000"/>
                </a:solidFill>
                <a:latin typeface="Times New Roman" panose="02020603050405020304" pitchFamily="18" charset="0"/>
                <a:ea typeface="Arial Unicode MS"/>
              </a:rPr>
              <a:t> 5’</a:t>
            </a:r>
          </a:p>
        </p:txBody>
      </p:sp>
      <p:sp>
        <p:nvSpPr>
          <p:cNvPr id="13" name="椭圆 11">
            <a:extLst>
              <a:ext uri="{FF2B5EF4-FFF2-40B4-BE49-F238E27FC236}">
                <a16:creationId xmlns:a16="http://schemas.microsoft.com/office/drawing/2014/main" id="{2A1971D4-B7CF-4AB7-B353-78B896BF0082}"/>
              </a:ext>
            </a:extLst>
          </p:cNvPr>
          <p:cNvSpPr>
            <a:spLocks noChangeArrowheads="1"/>
          </p:cNvSpPr>
          <p:nvPr/>
        </p:nvSpPr>
        <p:spPr bwMode="auto">
          <a:xfrm>
            <a:off x="8392779" y="2570030"/>
            <a:ext cx="3024187" cy="3406309"/>
          </a:xfrm>
          <a:prstGeom prst="ellipse">
            <a:avLst/>
          </a:prstGeom>
          <a:solidFill>
            <a:srgbClr val="00FFCC"/>
          </a:solidFill>
          <a:ln>
            <a:noFill/>
          </a:ln>
        </p:spPr>
        <p:txBody>
          <a:bodyPr lIns="121904" tIns="60952" rIns="121904" bIns="60952" anchor="ctr"/>
          <a:lstStyle/>
          <a:p>
            <a:pPr algn="ctr">
              <a:defRPr/>
            </a:pPr>
            <a:endParaRPr lang="zh-CN" altLang="zh-CN" sz="4200" kern="0">
              <a:solidFill>
                <a:prstClr val="black"/>
              </a:solidFill>
              <a:latin typeface="微软雅黑"/>
              <a:ea typeface="微软雅黑"/>
              <a:sym typeface="宋体" panose="02010600030101010101" pitchFamily="2" charset="-122"/>
            </a:endParaRPr>
          </a:p>
        </p:txBody>
      </p:sp>
      <p:sp>
        <p:nvSpPr>
          <p:cNvPr id="14" name="TextBox 28">
            <a:extLst>
              <a:ext uri="{FF2B5EF4-FFF2-40B4-BE49-F238E27FC236}">
                <a16:creationId xmlns:a16="http://schemas.microsoft.com/office/drawing/2014/main" id="{8478CA23-A6CC-4E6E-BFFA-91CE5F79A294}"/>
              </a:ext>
            </a:extLst>
          </p:cNvPr>
          <p:cNvSpPr>
            <a:spLocks noChangeArrowheads="1"/>
          </p:cNvSpPr>
          <p:nvPr/>
        </p:nvSpPr>
        <p:spPr bwMode="auto">
          <a:xfrm>
            <a:off x="8853839" y="3237973"/>
            <a:ext cx="2278062" cy="20704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04" tIns="60952" rIns="121904" bIns="60952">
            <a:spAutoFit/>
          </a:bodyPr>
          <a:lstStyle/>
          <a:p>
            <a:pPr algn="ctr" eaLnBrk="0" fontAlgn="base" hangingPunct="0">
              <a:spcBef>
                <a:spcPct val="0"/>
              </a:spcBef>
              <a:spcAft>
                <a:spcPct val="0"/>
              </a:spcAft>
              <a:defRPr/>
            </a:pPr>
            <a:r>
              <a:rPr lang="en-US" sz="2531" b="1" dirty="0" err="1">
                <a:solidFill>
                  <a:srgbClr val="FF0000"/>
                </a:solidFill>
                <a:latin typeface="Times New Roman" panose="02020603050405020304" pitchFamily="18" charset="0"/>
                <a:ea typeface="Arial Unicode MS"/>
              </a:rPr>
              <a:t>Đội</a:t>
            </a:r>
            <a:r>
              <a:rPr lang="en-US" sz="2531" b="1" dirty="0">
                <a:solidFill>
                  <a:srgbClr val="FF0000"/>
                </a:solidFill>
                <a:latin typeface="Times New Roman" panose="02020603050405020304" pitchFamily="18" charset="0"/>
                <a:ea typeface="Arial Unicode MS"/>
              </a:rPr>
              <a:t> n</a:t>
            </a:r>
            <a:r>
              <a:rPr lang="fr-FR" sz="2531" b="1" dirty="0">
                <a:solidFill>
                  <a:srgbClr val="FF0000"/>
                </a:solidFill>
                <a:latin typeface="Times New Roman" panose="02020603050405020304" pitchFamily="18" charset="0"/>
                <a:ea typeface="Arial Unicode MS"/>
              </a:rPr>
              <a:t>à</a:t>
            </a:r>
            <a:r>
              <a:rPr lang="en-US" sz="2531" b="1" dirty="0">
                <a:solidFill>
                  <a:srgbClr val="FF0000"/>
                </a:solidFill>
                <a:latin typeface="Times New Roman" panose="02020603050405020304" pitchFamily="18" charset="0"/>
                <a:ea typeface="Arial Unicode MS"/>
              </a:rPr>
              <a:t>o </a:t>
            </a:r>
            <a:r>
              <a:rPr lang="en-US" sz="2531" b="1" dirty="0" err="1">
                <a:solidFill>
                  <a:srgbClr val="FF0000"/>
                </a:solidFill>
                <a:latin typeface="Times New Roman" panose="02020603050405020304" pitchFamily="18" charset="0"/>
                <a:ea typeface="Arial Unicode MS"/>
              </a:rPr>
              <a:t>nêu</a:t>
            </a:r>
            <a:r>
              <a:rPr lang="en-US" sz="2531" b="1" dirty="0">
                <a:solidFill>
                  <a:srgbClr val="FF0000"/>
                </a:solidFill>
                <a:latin typeface="Times New Roman" panose="02020603050405020304" pitchFamily="18" charset="0"/>
                <a:ea typeface="Arial Unicode MS"/>
              </a:rPr>
              <a:t> </a:t>
            </a:r>
            <a:r>
              <a:rPr lang="en-US" sz="2531" b="1" dirty="0" err="1">
                <a:solidFill>
                  <a:srgbClr val="FF0000"/>
                </a:solidFill>
                <a:latin typeface="Times New Roman" panose="02020603050405020304" pitchFamily="18" charset="0"/>
                <a:ea typeface="Arial Unicode MS"/>
              </a:rPr>
              <a:t>đượ</a:t>
            </a:r>
            <a:r>
              <a:rPr lang="pt-PT" sz="2531" b="1" dirty="0">
                <a:solidFill>
                  <a:srgbClr val="FF0000"/>
                </a:solidFill>
                <a:latin typeface="Times New Roman" panose="02020603050405020304" pitchFamily="18" charset="0"/>
                <a:ea typeface="Arial Unicode MS"/>
              </a:rPr>
              <a:t>c nhi</a:t>
            </a:r>
            <a:r>
              <a:rPr lang="en-US" sz="2531" b="1" dirty="0" err="1">
                <a:solidFill>
                  <a:srgbClr val="FF0000"/>
                </a:solidFill>
                <a:latin typeface="Times New Roman" panose="02020603050405020304" pitchFamily="18" charset="0"/>
                <a:ea typeface="Arial Unicode MS"/>
              </a:rPr>
              <a:t>ều</a:t>
            </a:r>
            <a:r>
              <a:rPr lang="en-US" sz="2531" b="1" dirty="0">
                <a:solidFill>
                  <a:srgbClr val="FF0000"/>
                </a:solidFill>
                <a:latin typeface="Times New Roman" panose="02020603050405020304" pitchFamily="18" charset="0"/>
                <a:ea typeface="Arial Unicode MS"/>
              </a:rPr>
              <a:t> </a:t>
            </a:r>
            <a:r>
              <a:rPr lang="en-US" sz="2531" b="1" dirty="0" err="1">
                <a:solidFill>
                  <a:srgbClr val="FF0000"/>
                </a:solidFill>
                <a:latin typeface="Times New Roman" panose="02020603050405020304" pitchFamily="18" charset="0"/>
                <a:ea typeface="Arial Unicode MS"/>
              </a:rPr>
              <a:t>truyền</a:t>
            </a:r>
            <a:r>
              <a:rPr lang="en-US" sz="2531" b="1" dirty="0">
                <a:solidFill>
                  <a:srgbClr val="FF0000"/>
                </a:solidFill>
                <a:latin typeface="Times New Roman" panose="02020603050405020304" pitchFamily="18" charset="0"/>
                <a:ea typeface="Arial Unicode MS"/>
              </a:rPr>
              <a:t> </a:t>
            </a:r>
            <a:r>
              <a:rPr lang="en-US" sz="2531" b="1" dirty="0" err="1">
                <a:solidFill>
                  <a:srgbClr val="FF0000"/>
                </a:solidFill>
                <a:latin typeface="Times New Roman" panose="02020603050405020304" pitchFamily="18" charset="0"/>
                <a:ea typeface="Arial Unicode MS"/>
              </a:rPr>
              <a:t>thống</a:t>
            </a:r>
            <a:r>
              <a:rPr lang="en-US" sz="2531" b="1" dirty="0">
                <a:solidFill>
                  <a:srgbClr val="FF0000"/>
                </a:solidFill>
                <a:latin typeface="Times New Roman" panose="02020603050405020304" pitchFamily="18" charset="0"/>
                <a:ea typeface="Arial Unicode MS"/>
              </a:rPr>
              <a:t> </a:t>
            </a:r>
            <a:r>
              <a:rPr lang="en-US" sz="2531" b="1" dirty="0" err="1">
                <a:solidFill>
                  <a:srgbClr val="FF0000"/>
                </a:solidFill>
                <a:latin typeface="Times New Roman" panose="02020603050405020304" pitchFamily="18" charset="0"/>
                <a:ea typeface="Arial Unicode MS"/>
              </a:rPr>
              <a:t>sẽ</a:t>
            </a:r>
            <a:r>
              <a:rPr lang="en-US" sz="2531" b="1" dirty="0">
                <a:solidFill>
                  <a:srgbClr val="FF0000"/>
                </a:solidFill>
                <a:latin typeface="Times New Roman" panose="02020603050405020304" pitchFamily="18" charset="0"/>
                <a:ea typeface="Arial Unicode MS"/>
              </a:rPr>
              <a:t> </a:t>
            </a:r>
            <a:r>
              <a:rPr lang="en-US" sz="2531" b="1" dirty="0" err="1">
                <a:solidFill>
                  <a:srgbClr val="FF0000"/>
                </a:solidFill>
                <a:latin typeface="Times New Roman" panose="02020603050405020304" pitchFamily="18" charset="0"/>
                <a:ea typeface="Arial Unicode MS"/>
              </a:rPr>
              <a:t>được</a:t>
            </a:r>
            <a:r>
              <a:rPr lang="en-US" sz="2531" b="1" dirty="0">
                <a:solidFill>
                  <a:srgbClr val="FF0000"/>
                </a:solidFill>
                <a:latin typeface="Times New Roman" panose="02020603050405020304" pitchFamily="18" charset="0"/>
                <a:ea typeface="Arial Unicode MS"/>
              </a:rPr>
              <a:t> 10 </a:t>
            </a:r>
            <a:r>
              <a:rPr lang="en-US" sz="2531" b="1" dirty="0" err="1">
                <a:solidFill>
                  <a:srgbClr val="FF0000"/>
                </a:solidFill>
                <a:latin typeface="Times New Roman" panose="02020603050405020304" pitchFamily="18" charset="0"/>
                <a:ea typeface="Arial Unicode MS"/>
              </a:rPr>
              <a:t>điểm</a:t>
            </a:r>
            <a:r>
              <a:rPr lang="en-US" sz="2531" b="1" dirty="0">
                <a:solidFill>
                  <a:srgbClr val="FF0000"/>
                </a:solidFill>
                <a:latin typeface="Times New Roman" panose="02020603050405020304" pitchFamily="18" charset="0"/>
                <a:ea typeface="Arial Unicode MS"/>
              </a:rPr>
              <a:t>. </a:t>
            </a:r>
            <a:endParaRPr lang="en-SG" sz="2531" b="1" dirty="0">
              <a:solidFill>
                <a:srgbClr val="FF0000"/>
              </a:solidFill>
              <a:latin typeface="Calibri" panose="020F0502020204030204" pitchFamily="34" charset="0"/>
              <a:ea typeface="微软雅黑"/>
            </a:endParaRPr>
          </a:p>
        </p:txBody>
      </p:sp>
      <p:pic>
        <p:nvPicPr>
          <p:cNvPr id="15" name="Shape 1"/>
          <p:cNvPicPr/>
          <p:nvPr/>
        </p:nvPicPr>
        <p:blipFill>
          <a:blip r:embed="rId4"/>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1611607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1000"/>
                                        <p:tgtEl>
                                          <p:spTgt spid="11"/>
                                        </p:tgtEl>
                                      </p:cBhvr>
                                    </p:animEffect>
                                    <p:anim calcmode="lin" valueType="num">
                                      <p:cBhvr>
                                        <p:cTn id="37" dur="1000" fill="hold"/>
                                        <p:tgtEl>
                                          <p:spTgt spid="11"/>
                                        </p:tgtEl>
                                        <p:attrNameLst>
                                          <p:attrName>ppt_x</p:attrName>
                                        </p:attrNameLst>
                                      </p:cBhvr>
                                      <p:tavLst>
                                        <p:tav tm="0">
                                          <p:val>
                                            <p:strVal val="#ppt_x"/>
                                          </p:val>
                                        </p:tav>
                                        <p:tav tm="100000">
                                          <p:val>
                                            <p:strVal val="#ppt_x"/>
                                          </p:val>
                                        </p:tav>
                                      </p:tavLst>
                                    </p:anim>
                                    <p:anim calcmode="lin" valueType="num">
                                      <p:cBhvr>
                                        <p:cTn id="38" dur="1000" fill="hold"/>
                                        <p:tgtEl>
                                          <p:spTgt spid="11"/>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1000"/>
                                        <p:tgtEl>
                                          <p:spTgt spid="12"/>
                                        </p:tgtEl>
                                      </p:cBhvr>
                                    </p:animEffect>
                                    <p:anim calcmode="lin" valueType="num">
                                      <p:cBhvr>
                                        <p:cTn id="42" dur="1000" fill="hold"/>
                                        <p:tgtEl>
                                          <p:spTgt spid="12"/>
                                        </p:tgtEl>
                                        <p:attrNameLst>
                                          <p:attrName>ppt_x</p:attrName>
                                        </p:attrNameLst>
                                      </p:cBhvr>
                                      <p:tavLst>
                                        <p:tav tm="0">
                                          <p:val>
                                            <p:strVal val="#ppt_x"/>
                                          </p:val>
                                        </p:tav>
                                        <p:tav tm="100000">
                                          <p:val>
                                            <p:strVal val="#ppt_x"/>
                                          </p:val>
                                        </p:tav>
                                      </p:tavLst>
                                    </p:anim>
                                    <p:anim calcmode="lin" valueType="num">
                                      <p:cBhvr>
                                        <p:cTn id="4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fade">
                                      <p:cBhvr>
                                        <p:cTn id="48" dur="1000"/>
                                        <p:tgtEl>
                                          <p:spTgt spid="13"/>
                                        </p:tgtEl>
                                      </p:cBhvr>
                                    </p:animEffect>
                                    <p:anim calcmode="lin" valueType="num">
                                      <p:cBhvr>
                                        <p:cTn id="49" dur="1000" fill="hold"/>
                                        <p:tgtEl>
                                          <p:spTgt spid="13"/>
                                        </p:tgtEl>
                                        <p:attrNameLst>
                                          <p:attrName>ppt_x</p:attrName>
                                        </p:attrNameLst>
                                      </p:cBhvr>
                                      <p:tavLst>
                                        <p:tav tm="0">
                                          <p:val>
                                            <p:strVal val="#ppt_x"/>
                                          </p:val>
                                        </p:tav>
                                        <p:tav tm="100000">
                                          <p:val>
                                            <p:strVal val="#ppt_x"/>
                                          </p:val>
                                        </p:tav>
                                      </p:tavLst>
                                    </p:anim>
                                    <p:anim calcmode="lin" valueType="num">
                                      <p:cBhvr>
                                        <p:cTn id="50" dur="1000" fill="hold"/>
                                        <p:tgtEl>
                                          <p:spTgt spid="13"/>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fade">
                                      <p:cBhvr>
                                        <p:cTn id="53" dur="1000"/>
                                        <p:tgtEl>
                                          <p:spTgt spid="14"/>
                                        </p:tgtEl>
                                      </p:cBhvr>
                                    </p:animEffect>
                                    <p:anim calcmode="lin" valueType="num">
                                      <p:cBhvr>
                                        <p:cTn id="54" dur="1000" fill="hold"/>
                                        <p:tgtEl>
                                          <p:spTgt spid="14"/>
                                        </p:tgtEl>
                                        <p:attrNameLst>
                                          <p:attrName>ppt_x</p:attrName>
                                        </p:attrNameLst>
                                      </p:cBhvr>
                                      <p:tavLst>
                                        <p:tav tm="0">
                                          <p:val>
                                            <p:strVal val="#ppt_x"/>
                                          </p:val>
                                        </p:tav>
                                        <p:tav tm="100000">
                                          <p:val>
                                            <p:strVal val="#ppt_x"/>
                                          </p:val>
                                        </p:tav>
                                      </p:tavLst>
                                    </p:anim>
                                    <p:anim calcmode="lin" valueType="num">
                                      <p:cBhvr>
                                        <p:cTn id="55"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10" grpId="0"/>
      <p:bldP spid="12" grpId="0"/>
      <p:bldP spid="13" grpId="0" animBg="1"/>
      <p:bldP spid="1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4326107" y="2286791"/>
            <a:ext cx="3257550" cy="2152650"/>
          </a:xfrm>
          <a:prstGeom prst="ellipse">
            <a:avLst/>
          </a:prstGeom>
          <a:solidFill>
            <a:sysClr val="window" lastClr="FFFFFF"/>
          </a:solidFill>
          <a:ln w="57150" cap="flat" cmpd="sng" algn="ctr">
            <a:solidFill>
              <a:srgbClr val="4472C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srgbClr val="FF0000"/>
                </a:solidFill>
                <a:effectLst/>
                <a:uLnTx/>
                <a:uFillTx/>
                <a:latin typeface="Times New Roman" pitchFamily="18" charset="0"/>
                <a:ea typeface="+mn-ea"/>
                <a:cs typeface="Times New Roman" pitchFamily="18" charset="0"/>
              </a:rPr>
              <a:t>TRUYỀN THỐNG</a:t>
            </a:r>
          </a:p>
        </p:txBody>
      </p:sp>
      <p:sp>
        <p:nvSpPr>
          <p:cNvPr id="5" name="Oval 4"/>
          <p:cNvSpPr/>
          <p:nvPr/>
        </p:nvSpPr>
        <p:spPr>
          <a:xfrm>
            <a:off x="5678729" y="232"/>
            <a:ext cx="2032000" cy="1885950"/>
          </a:xfrm>
          <a:prstGeom prst="ellipse">
            <a:avLst/>
          </a:prstGeom>
          <a:solidFill>
            <a:srgbClr val="FFC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err="1">
                <a:ln>
                  <a:noFill/>
                </a:ln>
                <a:solidFill>
                  <a:prstClr val="white"/>
                </a:solidFill>
                <a:effectLst/>
                <a:uLnTx/>
                <a:uFillTx/>
                <a:latin typeface="Times New Roman" pitchFamily="18" charset="0"/>
                <a:ea typeface="+mn-ea"/>
                <a:cs typeface="Times New Roman" pitchFamily="18" charset="0"/>
              </a:rPr>
              <a:t>Đạo</a:t>
            </a:r>
            <a:r>
              <a:rPr kumimoji="0" lang="en-US" sz="3200" b="1" i="0" u="none" strike="noStrike" kern="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3200" b="1" i="0" u="none" strike="noStrike" kern="0" cap="none" spc="0" normalizeH="0" baseline="0" noProof="0" dirty="0" err="1">
                <a:ln>
                  <a:noFill/>
                </a:ln>
                <a:solidFill>
                  <a:prstClr val="white"/>
                </a:solidFill>
                <a:effectLst/>
                <a:uLnTx/>
                <a:uFillTx/>
                <a:latin typeface="Times New Roman" pitchFamily="18" charset="0"/>
                <a:ea typeface="+mn-ea"/>
                <a:cs typeface="Times New Roman" pitchFamily="18" charset="0"/>
              </a:rPr>
              <a:t>đức</a:t>
            </a:r>
            <a:r>
              <a:rPr kumimoji="0" lang="en-US" sz="3200" b="1" i="0" u="none" strike="noStrike" kern="0" cap="none" spc="0" normalizeH="0" baseline="0" noProof="0" dirty="0">
                <a:ln>
                  <a:noFill/>
                </a:ln>
                <a:solidFill>
                  <a:prstClr val="white"/>
                </a:solidFill>
                <a:effectLst/>
                <a:uLnTx/>
                <a:uFillTx/>
                <a:latin typeface="Times New Roman" pitchFamily="18" charset="0"/>
                <a:ea typeface="+mn-ea"/>
                <a:cs typeface="Times New Roman" pitchFamily="18" charset="0"/>
              </a:rPr>
              <a:t> </a:t>
            </a:r>
          </a:p>
        </p:txBody>
      </p:sp>
      <p:sp>
        <p:nvSpPr>
          <p:cNvPr id="6" name="Oval 5"/>
          <p:cNvSpPr/>
          <p:nvPr/>
        </p:nvSpPr>
        <p:spPr>
          <a:xfrm>
            <a:off x="8686800" y="2659975"/>
            <a:ext cx="2171700" cy="2019300"/>
          </a:xfrm>
          <a:prstGeom prst="ellipse">
            <a:avLst/>
          </a:prstGeom>
          <a:solidFill>
            <a:srgbClr val="FF000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3000" b="1" i="0" u="none" strike="noStrike" kern="0" cap="none" spc="0" normalizeH="0" baseline="0" noProof="0" dirty="0">
              <a:ln>
                <a:noFill/>
              </a:ln>
              <a:solidFill>
                <a:prstClr val="white"/>
              </a:solidFill>
              <a:effectLst/>
              <a:uLnTx/>
              <a:uFillTx/>
              <a:latin typeface="Times New Roman" pitchFamily="18" charset="0"/>
              <a:ea typeface="+mn-ea"/>
              <a:cs typeface="Times New Roman" pitchFamily="18" charset="0"/>
            </a:endParaRPr>
          </a:p>
        </p:txBody>
      </p:sp>
      <p:sp>
        <p:nvSpPr>
          <p:cNvPr id="7" name="Oval 6"/>
          <p:cNvSpPr/>
          <p:nvPr/>
        </p:nvSpPr>
        <p:spPr>
          <a:xfrm>
            <a:off x="6999337" y="4702540"/>
            <a:ext cx="2480419" cy="1828800"/>
          </a:xfrm>
          <a:prstGeom prst="ellipse">
            <a:avLst/>
          </a:prstGeom>
          <a:solidFill>
            <a:srgbClr val="A5A5A5">
              <a:lumMod val="50000"/>
            </a:srgb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err="1">
                <a:ln>
                  <a:noFill/>
                </a:ln>
                <a:solidFill>
                  <a:prstClr val="white"/>
                </a:solidFill>
                <a:effectLst/>
                <a:uLnTx/>
                <a:uFillTx/>
                <a:latin typeface="Times New Roman" pitchFamily="18" charset="0"/>
                <a:ea typeface="+mn-ea"/>
                <a:cs typeface="Times New Roman" pitchFamily="18" charset="0"/>
              </a:rPr>
              <a:t>Cần</a:t>
            </a:r>
            <a:r>
              <a:rPr kumimoji="0" lang="en-US" sz="3200" b="1" i="0" u="none" strike="noStrike" kern="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3200" b="1" i="0" u="none" strike="noStrike" kern="0" cap="none" spc="0" normalizeH="0" baseline="0" noProof="0" dirty="0" err="1">
                <a:ln>
                  <a:noFill/>
                </a:ln>
                <a:solidFill>
                  <a:prstClr val="white"/>
                </a:solidFill>
                <a:effectLst/>
                <a:uLnTx/>
                <a:uFillTx/>
                <a:latin typeface="Times New Roman" pitchFamily="18" charset="0"/>
                <a:ea typeface="+mn-ea"/>
                <a:cs typeface="Times New Roman" pitchFamily="18" charset="0"/>
              </a:rPr>
              <a:t>cù</a:t>
            </a:r>
            <a:r>
              <a:rPr kumimoji="0" lang="en-US" sz="3200" b="1" i="0" u="none" strike="noStrike" kern="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3200" b="1" i="0" u="none" strike="noStrike" kern="0" cap="none" spc="0" normalizeH="0" baseline="0" noProof="0" dirty="0" err="1">
                <a:ln>
                  <a:noFill/>
                </a:ln>
                <a:solidFill>
                  <a:prstClr val="white"/>
                </a:solidFill>
                <a:effectLst/>
                <a:uLnTx/>
                <a:uFillTx/>
                <a:latin typeface="Times New Roman" pitchFamily="18" charset="0"/>
                <a:ea typeface="+mn-ea"/>
                <a:cs typeface="Times New Roman" pitchFamily="18" charset="0"/>
              </a:rPr>
              <a:t>lao</a:t>
            </a:r>
            <a:r>
              <a:rPr kumimoji="0" lang="en-US" sz="3200" b="1" i="0" u="none" strike="noStrike" kern="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3200" b="1" i="0" u="none" strike="noStrike" kern="0" cap="none" spc="0" normalizeH="0" baseline="0" noProof="0" dirty="0" err="1">
                <a:ln>
                  <a:noFill/>
                </a:ln>
                <a:solidFill>
                  <a:prstClr val="white"/>
                </a:solidFill>
                <a:effectLst/>
                <a:uLnTx/>
                <a:uFillTx/>
                <a:latin typeface="Times New Roman" pitchFamily="18" charset="0"/>
                <a:ea typeface="+mn-ea"/>
                <a:cs typeface="Times New Roman" pitchFamily="18" charset="0"/>
              </a:rPr>
              <a:t>động</a:t>
            </a:r>
            <a:endParaRPr kumimoji="0" lang="en-US" sz="3200" b="1" i="0" u="none" strike="noStrike" kern="0" cap="none" spc="0" normalizeH="0" baseline="0" noProof="0" dirty="0">
              <a:ln>
                <a:noFill/>
              </a:ln>
              <a:solidFill>
                <a:prstClr val="white"/>
              </a:solidFill>
              <a:effectLst/>
              <a:uLnTx/>
              <a:uFillTx/>
              <a:latin typeface="Times New Roman" pitchFamily="18" charset="0"/>
              <a:ea typeface="+mn-ea"/>
              <a:cs typeface="Times New Roman" pitchFamily="18" charset="0"/>
            </a:endParaRPr>
          </a:p>
        </p:txBody>
      </p:sp>
      <p:sp>
        <p:nvSpPr>
          <p:cNvPr id="8" name="Oval 7"/>
          <p:cNvSpPr/>
          <p:nvPr/>
        </p:nvSpPr>
        <p:spPr>
          <a:xfrm>
            <a:off x="1849611" y="4300466"/>
            <a:ext cx="2343150" cy="2019300"/>
          </a:xfrm>
          <a:prstGeom prst="ellipse">
            <a:avLst/>
          </a:prstGeom>
          <a:solidFill>
            <a:srgbClr val="00B0F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3000" b="1" i="0" u="none" strike="noStrike" kern="0" cap="none" spc="0" normalizeH="0" baseline="0" noProof="0" dirty="0">
              <a:ln>
                <a:noFill/>
              </a:ln>
              <a:solidFill>
                <a:prstClr val="white"/>
              </a:solidFill>
              <a:effectLst/>
              <a:uLnTx/>
              <a:uFillTx/>
              <a:latin typeface="Times New Roman" pitchFamily="18" charset="0"/>
              <a:ea typeface="+mn-ea"/>
              <a:cs typeface="Times New Roman" pitchFamily="18" charset="0"/>
            </a:endParaRPr>
          </a:p>
        </p:txBody>
      </p:sp>
      <p:sp>
        <p:nvSpPr>
          <p:cNvPr id="9" name="Oval 8"/>
          <p:cNvSpPr/>
          <p:nvPr/>
        </p:nvSpPr>
        <p:spPr>
          <a:xfrm>
            <a:off x="1219613" y="2358012"/>
            <a:ext cx="2133600" cy="1866900"/>
          </a:xfrm>
          <a:prstGeom prst="ellipse">
            <a:avLst/>
          </a:prstGeom>
          <a:solidFill>
            <a:sysClr val="window" lastClr="FFFFFF">
              <a:lumMod val="50000"/>
            </a:sys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err="1">
                <a:ln>
                  <a:noFill/>
                </a:ln>
                <a:solidFill>
                  <a:prstClr val="white"/>
                </a:solidFill>
                <a:effectLst/>
                <a:uLnTx/>
                <a:uFillTx/>
                <a:latin typeface="Times New Roman" pitchFamily="18" charset="0"/>
                <a:ea typeface="+mn-ea"/>
                <a:cs typeface="Times New Roman" pitchFamily="18" charset="0"/>
              </a:rPr>
              <a:t>Hiếu</a:t>
            </a:r>
            <a:r>
              <a:rPr kumimoji="0" lang="en-US" sz="3200" b="1" i="0" u="none" strike="noStrike" kern="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3200" b="1" i="0" u="none" strike="noStrike" kern="0" cap="none" spc="0" normalizeH="0" baseline="0" noProof="0" dirty="0" err="1">
                <a:ln>
                  <a:noFill/>
                </a:ln>
                <a:solidFill>
                  <a:prstClr val="white"/>
                </a:solidFill>
                <a:effectLst/>
                <a:uLnTx/>
                <a:uFillTx/>
                <a:latin typeface="Times New Roman" pitchFamily="18" charset="0"/>
                <a:ea typeface="+mn-ea"/>
                <a:cs typeface="Times New Roman" pitchFamily="18" charset="0"/>
              </a:rPr>
              <a:t>thảo</a:t>
            </a:r>
            <a:endParaRPr kumimoji="0" lang="en-US" sz="3200" b="1" i="0" u="none" strike="noStrike" kern="0" cap="none" spc="0" normalizeH="0" baseline="0" noProof="0" dirty="0">
              <a:ln>
                <a:noFill/>
              </a:ln>
              <a:solidFill>
                <a:prstClr val="white"/>
              </a:solidFill>
              <a:effectLst/>
              <a:uLnTx/>
              <a:uFillTx/>
              <a:latin typeface="Times New Roman" pitchFamily="18" charset="0"/>
              <a:ea typeface="+mn-ea"/>
              <a:cs typeface="Times New Roman" pitchFamily="18" charset="0"/>
            </a:endParaRPr>
          </a:p>
        </p:txBody>
      </p:sp>
      <p:sp>
        <p:nvSpPr>
          <p:cNvPr id="10" name="Up Arrow 9"/>
          <p:cNvSpPr/>
          <p:nvPr/>
        </p:nvSpPr>
        <p:spPr>
          <a:xfrm rot="19744618">
            <a:off x="5003599" y="1694887"/>
            <a:ext cx="396240" cy="759905"/>
          </a:xfrm>
          <a:prstGeom prst="up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1" name="Up Arrow 10"/>
          <p:cNvSpPr/>
          <p:nvPr/>
        </p:nvSpPr>
        <p:spPr>
          <a:xfrm rot="310225">
            <a:off x="6275838" y="1746668"/>
            <a:ext cx="477520" cy="594484"/>
          </a:xfrm>
          <a:prstGeom prst="up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2" name="Up Arrow 11"/>
          <p:cNvSpPr/>
          <p:nvPr/>
        </p:nvSpPr>
        <p:spPr>
          <a:xfrm rot="5400000">
            <a:off x="7918671" y="2890705"/>
            <a:ext cx="477520" cy="1058737"/>
          </a:xfrm>
          <a:prstGeom prst="up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3" name="Up Arrow 12"/>
          <p:cNvSpPr/>
          <p:nvPr/>
        </p:nvSpPr>
        <p:spPr>
          <a:xfrm rot="8235613">
            <a:off x="7230749" y="4023580"/>
            <a:ext cx="477520" cy="939488"/>
          </a:xfrm>
          <a:prstGeom prst="up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4" name="Up Arrow 13"/>
          <p:cNvSpPr/>
          <p:nvPr/>
        </p:nvSpPr>
        <p:spPr>
          <a:xfrm rot="13511267">
            <a:off x="4051985" y="3891087"/>
            <a:ext cx="477520" cy="919830"/>
          </a:xfrm>
          <a:prstGeom prst="up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5" name="Up Arrow 14"/>
          <p:cNvSpPr/>
          <p:nvPr/>
        </p:nvSpPr>
        <p:spPr>
          <a:xfrm rot="16493360">
            <a:off x="3557437" y="2818165"/>
            <a:ext cx="477520" cy="1058737"/>
          </a:xfrm>
          <a:prstGeom prst="up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6" name="Oval 15"/>
          <p:cNvSpPr/>
          <p:nvPr/>
        </p:nvSpPr>
        <p:spPr>
          <a:xfrm>
            <a:off x="7963664" y="425708"/>
            <a:ext cx="2032000" cy="1885950"/>
          </a:xfrm>
          <a:prstGeom prst="ellipse">
            <a:avLst/>
          </a:prstGeom>
          <a:solidFill>
            <a:srgbClr val="00FFCC"/>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err="1">
                <a:ln>
                  <a:noFill/>
                </a:ln>
                <a:solidFill>
                  <a:prstClr val="white"/>
                </a:solidFill>
                <a:effectLst/>
                <a:uLnTx/>
                <a:uFillTx/>
                <a:latin typeface="Times New Roman" pitchFamily="18" charset="0"/>
                <a:ea typeface="+mn-ea"/>
                <a:cs typeface="Times New Roman" pitchFamily="18" charset="0"/>
              </a:rPr>
              <a:t>Văn</a:t>
            </a:r>
            <a:r>
              <a:rPr kumimoji="0" lang="en-US" sz="3200" b="1" i="0" u="none" strike="noStrike" kern="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3200" b="1" i="0" u="none" strike="noStrike" kern="0" cap="none" spc="0" normalizeH="0" baseline="0" noProof="0" dirty="0" err="1">
                <a:ln>
                  <a:noFill/>
                </a:ln>
                <a:solidFill>
                  <a:prstClr val="white"/>
                </a:solidFill>
                <a:effectLst/>
                <a:uLnTx/>
                <a:uFillTx/>
                <a:latin typeface="Times New Roman" pitchFamily="18" charset="0"/>
                <a:ea typeface="+mn-ea"/>
                <a:cs typeface="Times New Roman" pitchFamily="18" charset="0"/>
              </a:rPr>
              <a:t>hóa</a:t>
            </a:r>
            <a:endParaRPr kumimoji="0" lang="en-US" sz="3200" b="1" i="0" u="none" strike="noStrike" kern="0" cap="none" spc="0" normalizeH="0" baseline="0" noProof="0" dirty="0">
              <a:ln>
                <a:noFill/>
              </a:ln>
              <a:solidFill>
                <a:prstClr val="white"/>
              </a:solidFill>
              <a:effectLst/>
              <a:uLnTx/>
              <a:uFillTx/>
              <a:latin typeface="Times New Roman" pitchFamily="18" charset="0"/>
              <a:ea typeface="+mn-ea"/>
              <a:cs typeface="Times New Roman" pitchFamily="18" charset="0"/>
            </a:endParaRPr>
          </a:p>
        </p:txBody>
      </p:sp>
      <p:sp>
        <p:nvSpPr>
          <p:cNvPr id="17" name="Up Arrow 16"/>
          <p:cNvSpPr/>
          <p:nvPr/>
        </p:nvSpPr>
        <p:spPr>
          <a:xfrm rot="3322112">
            <a:off x="7609353" y="1848258"/>
            <a:ext cx="477520" cy="1174056"/>
          </a:xfrm>
          <a:prstGeom prst="up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18" name="Oval 17"/>
          <p:cNvSpPr/>
          <p:nvPr/>
        </p:nvSpPr>
        <p:spPr>
          <a:xfrm>
            <a:off x="4230861" y="5185019"/>
            <a:ext cx="2601631" cy="1687365"/>
          </a:xfrm>
          <a:prstGeom prst="ellipse">
            <a:avLst/>
          </a:prstGeom>
          <a:solidFill>
            <a:srgbClr val="FFCCFF"/>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000" b="1" i="0" u="none" strike="noStrike" kern="0" cap="none" spc="0" normalizeH="0" baseline="0" noProof="0" dirty="0" err="1">
                <a:ln>
                  <a:noFill/>
                </a:ln>
                <a:effectLst/>
                <a:uLnTx/>
                <a:uFillTx/>
                <a:latin typeface="Times New Roman" pitchFamily="18" charset="0"/>
                <a:ea typeface="+mn-ea"/>
                <a:cs typeface="Times New Roman" pitchFamily="18" charset="0"/>
              </a:rPr>
              <a:t>Làng</a:t>
            </a:r>
            <a:r>
              <a:rPr kumimoji="0" lang="en-US" sz="3000" b="1" i="0" u="none" strike="noStrike" kern="0" cap="none" spc="0" normalizeH="0" baseline="0" noProof="0" dirty="0">
                <a:ln>
                  <a:noFill/>
                </a:ln>
                <a:effectLst/>
                <a:uLnTx/>
                <a:uFillTx/>
                <a:latin typeface="Times New Roman" pitchFamily="18" charset="0"/>
                <a:ea typeface="+mn-ea"/>
                <a:cs typeface="Times New Roman" pitchFamily="18" charset="0"/>
              </a:rPr>
              <a:t> </a:t>
            </a:r>
            <a:r>
              <a:rPr kumimoji="0" lang="en-US" sz="3000" b="1" i="0" u="none" strike="noStrike" kern="0" cap="none" spc="0" normalizeH="0" baseline="0" noProof="0" dirty="0" err="1">
                <a:ln>
                  <a:noFill/>
                </a:ln>
                <a:effectLst/>
                <a:uLnTx/>
                <a:uFillTx/>
                <a:latin typeface="Times New Roman" pitchFamily="18" charset="0"/>
                <a:ea typeface="+mn-ea"/>
                <a:cs typeface="Times New Roman" pitchFamily="18" charset="0"/>
              </a:rPr>
              <a:t>nghề</a:t>
            </a:r>
            <a:endParaRPr kumimoji="0" lang="en-US" sz="3000" b="1" i="0" u="none" strike="noStrike" kern="0" cap="none" spc="0" normalizeH="0" baseline="0" noProof="0" dirty="0">
              <a:ln>
                <a:noFill/>
              </a:ln>
              <a:effectLst/>
              <a:uLnTx/>
              <a:uFillTx/>
              <a:latin typeface="Times New Roman" pitchFamily="18" charset="0"/>
              <a:ea typeface="+mn-ea"/>
              <a:cs typeface="Times New Roman" pitchFamily="18" charset="0"/>
            </a:endParaRPr>
          </a:p>
        </p:txBody>
      </p:sp>
      <p:sp>
        <p:nvSpPr>
          <p:cNvPr id="19" name="Up Arrow 18"/>
          <p:cNvSpPr/>
          <p:nvPr/>
        </p:nvSpPr>
        <p:spPr>
          <a:xfrm rot="11893995">
            <a:off x="5473855" y="4400300"/>
            <a:ext cx="477520" cy="783532"/>
          </a:xfrm>
          <a:prstGeom prst="up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0" name="Oval 19"/>
          <p:cNvSpPr/>
          <p:nvPr/>
        </p:nvSpPr>
        <p:spPr>
          <a:xfrm>
            <a:off x="1461352" y="438642"/>
            <a:ext cx="2133600" cy="1866900"/>
          </a:xfrm>
          <a:prstGeom prst="ellipse">
            <a:avLst/>
          </a:prstGeom>
          <a:solidFill>
            <a:sysClr val="window" lastClr="FFFFFF">
              <a:lumMod val="50000"/>
            </a:sysClr>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a:ln>
                  <a:noFill/>
                </a:ln>
                <a:solidFill>
                  <a:prstClr val="white"/>
                </a:solidFill>
                <a:effectLst/>
                <a:uLnTx/>
                <a:uFillTx/>
                <a:latin typeface="Times New Roman" pitchFamily="18" charset="0"/>
                <a:ea typeface="+mn-ea"/>
                <a:cs typeface="Times New Roman" pitchFamily="18" charset="0"/>
              </a:rPr>
              <a:t>.............</a:t>
            </a:r>
          </a:p>
        </p:txBody>
      </p:sp>
      <p:sp>
        <p:nvSpPr>
          <p:cNvPr id="21" name="Up Arrow 20"/>
          <p:cNvSpPr/>
          <p:nvPr/>
        </p:nvSpPr>
        <p:spPr>
          <a:xfrm rot="17448776">
            <a:off x="3773227" y="1888476"/>
            <a:ext cx="477520" cy="1186596"/>
          </a:xfrm>
          <a:prstGeom prst="upArrow">
            <a:avLst/>
          </a:prstGeom>
          <a:solidFill>
            <a:srgbClr val="5B9BD5"/>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22" name="Oval 21"/>
          <p:cNvSpPr/>
          <p:nvPr/>
        </p:nvSpPr>
        <p:spPr>
          <a:xfrm>
            <a:off x="3623121" y="119509"/>
            <a:ext cx="1917700" cy="1714500"/>
          </a:xfrm>
          <a:prstGeom prst="ellipse">
            <a:avLst/>
          </a:prstGeom>
          <a:solidFill>
            <a:srgbClr val="92D050"/>
          </a:solidFill>
          <a:ln w="12700" cap="flat" cmpd="sng" algn="ctr">
            <a:solidFill>
              <a:srgbClr val="5B9BD5">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200" b="1" i="0" u="none" strike="noStrike" kern="0" cap="none" spc="0" normalizeH="0" baseline="0" noProof="0" dirty="0" err="1">
                <a:ln>
                  <a:noFill/>
                </a:ln>
                <a:solidFill>
                  <a:prstClr val="white"/>
                </a:solidFill>
                <a:effectLst/>
                <a:uLnTx/>
                <a:uFillTx/>
                <a:latin typeface="Times New Roman" pitchFamily="18" charset="0"/>
                <a:ea typeface="+mn-ea"/>
                <a:cs typeface="Times New Roman" pitchFamily="18" charset="0"/>
              </a:rPr>
              <a:t>Yêu</a:t>
            </a:r>
            <a:r>
              <a:rPr kumimoji="0" lang="en-US" sz="3200" b="1" i="0" u="none" strike="noStrike" kern="0" cap="none" spc="0" normalizeH="0" baseline="0" noProof="0" dirty="0">
                <a:ln>
                  <a:noFill/>
                </a:ln>
                <a:solidFill>
                  <a:prstClr val="white"/>
                </a:solidFill>
                <a:effectLst/>
                <a:uLnTx/>
                <a:uFillTx/>
                <a:latin typeface="Times New Roman" pitchFamily="18" charset="0"/>
                <a:ea typeface="+mn-ea"/>
                <a:cs typeface="Times New Roman" pitchFamily="18" charset="0"/>
              </a:rPr>
              <a:t> </a:t>
            </a:r>
            <a:r>
              <a:rPr kumimoji="0" lang="en-US" sz="3200" b="1" i="0" u="none" strike="noStrike" kern="0" cap="none" spc="0" normalizeH="0" baseline="0" noProof="0" dirty="0" err="1">
                <a:ln>
                  <a:noFill/>
                </a:ln>
                <a:solidFill>
                  <a:prstClr val="white"/>
                </a:solidFill>
                <a:effectLst/>
                <a:uLnTx/>
                <a:uFillTx/>
                <a:latin typeface="Times New Roman" pitchFamily="18" charset="0"/>
                <a:ea typeface="+mn-ea"/>
                <a:cs typeface="Times New Roman" pitchFamily="18" charset="0"/>
              </a:rPr>
              <a:t>nước</a:t>
            </a:r>
            <a:endParaRPr kumimoji="0" lang="en-US" sz="3200" b="1" i="0" u="none" strike="noStrike" kern="0" cap="none" spc="0" normalizeH="0" baseline="0" noProof="0" dirty="0">
              <a:ln>
                <a:noFill/>
              </a:ln>
              <a:solidFill>
                <a:prstClr val="white"/>
              </a:solidFill>
              <a:effectLst/>
              <a:uLnTx/>
              <a:uFillTx/>
              <a:latin typeface="Times New Roman" pitchFamily="18" charset="0"/>
              <a:ea typeface="+mn-ea"/>
              <a:cs typeface="Times New Roman" pitchFamily="18" charset="0"/>
            </a:endParaRPr>
          </a:p>
        </p:txBody>
      </p:sp>
      <p:sp>
        <p:nvSpPr>
          <p:cNvPr id="23" name="Rectangle 22"/>
          <p:cNvSpPr/>
          <p:nvPr/>
        </p:nvSpPr>
        <p:spPr>
          <a:xfrm>
            <a:off x="8830539" y="3091934"/>
            <a:ext cx="2066061" cy="1077218"/>
          </a:xfrm>
          <a:prstGeom prst="rect">
            <a:avLst/>
          </a:prstGeom>
        </p:spPr>
        <p:txBody>
          <a:bodyPr wrap="square">
            <a:spAutoFit/>
          </a:bodyPr>
          <a:lstStyle/>
          <a:p>
            <a:pPr algn="ctr"/>
            <a:r>
              <a:rPr lang="en-US" sz="3200" b="1" dirty="0" err="1">
                <a:solidFill>
                  <a:prstClr val="white"/>
                </a:solidFill>
                <a:latin typeface="Times New Roman" pitchFamily="18" charset="0"/>
                <a:cs typeface="Times New Roman" pitchFamily="18" charset="0"/>
              </a:rPr>
              <a:t>Nghề</a:t>
            </a:r>
            <a:r>
              <a:rPr lang="en-US" sz="3200" b="1" dirty="0">
                <a:solidFill>
                  <a:prstClr val="white"/>
                </a:solidFill>
                <a:latin typeface="Times New Roman" pitchFamily="18" charset="0"/>
                <a:cs typeface="Times New Roman" pitchFamily="18" charset="0"/>
              </a:rPr>
              <a:t> </a:t>
            </a:r>
            <a:r>
              <a:rPr lang="en-US" sz="3200" b="1" dirty="0" err="1">
                <a:solidFill>
                  <a:prstClr val="white"/>
                </a:solidFill>
                <a:latin typeface="Times New Roman" pitchFamily="18" charset="0"/>
                <a:cs typeface="Times New Roman" pitchFamily="18" charset="0"/>
              </a:rPr>
              <a:t>nghiệp</a:t>
            </a:r>
            <a:endParaRPr lang="en-US" sz="3200" b="1" dirty="0">
              <a:solidFill>
                <a:prstClr val="white"/>
              </a:solidFill>
              <a:latin typeface="Times New Roman" pitchFamily="18" charset="0"/>
              <a:cs typeface="Times New Roman" pitchFamily="18" charset="0"/>
            </a:endParaRPr>
          </a:p>
        </p:txBody>
      </p:sp>
      <p:sp>
        <p:nvSpPr>
          <p:cNvPr id="24" name="Rectangle 23"/>
          <p:cNvSpPr/>
          <p:nvPr/>
        </p:nvSpPr>
        <p:spPr>
          <a:xfrm>
            <a:off x="1811511" y="4892631"/>
            <a:ext cx="2173897" cy="584775"/>
          </a:xfrm>
          <a:prstGeom prst="rect">
            <a:avLst/>
          </a:prstGeom>
        </p:spPr>
        <p:txBody>
          <a:bodyPr wrap="square">
            <a:spAutoFit/>
          </a:bodyPr>
          <a:lstStyle/>
          <a:p>
            <a:pPr algn="ctr"/>
            <a:r>
              <a:rPr lang="en-US" sz="3200" b="1" dirty="0" err="1">
                <a:solidFill>
                  <a:prstClr val="white"/>
                </a:solidFill>
                <a:latin typeface="Times New Roman" pitchFamily="18" charset="0"/>
                <a:cs typeface="Times New Roman" pitchFamily="18" charset="0"/>
              </a:rPr>
              <a:t>Hiếu</a:t>
            </a:r>
            <a:r>
              <a:rPr lang="en-US" sz="3200" b="1" dirty="0">
                <a:solidFill>
                  <a:prstClr val="white"/>
                </a:solidFill>
                <a:latin typeface="Times New Roman" pitchFamily="18" charset="0"/>
                <a:cs typeface="Times New Roman" pitchFamily="18" charset="0"/>
              </a:rPr>
              <a:t> </a:t>
            </a:r>
            <a:r>
              <a:rPr lang="en-US" sz="3200" b="1" dirty="0" err="1">
                <a:solidFill>
                  <a:prstClr val="white"/>
                </a:solidFill>
                <a:latin typeface="Times New Roman" pitchFamily="18" charset="0"/>
                <a:cs typeface="Times New Roman" pitchFamily="18" charset="0"/>
              </a:rPr>
              <a:t>học</a:t>
            </a:r>
            <a:endParaRPr lang="en-US" sz="3200" b="1" dirty="0">
              <a:solidFill>
                <a:prstClr val="white"/>
              </a:solidFill>
              <a:latin typeface="Times New Roman" pitchFamily="18" charset="0"/>
              <a:cs typeface="Times New Roman" pitchFamily="18" charset="0"/>
            </a:endParaRPr>
          </a:p>
        </p:txBody>
      </p:sp>
      <p:pic>
        <p:nvPicPr>
          <p:cNvPr id="25" name="Shape 1"/>
          <p:cNvPicPr/>
          <p:nvPr/>
        </p:nvPicPr>
        <p:blipFill>
          <a:blip r:embed="rId2"/>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1791096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ox(i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par>
                                <p:cTn id="22" presetID="9" presetClass="entr" presetSubtype="0"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dissolve">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barn(inVertical)">
                                      <p:cBhvr>
                                        <p:cTn id="29" dur="500"/>
                                        <p:tgtEl>
                                          <p:spTgt spid="12"/>
                                        </p:tgtEl>
                                      </p:cBhvr>
                                    </p:animEffect>
                                  </p:childTnLst>
                                </p:cTn>
                              </p:par>
                              <p:par>
                                <p:cTn id="30" presetID="9" presetClass="entr" presetSubtype="0" fill="hold" grpId="0" nodeType="with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dissolve">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barn(inVertical)">
                                      <p:cBhvr>
                                        <p:cTn id="37" dur="500"/>
                                        <p:tgtEl>
                                          <p:spTgt spid="13"/>
                                        </p:tgtEl>
                                      </p:cBhvr>
                                    </p:animEffect>
                                  </p:childTnLst>
                                </p:cTn>
                              </p:par>
                              <p:par>
                                <p:cTn id="38" presetID="9" presetClass="entr" presetSubtype="0" fill="hold" grpId="0" nodeType="withEffect">
                                  <p:stCondLst>
                                    <p:cond delay="0"/>
                                  </p:stCondLst>
                                  <p:childTnLst>
                                    <p:set>
                                      <p:cBhvr>
                                        <p:cTn id="39" dur="1" fill="hold">
                                          <p:stCondLst>
                                            <p:cond delay="0"/>
                                          </p:stCondLst>
                                        </p:cTn>
                                        <p:tgtEl>
                                          <p:spTgt spid="7"/>
                                        </p:tgtEl>
                                        <p:attrNameLst>
                                          <p:attrName>style.visibility</p:attrName>
                                        </p:attrNameLst>
                                      </p:cBhvr>
                                      <p:to>
                                        <p:strVal val="visible"/>
                                      </p:to>
                                    </p:set>
                                    <p:animEffect transition="in" filter="dissolve">
                                      <p:cBhvr>
                                        <p:cTn id="40" dur="500"/>
                                        <p:tgtEl>
                                          <p:spTgt spid="7"/>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barn(inVertical)">
                                      <p:cBhvr>
                                        <p:cTn id="45" dur="500"/>
                                        <p:tgtEl>
                                          <p:spTgt spid="14"/>
                                        </p:tgtEl>
                                      </p:cBhvr>
                                    </p:animEffect>
                                  </p:childTnLst>
                                </p:cTn>
                              </p:par>
                              <p:par>
                                <p:cTn id="46" presetID="9" presetClass="entr" presetSubtype="0" fill="hold" grpId="0" nodeType="with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dissolve">
                                      <p:cBhvr>
                                        <p:cTn id="48" dur="500"/>
                                        <p:tgtEl>
                                          <p:spTgt spid="8"/>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grpId="0" nodeType="click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wipe(down)">
                                      <p:cBhvr>
                                        <p:cTn id="53" dur="500"/>
                                        <p:tgtEl>
                                          <p:spTgt spid="15"/>
                                        </p:tgtEl>
                                      </p:cBhvr>
                                    </p:animEffect>
                                  </p:childTnLst>
                                </p:cTn>
                              </p:par>
                              <p:par>
                                <p:cTn id="54" presetID="9" presetClass="entr" presetSubtype="0" fill="hold" grpId="0" nodeType="withEffect">
                                  <p:stCondLst>
                                    <p:cond delay="0"/>
                                  </p:stCondLst>
                                  <p:childTnLst>
                                    <p:set>
                                      <p:cBhvr>
                                        <p:cTn id="55" dur="1" fill="hold">
                                          <p:stCondLst>
                                            <p:cond delay="0"/>
                                          </p:stCondLst>
                                        </p:cTn>
                                        <p:tgtEl>
                                          <p:spTgt spid="9"/>
                                        </p:tgtEl>
                                        <p:attrNameLst>
                                          <p:attrName>style.visibility</p:attrName>
                                        </p:attrNameLst>
                                      </p:cBhvr>
                                      <p:to>
                                        <p:strVal val="visible"/>
                                      </p:to>
                                    </p:set>
                                    <p:animEffect transition="in" filter="dissolve">
                                      <p:cBhvr>
                                        <p:cTn id="56" dur="500"/>
                                        <p:tgtEl>
                                          <p:spTgt spid="9"/>
                                        </p:tgtEl>
                                      </p:cBhvr>
                                    </p:animEffect>
                                  </p:childTnLst>
                                </p:cTn>
                              </p:par>
                            </p:childTnLst>
                          </p:cTn>
                        </p:par>
                      </p:childTnLst>
                    </p:cTn>
                  </p:par>
                  <p:par>
                    <p:cTn id="57" fill="hold">
                      <p:stCondLst>
                        <p:cond delay="indefinite"/>
                      </p:stCondLst>
                      <p:childTnLst>
                        <p:par>
                          <p:cTn id="58" fill="hold">
                            <p:stCondLst>
                              <p:cond delay="0"/>
                            </p:stCondLst>
                            <p:childTnLst>
                              <p:par>
                                <p:cTn id="59" presetID="42" presetClass="entr" presetSubtype="0" fill="hold" grpId="0" nodeType="clickEffect">
                                  <p:stCondLst>
                                    <p:cond delay="0"/>
                                  </p:stCondLst>
                                  <p:childTnLst>
                                    <p:set>
                                      <p:cBhvr>
                                        <p:cTn id="60" dur="1" fill="hold">
                                          <p:stCondLst>
                                            <p:cond delay="0"/>
                                          </p:stCondLst>
                                        </p:cTn>
                                        <p:tgtEl>
                                          <p:spTgt spid="17"/>
                                        </p:tgtEl>
                                        <p:attrNameLst>
                                          <p:attrName>style.visibility</p:attrName>
                                        </p:attrNameLst>
                                      </p:cBhvr>
                                      <p:to>
                                        <p:strVal val="visible"/>
                                      </p:to>
                                    </p:set>
                                    <p:animEffect transition="in" filter="fade">
                                      <p:cBhvr>
                                        <p:cTn id="61" dur="1000"/>
                                        <p:tgtEl>
                                          <p:spTgt spid="17"/>
                                        </p:tgtEl>
                                      </p:cBhvr>
                                    </p:animEffect>
                                    <p:anim calcmode="lin" valueType="num">
                                      <p:cBhvr>
                                        <p:cTn id="62" dur="1000" fill="hold"/>
                                        <p:tgtEl>
                                          <p:spTgt spid="17"/>
                                        </p:tgtEl>
                                        <p:attrNameLst>
                                          <p:attrName>ppt_x</p:attrName>
                                        </p:attrNameLst>
                                      </p:cBhvr>
                                      <p:tavLst>
                                        <p:tav tm="0">
                                          <p:val>
                                            <p:strVal val="#ppt_x"/>
                                          </p:val>
                                        </p:tav>
                                        <p:tav tm="100000">
                                          <p:val>
                                            <p:strVal val="#ppt_x"/>
                                          </p:val>
                                        </p:tav>
                                      </p:tavLst>
                                    </p:anim>
                                    <p:anim calcmode="lin" valueType="num">
                                      <p:cBhvr>
                                        <p:cTn id="63" dur="1000" fill="hold"/>
                                        <p:tgtEl>
                                          <p:spTgt spid="17"/>
                                        </p:tgtEl>
                                        <p:attrNameLst>
                                          <p:attrName>ppt_y</p:attrName>
                                        </p:attrNameLst>
                                      </p:cBhvr>
                                      <p:tavLst>
                                        <p:tav tm="0">
                                          <p:val>
                                            <p:strVal val="#ppt_y+.1"/>
                                          </p:val>
                                        </p:tav>
                                        <p:tav tm="100000">
                                          <p:val>
                                            <p:strVal val="#ppt_y"/>
                                          </p:val>
                                        </p:tav>
                                      </p:tavLst>
                                    </p:anim>
                                  </p:childTnLst>
                                </p:cTn>
                              </p:par>
                              <p:par>
                                <p:cTn id="64" presetID="9" presetClass="entr" presetSubtype="0" fill="hold" grpId="0" nodeType="withEffect">
                                  <p:stCondLst>
                                    <p:cond delay="0"/>
                                  </p:stCondLst>
                                  <p:childTnLst>
                                    <p:set>
                                      <p:cBhvr>
                                        <p:cTn id="65" dur="1" fill="hold">
                                          <p:stCondLst>
                                            <p:cond delay="0"/>
                                          </p:stCondLst>
                                        </p:cTn>
                                        <p:tgtEl>
                                          <p:spTgt spid="16"/>
                                        </p:tgtEl>
                                        <p:attrNameLst>
                                          <p:attrName>style.visibility</p:attrName>
                                        </p:attrNameLst>
                                      </p:cBhvr>
                                      <p:to>
                                        <p:strVal val="visible"/>
                                      </p:to>
                                    </p:set>
                                    <p:animEffect transition="in" filter="dissolve">
                                      <p:cBhvr>
                                        <p:cTn id="66" dur="500"/>
                                        <p:tgtEl>
                                          <p:spTgt spid="16"/>
                                        </p:tgtEl>
                                      </p:cBhvr>
                                    </p:animEffect>
                                  </p:childTnLst>
                                </p:cTn>
                              </p:par>
                            </p:childTnLst>
                          </p:cTn>
                        </p:par>
                      </p:childTnLst>
                    </p:cTn>
                  </p:par>
                  <p:par>
                    <p:cTn id="67" fill="hold">
                      <p:stCondLst>
                        <p:cond delay="indefinite"/>
                      </p:stCondLst>
                      <p:childTnLst>
                        <p:par>
                          <p:cTn id="68" fill="hold">
                            <p:stCondLst>
                              <p:cond delay="0"/>
                            </p:stCondLst>
                            <p:childTnLst>
                              <p:par>
                                <p:cTn id="69" presetID="16" presetClass="entr" presetSubtype="21" fill="hold" grpId="0" nodeType="clickEffect">
                                  <p:stCondLst>
                                    <p:cond delay="0"/>
                                  </p:stCondLst>
                                  <p:childTnLst>
                                    <p:set>
                                      <p:cBhvr>
                                        <p:cTn id="70" dur="1" fill="hold">
                                          <p:stCondLst>
                                            <p:cond delay="0"/>
                                          </p:stCondLst>
                                        </p:cTn>
                                        <p:tgtEl>
                                          <p:spTgt spid="19"/>
                                        </p:tgtEl>
                                        <p:attrNameLst>
                                          <p:attrName>style.visibility</p:attrName>
                                        </p:attrNameLst>
                                      </p:cBhvr>
                                      <p:to>
                                        <p:strVal val="visible"/>
                                      </p:to>
                                    </p:set>
                                    <p:animEffect transition="in" filter="barn(inVertical)">
                                      <p:cBhvr>
                                        <p:cTn id="71" dur="500"/>
                                        <p:tgtEl>
                                          <p:spTgt spid="19"/>
                                        </p:tgtEl>
                                      </p:cBhvr>
                                    </p:animEffect>
                                  </p:childTnLst>
                                </p:cTn>
                              </p:par>
                              <p:par>
                                <p:cTn id="72" presetID="9" presetClass="entr" presetSubtype="0" fill="hold" grpId="0" nodeType="withEffect">
                                  <p:stCondLst>
                                    <p:cond delay="0"/>
                                  </p:stCondLst>
                                  <p:childTnLst>
                                    <p:set>
                                      <p:cBhvr>
                                        <p:cTn id="73" dur="1" fill="hold">
                                          <p:stCondLst>
                                            <p:cond delay="0"/>
                                          </p:stCondLst>
                                        </p:cTn>
                                        <p:tgtEl>
                                          <p:spTgt spid="18"/>
                                        </p:tgtEl>
                                        <p:attrNameLst>
                                          <p:attrName>style.visibility</p:attrName>
                                        </p:attrNameLst>
                                      </p:cBhvr>
                                      <p:to>
                                        <p:strVal val="visible"/>
                                      </p:to>
                                    </p:set>
                                    <p:animEffect transition="in" filter="dissolve">
                                      <p:cBhvr>
                                        <p:cTn id="74" dur="500"/>
                                        <p:tgtEl>
                                          <p:spTgt spid="18"/>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4" fill="hold" grpId="0" nodeType="clickEffect">
                                  <p:stCondLst>
                                    <p:cond delay="0"/>
                                  </p:stCondLst>
                                  <p:childTnLst>
                                    <p:set>
                                      <p:cBhvr>
                                        <p:cTn id="78" dur="1" fill="hold">
                                          <p:stCondLst>
                                            <p:cond delay="0"/>
                                          </p:stCondLst>
                                        </p:cTn>
                                        <p:tgtEl>
                                          <p:spTgt spid="21"/>
                                        </p:tgtEl>
                                        <p:attrNameLst>
                                          <p:attrName>style.visibility</p:attrName>
                                        </p:attrNameLst>
                                      </p:cBhvr>
                                      <p:to>
                                        <p:strVal val="visible"/>
                                      </p:to>
                                    </p:set>
                                    <p:animEffect transition="in" filter="wipe(down)">
                                      <p:cBhvr>
                                        <p:cTn id="79" dur="500"/>
                                        <p:tgtEl>
                                          <p:spTgt spid="21"/>
                                        </p:tgtEl>
                                      </p:cBhvr>
                                    </p:animEffect>
                                  </p:childTnLst>
                                </p:cTn>
                              </p:par>
                              <p:par>
                                <p:cTn id="80" presetID="9" presetClass="entr" presetSubtype="0" fill="hold" grpId="0" nodeType="withEffect">
                                  <p:stCondLst>
                                    <p:cond delay="0"/>
                                  </p:stCondLst>
                                  <p:childTnLst>
                                    <p:set>
                                      <p:cBhvr>
                                        <p:cTn id="81" dur="1" fill="hold">
                                          <p:stCondLst>
                                            <p:cond delay="0"/>
                                          </p:stCondLst>
                                        </p:cTn>
                                        <p:tgtEl>
                                          <p:spTgt spid="20"/>
                                        </p:tgtEl>
                                        <p:attrNameLst>
                                          <p:attrName>style.visibility</p:attrName>
                                        </p:attrNameLst>
                                      </p:cBhvr>
                                      <p:to>
                                        <p:strVal val="visible"/>
                                      </p:to>
                                    </p:set>
                                    <p:animEffect transition="in" filter="dissolve">
                                      <p:cBhvr>
                                        <p:cTn id="82" dur="500"/>
                                        <p:tgtEl>
                                          <p:spTgt spid="20"/>
                                        </p:tgtEl>
                                      </p:cBhvr>
                                    </p:animEffect>
                                  </p:childTnLst>
                                </p:cTn>
                              </p:par>
                              <p:par>
                                <p:cTn id="83" presetID="9" presetClass="entr" presetSubtype="0" fill="hold" grpId="0" nodeType="withEffect">
                                  <p:stCondLst>
                                    <p:cond delay="0"/>
                                  </p:stCondLst>
                                  <p:childTnLst>
                                    <p:set>
                                      <p:cBhvr>
                                        <p:cTn id="84" dur="1" fill="hold">
                                          <p:stCondLst>
                                            <p:cond delay="0"/>
                                          </p:stCondLst>
                                        </p:cTn>
                                        <p:tgtEl>
                                          <p:spTgt spid="22"/>
                                        </p:tgtEl>
                                        <p:attrNameLst>
                                          <p:attrName>style.visibility</p:attrName>
                                        </p:attrNameLst>
                                      </p:cBhvr>
                                      <p:to>
                                        <p:strVal val="visible"/>
                                      </p:to>
                                    </p:set>
                                    <p:animEffect transition="in" filter="dissolve">
                                      <p:cBhvr>
                                        <p:cTn id="85" dur="500"/>
                                        <p:tgtEl>
                                          <p:spTgt spid="22"/>
                                        </p:tgtEl>
                                      </p:cBhvr>
                                    </p:animEffect>
                                  </p:childTnLst>
                                </p:cTn>
                              </p:par>
                              <p:par>
                                <p:cTn id="86" presetID="9" presetClass="entr" presetSubtype="0" fill="hold" grpId="0" nodeType="withEffect">
                                  <p:stCondLst>
                                    <p:cond delay="0"/>
                                  </p:stCondLst>
                                  <p:childTnLst>
                                    <p:set>
                                      <p:cBhvr>
                                        <p:cTn id="87" dur="1" fill="hold">
                                          <p:stCondLst>
                                            <p:cond delay="0"/>
                                          </p:stCondLst>
                                        </p:cTn>
                                        <p:tgtEl>
                                          <p:spTgt spid="23"/>
                                        </p:tgtEl>
                                        <p:attrNameLst>
                                          <p:attrName>style.visibility</p:attrName>
                                        </p:attrNameLst>
                                      </p:cBhvr>
                                      <p:to>
                                        <p:strVal val="visible"/>
                                      </p:to>
                                    </p:set>
                                    <p:animEffect transition="in" filter="dissolve">
                                      <p:cBhvr>
                                        <p:cTn id="88" dur="500"/>
                                        <p:tgtEl>
                                          <p:spTgt spid="23"/>
                                        </p:tgtEl>
                                      </p:cBhvr>
                                    </p:animEffect>
                                  </p:childTnLst>
                                </p:cTn>
                              </p:par>
                              <p:par>
                                <p:cTn id="89" presetID="9" presetClass="entr" presetSubtype="0" fill="hold" grpId="0" nodeType="withEffect">
                                  <p:stCondLst>
                                    <p:cond delay="0"/>
                                  </p:stCondLst>
                                  <p:childTnLst>
                                    <p:set>
                                      <p:cBhvr>
                                        <p:cTn id="90" dur="1" fill="hold">
                                          <p:stCondLst>
                                            <p:cond delay="0"/>
                                          </p:stCondLst>
                                        </p:cTn>
                                        <p:tgtEl>
                                          <p:spTgt spid="24"/>
                                        </p:tgtEl>
                                        <p:attrNameLst>
                                          <p:attrName>style.visibility</p:attrName>
                                        </p:attrNameLst>
                                      </p:cBhvr>
                                      <p:to>
                                        <p:strVal val="visible"/>
                                      </p:to>
                                    </p:set>
                                    <p:animEffect transition="in" filter="dissolve">
                                      <p:cBhvr>
                                        <p:cTn id="91"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p:bldP spid="2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5"/>
          <p:cNvSpPr txBox="1">
            <a:spLocks noChangeArrowheads="1"/>
          </p:cNvSpPr>
          <p:nvPr/>
        </p:nvSpPr>
        <p:spPr bwMode="auto">
          <a:xfrm>
            <a:off x="647200" y="211492"/>
            <a:ext cx="6098060" cy="69788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eaLnBrk="1" fontAlgn="base" hangingPunct="1">
              <a:spcBef>
                <a:spcPct val="0"/>
              </a:spcBef>
              <a:spcAft>
                <a:spcPct val="0"/>
              </a:spcAft>
              <a:defRPr/>
            </a:pPr>
            <a:r>
              <a:rPr lang="en-US" sz="2000" i="1" dirty="0">
                <a:solidFill>
                  <a:srgbClr val="FF0000"/>
                </a:solidFill>
                <a:latin typeface="+mn-lt"/>
              </a:rPr>
              <a:t>MỘT SỐ TRUYỀN THỐNG :</a:t>
            </a:r>
            <a:endParaRPr lang="vi-VN" sz="2000" i="1" dirty="0">
              <a:solidFill>
                <a:srgbClr val="FF0000"/>
              </a:solidFill>
              <a:latin typeface="+mn-lt"/>
            </a:endParaRPr>
          </a:p>
          <a:p>
            <a:pPr eaLnBrk="1" fontAlgn="base" hangingPunct="1">
              <a:spcBef>
                <a:spcPct val="0"/>
              </a:spcBef>
              <a:spcAft>
                <a:spcPct val="0"/>
              </a:spcAft>
              <a:defRPr/>
            </a:pPr>
            <a:endParaRPr lang="en-US" sz="2000" i="1" dirty="0">
              <a:solidFill>
                <a:srgbClr val="FF0000"/>
              </a:solidFill>
              <a:latin typeface="+mn-lt"/>
            </a:endParaRPr>
          </a:p>
          <a:p>
            <a:pPr eaLnBrk="1" fontAlgn="base" hangingPunct="1">
              <a:spcBef>
                <a:spcPct val="0"/>
              </a:spcBef>
              <a:spcAft>
                <a:spcPct val="0"/>
              </a:spcAft>
              <a:defRPr/>
            </a:pPr>
            <a:r>
              <a:rPr lang="en-US" sz="2000" i="1" dirty="0">
                <a:solidFill>
                  <a:srgbClr val="0000FF"/>
                </a:solidFill>
                <a:latin typeface="+mn-lt"/>
              </a:rPr>
              <a:t>+ </a:t>
            </a:r>
            <a:r>
              <a:rPr lang="en-US" sz="2000" i="1" dirty="0" err="1">
                <a:solidFill>
                  <a:srgbClr val="0000FF"/>
                </a:solidFill>
                <a:latin typeface="+mn-lt"/>
              </a:rPr>
              <a:t>Truyền</a:t>
            </a:r>
            <a:r>
              <a:rPr lang="en-US" sz="2000" i="1" dirty="0">
                <a:solidFill>
                  <a:srgbClr val="0000FF"/>
                </a:solidFill>
                <a:latin typeface="+mn-lt"/>
              </a:rPr>
              <a:t> </a:t>
            </a:r>
            <a:r>
              <a:rPr lang="en-US" sz="2000" i="1" dirty="0" err="1">
                <a:solidFill>
                  <a:srgbClr val="0000FF"/>
                </a:solidFill>
                <a:latin typeface="+mn-lt"/>
              </a:rPr>
              <a:t>thống</a:t>
            </a:r>
            <a:r>
              <a:rPr lang="en-US" sz="2000" i="1" dirty="0">
                <a:solidFill>
                  <a:srgbClr val="0000FF"/>
                </a:solidFill>
                <a:latin typeface="+mn-lt"/>
              </a:rPr>
              <a:t> </a:t>
            </a:r>
            <a:r>
              <a:rPr lang="en-US" sz="2000" i="1" dirty="0" err="1">
                <a:solidFill>
                  <a:srgbClr val="0000FF"/>
                </a:solidFill>
                <a:latin typeface="+mn-lt"/>
              </a:rPr>
              <a:t>lao</a:t>
            </a:r>
            <a:r>
              <a:rPr lang="en-US" sz="2000" i="1" dirty="0">
                <a:solidFill>
                  <a:srgbClr val="0000FF"/>
                </a:solidFill>
                <a:latin typeface="+mn-lt"/>
              </a:rPr>
              <a:t> </a:t>
            </a:r>
            <a:r>
              <a:rPr lang="en-US" sz="2000" i="1" dirty="0" err="1">
                <a:solidFill>
                  <a:srgbClr val="0000FF"/>
                </a:solidFill>
                <a:latin typeface="+mn-lt"/>
              </a:rPr>
              <a:t>động</a:t>
            </a:r>
            <a:r>
              <a:rPr lang="en-US" sz="2000" i="1" dirty="0">
                <a:solidFill>
                  <a:srgbClr val="0000FF"/>
                </a:solidFill>
                <a:latin typeface="+mn-lt"/>
              </a:rPr>
              <a:t> </a:t>
            </a:r>
            <a:r>
              <a:rPr lang="en-US" sz="2000" i="1" dirty="0" err="1">
                <a:solidFill>
                  <a:srgbClr val="0000FF"/>
                </a:solidFill>
                <a:latin typeface="+mn-lt"/>
              </a:rPr>
              <a:t>sản</a:t>
            </a:r>
            <a:r>
              <a:rPr lang="en-US" sz="2000" i="1" dirty="0">
                <a:solidFill>
                  <a:srgbClr val="0000FF"/>
                </a:solidFill>
                <a:latin typeface="+mn-lt"/>
              </a:rPr>
              <a:t> </a:t>
            </a:r>
            <a:r>
              <a:rPr lang="en-US" sz="2000" i="1" dirty="0" err="1">
                <a:solidFill>
                  <a:srgbClr val="0000FF"/>
                </a:solidFill>
                <a:latin typeface="+mn-lt"/>
              </a:rPr>
              <a:t>xuất</a:t>
            </a:r>
            <a:r>
              <a:rPr lang="en-US" sz="2000" i="1" dirty="0">
                <a:solidFill>
                  <a:srgbClr val="0000FF"/>
                </a:solidFill>
                <a:latin typeface="+mn-lt"/>
              </a:rPr>
              <a:t> :</a:t>
            </a:r>
          </a:p>
          <a:p>
            <a:pPr marL="342900" indent="-342900" eaLnBrk="1" fontAlgn="base" hangingPunct="1">
              <a:spcBef>
                <a:spcPct val="0"/>
              </a:spcBef>
              <a:spcAft>
                <a:spcPct val="0"/>
              </a:spcAft>
              <a:buFontTx/>
              <a:buChar char="-"/>
              <a:defRPr/>
            </a:pPr>
            <a:r>
              <a:rPr lang="en-US" sz="2000" i="1" dirty="0" err="1">
                <a:solidFill>
                  <a:srgbClr val="FF0000"/>
                </a:solidFill>
                <a:latin typeface="+mn-lt"/>
              </a:rPr>
              <a:t>Kinh</a:t>
            </a:r>
            <a:r>
              <a:rPr lang="en-US" sz="2000" i="1" dirty="0">
                <a:solidFill>
                  <a:srgbClr val="FF0000"/>
                </a:solidFill>
                <a:latin typeface="+mn-lt"/>
              </a:rPr>
              <a:t> </a:t>
            </a:r>
            <a:r>
              <a:rPr lang="en-US" sz="2000" i="1" dirty="0" err="1">
                <a:solidFill>
                  <a:srgbClr val="FF0000"/>
                </a:solidFill>
                <a:latin typeface="+mn-lt"/>
              </a:rPr>
              <a:t>nghiệm</a:t>
            </a:r>
            <a:r>
              <a:rPr lang="en-US" sz="2000" i="1" dirty="0">
                <a:solidFill>
                  <a:srgbClr val="FF0000"/>
                </a:solidFill>
                <a:latin typeface="+mn-lt"/>
              </a:rPr>
              <a:t> </a:t>
            </a:r>
            <a:r>
              <a:rPr lang="en-US" sz="2000" i="1" dirty="0" err="1">
                <a:solidFill>
                  <a:srgbClr val="FF0000"/>
                </a:solidFill>
                <a:latin typeface="+mn-lt"/>
              </a:rPr>
              <a:t>trồng</a:t>
            </a:r>
            <a:r>
              <a:rPr lang="en-US" sz="2000" i="1" dirty="0">
                <a:solidFill>
                  <a:srgbClr val="FF0000"/>
                </a:solidFill>
                <a:latin typeface="+mn-lt"/>
              </a:rPr>
              <a:t> </a:t>
            </a:r>
            <a:r>
              <a:rPr lang="en-US" sz="2000" i="1" dirty="0" err="1">
                <a:solidFill>
                  <a:srgbClr val="FF0000"/>
                </a:solidFill>
                <a:latin typeface="+mn-lt"/>
              </a:rPr>
              <a:t>lúa</a:t>
            </a:r>
            <a:r>
              <a:rPr lang="en-US" sz="2000" i="1" dirty="0">
                <a:solidFill>
                  <a:srgbClr val="FF0000"/>
                </a:solidFill>
                <a:latin typeface="+mn-lt"/>
              </a:rPr>
              <a:t> </a:t>
            </a:r>
            <a:r>
              <a:rPr lang="en-US" sz="2000" i="1" dirty="0" err="1">
                <a:solidFill>
                  <a:srgbClr val="FF0000"/>
                </a:solidFill>
                <a:latin typeface="+mn-lt"/>
              </a:rPr>
              <a:t>nước</a:t>
            </a:r>
            <a:r>
              <a:rPr lang="en-US" sz="2000" i="1" dirty="0">
                <a:solidFill>
                  <a:srgbClr val="FF0000"/>
                </a:solidFill>
                <a:latin typeface="+mn-lt"/>
              </a:rPr>
              <a:t>.</a:t>
            </a:r>
          </a:p>
          <a:p>
            <a:pPr eaLnBrk="1" fontAlgn="base" hangingPunct="1">
              <a:spcBef>
                <a:spcPct val="0"/>
              </a:spcBef>
              <a:spcAft>
                <a:spcPct val="0"/>
              </a:spcAft>
              <a:defRPr/>
            </a:pPr>
            <a:r>
              <a:rPr lang="en-US" sz="2000" i="1" dirty="0">
                <a:solidFill>
                  <a:srgbClr val="FF0000"/>
                </a:solidFill>
                <a:latin typeface="+mn-lt"/>
              </a:rPr>
              <a:t> - </a:t>
            </a:r>
            <a:r>
              <a:rPr lang="en-US" sz="2000" i="1" dirty="0" err="1">
                <a:solidFill>
                  <a:srgbClr val="FF0000"/>
                </a:solidFill>
                <a:latin typeface="+mn-lt"/>
              </a:rPr>
              <a:t>Chữa</a:t>
            </a:r>
            <a:r>
              <a:rPr lang="en-US" sz="2000" i="1" dirty="0">
                <a:solidFill>
                  <a:srgbClr val="FF0000"/>
                </a:solidFill>
                <a:latin typeface="+mn-lt"/>
              </a:rPr>
              <a:t> </a:t>
            </a:r>
            <a:r>
              <a:rPr lang="en-US" sz="2000" i="1" dirty="0" err="1">
                <a:solidFill>
                  <a:srgbClr val="FF0000"/>
                </a:solidFill>
                <a:latin typeface="+mn-lt"/>
              </a:rPr>
              <a:t>bệnh</a:t>
            </a:r>
            <a:r>
              <a:rPr lang="en-US" sz="2000" i="1" dirty="0">
                <a:solidFill>
                  <a:srgbClr val="FF0000"/>
                </a:solidFill>
                <a:latin typeface="+mn-lt"/>
              </a:rPr>
              <a:t> </a:t>
            </a:r>
            <a:r>
              <a:rPr lang="en-US" sz="2000" i="1" dirty="0" err="1">
                <a:solidFill>
                  <a:srgbClr val="FF0000"/>
                </a:solidFill>
                <a:latin typeface="+mn-lt"/>
              </a:rPr>
              <a:t>bằng</a:t>
            </a:r>
            <a:r>
              <a:rPr lang="en-US" sz="2000" i="1" dirty="0">
                <a:solidFill>
                  <a:srgbClr val="FF0000"/>
                </a:solidFill>
                <a:latin typeface="+mn-lt"/>
              </a:rPr>
              <a:t> </a:t>
            </a:r>
            <a:r>
              <a:rPr lang="en-US" sz="2000" i="1" dirty="0" err="1">
                <a:solidFill>
                  <a:srgbClr val="FF0000"/>
                </a:solidFill>
                <a:latin typeface="+mn-lt"/>
              </a:rPr>
              <a:t>cây</a:t>
            </a:r>
            <a:r>
              <a:rPr lang="en-US" sz="2000" i="1" dirty="0">
                <a:solidFill>
                  <a:srgbClr val="FF0000"/>
                </a:solidFill>
                <a:latin typeface="+mn-lt"/>
              </a:rPr>
              <a:t> </a:t>
            </a:r>
            <a:r>
              <a:rPr lang="en-US" sz="2000" i="1" dirty="0" err="1">
                <a:solidFill>
                  <a:srgbClr val="FF0000"/>
                </a:solidFill>
                <a:latin typeface="+mn-lt"/>
              </a:rPr>
              <a:t>thuốc</a:t>
            </a:r>
            <a:r>
              <a:rPr lang="en-US" sz="2000" i="1" dirty="0">
                <a:solidFill>
                  <a:srgbClr val="FF0000"/>
                </a:solidFill>
                <a:latin typeface="+mn-lt"/>
              </a:rPr>
              <a:t> Nam……..</a:t>
            </a:r>
          </a:p>
          <a:p>
            <a:pPr eaLnBrk="1" fontAlgn="base" hangingPunct="1">
              <a:spcBef>
                <a:spcPct val="0"/>
              </a:spcBef>
              <a:spcAft>
                <a:spcPct val="0"/>
              </a:spcAft>
              <a:defRPr/>
            </a:pPr>
            <a:endParaRPr lang="en-US" sz="2000" i="1" dirty="0">
              <a:solidFill>
                <a:srgbClr val="FF0000"/>
              </a:solidFill>
              <a:latin typeface="+mn-lt"/>
            </a:endParaRPr>
          </a:p>
          <a:p>
            <a:pPr eaLnBrk="1" fontAlgn="base" hangingPunct="1">
              <a:spcBef>
                <a:spcPct val="0"/>
              </a:spcBef>
              <a:spcAft>
                <a:spcPct val="0"/>
              </a:spcAft>
              <a:defRPr/>
            </a:pPr>
            <a:r>
              <a:rPr lang="en-US" sz="2000" i="1" dirty="0">
                <a:solidFill>
                  <a:srgbClr val="0000FF"/>
                </a:solidFill>
                <a:latin typeface="+mn-lt"/>
              </a:rPr>
              <a:t>+ </a:t>
            </a:r>
            <a:r>
              <a:rPr lang="en-US" sz="2000" i="1" dirty="0" err="1">
                <a:solidFill>
                  <a:srgbClr val="0000FF"/>
                </a:solidFill>
                <a:latin typeface="+mn-lt"/>
              </a:rPr>
              <a:t>Truyền</a:t>
            </a:r>
            <a:r>
              <a:rPr lang="en-US" sz="2000" i="1" dirty="0">
                <a:solidFill>
                  <a:srgbClr val="0000FF"/>
                </a:solidFill>
                <a:latin typeface="+mn-lt"/>
              </a:rPr>
              <a:t> </a:t>
            </a:r>
            <a:r>
              <a:rPr lang="en-US" sz="2000" i="1" dirty="0" err="1">
                <a:solidFill>
                  <a:srgbClr val="0000FF"/>
                </a:solidFill>
                <a:latin typeface="+mn-lt"/>
              </a:rPr>
              <a:t>thống</a:t>
            </a:r>
            <a:r>
              <a:rPr lang="en-US" sz="2000" i="1" dirty="0">
                <a:solidFill>
                  <a:srgbClr val="0000FF"/>
                </a:solidFill>
                <a:latin typeface="+mn-lt"/>
              </a:rPr>
              <a:t> </a:t>
            </a:r>
            <a:r>
              <a:rPr lang="en-US" sz="2000" i="1" dirty="0" err="1">
                <a:solidFill>
                  <a:srgbClr val="0000FF"/>
                </a:solidFill>
                <a:latin typeface="+mn-lt"/>
              </a:rPr>
              <a:t>về</a:t>
            </a:r>
            <a:r>
              <a:rPr lang="en-US" sz="2000" i="1" dirty="0">
                <a:solidFill>
                  <a:srgbClr val="0000FF"/>
                </a:solidFill>
                <a:latin typeface="+mn-lt"/>
              </a:rPr>
              <a:t> </a:t>
            </a:r>
            <a:r>
              <a:rPr lang="en-US" sz="2000" i="1" dirty="0" err="1">
                <a:solidFill>
                  <a:srgbClr val="0000FF"/>
                </a:solidFill>
                <a:latin typeface="+mn-lt"/>
              </a:rPr>
              <a:t>đạo</a:t>
            </a:r>
            <a:r>
              <a:rPr lang="en-US" sz="2000" i="1" dirty="0">
                <a:solidFill>
                  <a:srgbClr val="0000FF"/>
                </a:solidFill>
                <a:latin typeface="+mn-lt"/>
              </a:rPr>
              <a:t> </a:t>
            </a:r>
            <a:r>
              <a:rPr lang="en-US" sz="2000" i="1" dirty="0" err="1">
                <a:solidFill>
                  <a:srgbClr val="0000FF"/>
                </a:solidFill>
                <a:latin typeface="+mn-lt"/>
              </a:rPr>
              <a:t>đức</a:t>
            </a:r>
            <a:r>
              <a:rPr lang="en-US" sz="2000" i="1" dirty="0">
                <a:solidFill>
                  <a:srgbClr val="0000FF"/>
                </a:solidFill>
                <a:latin typeface="+mn-lt"/>
              </a:rPr>
              <a:t>:</a:t>
            </a:r>
          </a:p>
          <a:p>
            <a:pPr eaLnBrk="1" fontAlgn="base" hangingPunct="1">
              <a:spcBef>
                <a:spcPct val="0"/>
              </a:spcBef>
              <a:spcAft>
                <a:spcPct val="0"/>
              </a:spcAft>
              <a:defRPr/>
            </a:pPr>
            <a:r>
              <a:rPr lang="vi-VN" sz="2000" i="1" dirty="0">
                <a:solidFill>
                  <a:srgbClr val="FF0000"/>
                </a:solidFill>
                <a:latin typeface="+mn-lt"/>
              </a:rPr>
              <a:t> </a:t>
            </a:r>
            <a:r>
              <a:rPr lang="en-US" sz="2000" i="1" dirty="0">
                <a:solidFill>
                  <a:srgbClr val="FF0000"/>
                </a:solidFill>
                <a:latin typeface="+mn-lt"/>
              </a:rPr>
              <a:t>      - </a:t>
            </a:r>
            <a:r>
              <a:rPr lang="en-US" sz="2000" i="1" dirty="0" err="1">
                <a:solidFill>
                  <a:srgbClr val="FF0000"/>
                </a:solidFill>
                <a:latin typeface="+mn-lt"/>
              </a:rPr>
              <a:t>Hiếu</a:t>
            </a:r>
            <a:r>
              <a:rPr lang="en-US" sz="2000" i="1" dirty="0">
                <a:solidFill>
                  <a:srgbClr val="FF0000"/>
                </a:solidFill>
                <a:latin typeface="+mn-lt"/>
              </a:rPr>
              <a:t> </a:t>
            </a:r>
            <a:r>
              <a:rPr lang="en-US" sz="2000" i="1" dirty="0" err="1">
                <a:solidFill>
                  <a:srgbClr val="FF0000"/>
                </a:solidFill>
                <a:latin typeface="+mn-lt"/>
              </a:rPr>
              <a:t>thảo</a:t>
            </a:r>
            <a:r>
              <a:rPr lang="en-US" sz="2000" i="1" dirty="0">
                <a:solidFill>
                  <a:srgbClr val="FF0000"/>
                </a:solidFill>
                <a:latin typeface="+mn-lt"/>
              </a:rPr>
              <a:t>, </a:t>
            </a:r>
            <a:r>
              <a:rPr lang="en-US" sz="2000" i="1" dirty="0" err="1">
                <a:solidFill>
                  <a:srgbClr val="FF0000"/>
                </a:solidFill>
                <a:latin typeface="+mn-lt"/>
              </a:rPr>
              <a:t>hiếu</a:t>
            </a:r>
            <a:r>
              <a:rPr lang="en-US" sz="2000" i="1" dirty="0">
                <a:solidFill>
                  <a:srgbClr val="FF0000"/>
                </a:solidFill>
                <a:latin typeface="+mn-lt"/>
              </a:rPr>
              <a:t> </a:t>
            </a:r>
            <a:r>
              <a:rPr lang="en-US" sz="2000" i="1" dirty="0" err="1">
                <a:solidFill>
                  <a:srgbClr val="FF0000"/>
                </a:solidFill>
                <a:latin typeface="+mn-lt"/>
              </a:rPr>
              <a:t>học</a:t>
            </a:r>
            <a:r>
              <a:rPr lang="en-US" sz="2000" i="1" dirty="0">
                <a:solidFill>
                  <a:srgbClr val="FF0000"/>
                </a:solidFill>
                <a:latin typeface="+mn-lt"/>
              </a:rPr>
              <a:t> </a:t>
            </a:r>
          </a:p>
          <a:p>
            <a:pPr eaLnBrk="1" fontAlgn="base" hangingPunct="1">
              <a:spcBef>
                <a:spcPct val="0"/>
              </a:spcBef>
              <a:spcAft>
                <a:spcPct val="0"/>
              </a:spcAft>
              <a:defRPr/>
            </a:pPr>
            <a:r>
              <a:rPr lang="en-US" sz="2000" i="1" dirty="0">
                <a:solidFill>
                  <a:srgbClr val="FF0000"/>
                </a:solidFill>
                <a:latin typeface="+mn-lt"/>
              </a:rPr>
              <a:t>       - </a:t>
            </a:r>
            <a:r>
              <a:rPr lang="en-US" sz="2000" i="1" dirty="0" err="1">
                <a:solidFill>
                  <a:srgbClr val="FF0000"/>
                </a:solidFill>
                <a:latin typeface="+mn-lt"/>
              </a:rPr>
              <a:t>Yêu</a:t>
            </a:r>
            <a:r>
              <a:rPr lang="en-US" sz="2000" i="1" dirty="0">
                <a:solidFill>
                  <a:srgbClr val="FF0000"/>
                </a:solidFill>
                <a:latin typeface="+mn-lt"/>
              </a:rPr>
              <a:t> </a:t>
            </a:r>
            <a:r>
              <a:rPr lang="en-US" sz="2000" i="1" dirty="0" err="1">
                <a:solidFill>
                  <a:srgbClr val="FF0000"/>
                </a:solidFill>
                <a:latin typeface="+mn-lt"/>
              </a:rPr>
              <a:t>nước</a:t>
            </a:r>
            <a:r>
              <a:rPr lang="en-US" sz="2000" i="1" dirty="0">
                <a:solidFill>
                  <a:srgbClr val="FF0000"/>
                </a:solidFill>
                <a:latin typeface="+mn-lt"/>
              </a:rPr>
              <a:t> </a:t>
            </a:r>
            <a:r>
              <a:rPr lang="en-US" sz="2000" i="1" dirty="0" err="1">
                <a:solidFill>
                  <a:srgbClr val="FF0000"/>
                </a:solidFill>
                <a:latin typeface="+mn-lt"/>
              </a:rPr>
              <a:t>chống</a:t>
            </a:r>
            <a:r>
              <a:rPr lang="en-US" sz="2000" i="1" dirty="0">
                <a:solidFill>
                  <a:srgbClr val="FF0000"/>
                </a:solidFill>
                <a:latin typeface="+mn-lt"/>
              </a:rPr>
              <a:t> </a:t>
            </a:r>
            <a:r>
              <a:rPr lang="en-US" sz="2000" i="1" dirty="0" err="1">
                <a:solidFill>
                  <a:srgbClr val="FF0000"/>
                </a:solidFill>
                <a:latin typeface="+mn-lt"/>
              </a:rPr>
              <a:t>ngoại</a:t>
            </a:r>
            <a:r>
              <a:rPr lang="en-US" sz="2000" i="1" dirty="0">
                <a:solidFill>
                  <a:srgbClr val="FF0000"/>
                </a:solidFill>
                <a:latin typeface="+mn-lt"/>
              </a:rPr>
              <a:t> </a:t>
            </a:r>
            <a:r>
              <a:rPr lang="en-US" sz="2000" i="1" dirty="0" err="1">
                <a:solidFill>
                  <a:srgbClr val="FF0000"/>
                </a:solidFill>
                <a:latin typeface="+mn-lt"/>
              </a:rPr>
              <a:t>xâm</a:t>
            </a:r>
            <a:r>
              <a:rPr lang="en-US" sz="2000" i="1" dirty="0">
                <a:solidFill>
                  <a:srgbClr val="FF0000"/>
                </a:solidFill>
                <a:latin typeface="+mn-lt"/>
              </a:rPr>
              <a:t>.</a:t>
            </a:r>
          </a:p>
          <a:p>
            <a:pPr eaLnBrk="1" fontAlgn="base" hangingPunct="1">
              <a:spcBef>
                <a:spcPct val="0"/>
              </a:spcBef>
              <a:spcAft>
                <a:spcPct val="0"/>
              </a:spcAft>
              <a:defRPr/>
            </a:pPr>
            <a:r>
              <a:rPr lang="en-US" sz="2000" i="1" dirty="0">
                <a:solidFill>
                  <a:srgbClr val="FF0000"/>
                </a:solidFill>
                <a:latin typeface="+mn-lt"/>
              </a:rPr>
              <a:t>       - </a:t>
            </a:r>
            <a:r>
              <a:rPr lang="en-US" sz="2000" i="1" dirty="0" err="1">
                <a:solidFill>
                  <a:srgbClr val="FF0000"/>
                </a:solidFill>
                <a:latin typeface="+mn-lt"/>
              </a:rPr>
              <a:t>Nhân</a:t>
            </a:r>
            <a:r>
              <a:rPr lang="en-US" sz="2000" i="1" dirty="0">
                <a:solidFill>
                  <a:srgbClr val="FF0000"/>
                </a:solidFill>
                <a:latin typeface="+mn-lt"/>
              </a:rPr>
              <a:t> </a:t>
            </a:r>
            <a:r>
              <a:rPr lang="en-US" sz="2000" i="1" dirty="0" err="1">
                <a:solidFill>
                  <a:srgbClr val="FF0000"/>
                </a:solidFill>
                <a:latin typeface="+mn-lt"/>
              </a:rPr>
              <a:t>nghĩa</a:t>
            </a:r>
            <a:r>
              <a:rPr lang="en-US" sz="2000" i="1" dirty="0">
                <a:solidFill>
                  <a:srgbClr val="FF0000"/>
                </a:solidFill>
                <a:latin typeface="+mn-lt"/>
              </a:rPr>
              <a:t>, </a:t>
            </a:r>
            <a:r>
              <a:rPr lang="en-US" sz="2000" i="1" dirty="0" err="1">
                <a:solidFill>
                  <a:srgbClr val="FF0000"/>
                </a:solidFill>
                <a:latin typeface="+mn-lt"/>
              </a:rPr>
              <a:t>đoàn</a:t>
            </a:r>
            <a:r>
              <a:rPr lang="en-US" sz="2000" i="1" dirty="0">
                <a:solidFill>
                  <a:srgbClr val="FF0000"/>
                </a:solidFill>
                <a:latin typeface="+mn-lt"/>
              </a:rPr>
              <a:t> </a:t>
            </a:r>
            <a:r>
              <a:rPr lang="en-US" sz="2000" i="1" dirty="0" err="1">
                <a:solidFill>
                  <a:srgbClr val="FF0000"/>
                </a:solidFill>
                <a:latin typeface="+mn-lt"/>
              </a:rPr>
              <a:t>kết</a:t>
            </a:r>
            <a:r>
              <a:rPr lang="en-US" sz="2000" i="1" dirty="0">
                <a:solidFill>
                  <a:srgbClr val="FF0000"/>
                </a:solidFill>
                <a:latin typeface="+mn-lt"/>
              </a:rPr>
              <a:t> ………</a:t>
            </a:r>
          </a:p>
          <a:p>
            <a:pPr eaLnBrk="1" fontAlgn="base" hangingPunct="1">
              <a:spcBef>
                <a:spcPct val="0"/>
              </a:spcBef>
              <a:spcAft>
                <a:spcPct val="0"/>
              </a:spcAft>
              <a:defRPr/>
            </a:pPr>
            <a:endParaRPr lang="vi-VN" sz="2000" i="1" dirty="0">
              <a:solidFill>
                <a:srgbClr val="FF0000"/>
              </a:solidFill>
              <a:latin typeface="+mn-lt"/>
            </a:endParaRPr>
          </a:p>
          <a:p>
            <a:pPr eaLnBrk="1" fontAlgn="base" hangingPunct="1">
              <a:spcBef>
                <a:spcPct val="0"/>
              </a:spcBef>
              <a:spcAft>
                <a:spcPct val="0"/>
              </a:spcAft>
              <a:defRPr/>
            </a:pPr>
            <a:r>
              <a:rPr lang="en-US" sz="2000" i="1" dirty="0">
                <a:solidFill>
                  <a:srgbClr val="0000FF"/>
                </a:solidFill>
                <a:latin typeface="+mn-lt"/>
              </a:rPr>
              <a:t>+ </a:t>
            </a:r>
            <a:r>
              <a:rPr lang="en-US" sz="2000" i="1" dirty="0" err="1">
                <a:solidFill>
                  <a:srgbClr val="0000FF"/>
                </a:solidFill>
                <a:latin typeface="+mn-lt"/>
              </a:rPr>
              <a:t>Truyền</a:t>
            </a:r>
            <a:r>
              <a:rPr lang="en-US" sz="2000" i="1" dirty="0">
                <a:solidFill>
                  <a:srgbClr val="0000FF"/>
                </a:solidFill>
                <a:latin typeface="+mn-lt"/>
              </a:rPr>
              <a:t> </a:t>
            </a:r>
            <a:r>
              <a:rPr lang="en-US" sz="2000" i="1" dirty="0" err="1">
                <a:solidFill>
                  <a:srgbClr val="0000FF"/>
                </a:solidFill>
                <a:latin typeface="+mn-lt"/>
              </a:rPr>
              <a:t>thống</a:t>
            </a:r>
            <a:r>
              <a:rPr lang="en-US" sz="2000" i="1" dirty="0">
                <a:solidFill>
                  <a:srgbClr val="0000FF"/>
                </a:solidFill>
                <a:latin typeface="+mn-lt"/>
              </a:rPr>
              <a:t> </a:t>
            </a:r>
            <a:r>
              <a:rPr lang="en-US" sz="2000" i="1" dirty="0" err="1">
                <a:solidFill>
                  <a:srgbClr val="0000FF"/>
                </a:solidFill>
                <a:latin typeface="+mn-lt"/>
              </a:rPr>
              <a:t>văn</a:t>
            </a:r>
            <a:r>
              <a:rPr lang="en-US" sz="2000" i="1" dirty="0">
                <a:solidFill>
                  <a:srgbClr val="0000FF"/>
                </a:solidFill>
                <a:latin typeface="+mn-lt"/>
              </a:rPr>
              <a:t> </a:t>
            </a:r>
            <a:r>
              <a:rPr lang="en-US" sz="2000" i="1" dirty="0" err="1">
                <a:solidFill>
                  <a:srgbClr val="0000FF"/>
                </a:solidFill>
                <a:latin typeface="+mn-lt"/>
              </a:rPr>
              <a:t>hóa</a:t>
            </a:r>
            <a:r>
              <a:rPr lang="en-US" sz="2000" i="1" dirty="0">
                <a:solidFill>
                  <a:srgbClr val="0000FF"/>
                </a:solidFill>
                <a:latin typeface="+mn-lt"/>
              </a:rPr>
              <a:t>:</a:t>
            </a:r>
          </a:p>
          <a:p>
            <a:pPr eaLnBrk="1" fontAlgn="base" hangingPunct="1">
              <a:spcBef>
                <a:spcPct val="0"/>
              </a:spcBef>
              <a:spcAft>
                <a:spcPct val="0"/>
              </a:spcAft>
              <a:defRPr/>
            </a:pPr>
            <a:r>
              <a:rPr lang="en-US" sz="2000" i="1" dirty="0">
                <a:solidFill>
                  <a:srgbClr val="FF0000"/>
                </a:solidFill>
                <a:latin typeface="+mn-lt"/>
              </a:rPr>
              <a:t>       - </a:t>
            </a:r>
            <a:r>
              <a:rPr lang="en-US" sz="2000" i="1" dirty="0" err="1">
                <a:solidFill>
                  <a:srgbClr val="FF0000"/>
                </a:solidFill>
                <a:latin typeface="+mn-lt"/>
              </a:rPr>
              <a:t>Cách</a:t>
            </a:r>
            <a:r>
              <a:rPr lang="en-US" sz="2000" i="1" dirty="0">
                <a:solidFill>
                  <a:srgbClr val="FF0000"/>
                </a:solidFill>
                <a:latin typeface="+mn-lt"/>
              </a:rPr>
              <a:t> </a:t>
            </a:r>
            <a:r>
              <a:rPr lang="en-US" sz="2000" i="1" dirty="0" err="1">
                <a:solidFill>
                  <a:srgbClr val="FF0000"/>
                </a:solidFill>
                <a:latin typeface="+mn-lt"/>
              </a:rPr>
              <a:t>giao</a:t>
            </a:r>
            <a:r>
              <a:rPr lang="en-US" sz="2000" i="1" dirty="0">
                <a:solidFill>
                  <a:srgbClr val="FF0000"/>
                </a:solidFill>
                <a:latin typeface="+mn-lt"/>
              </a:rPr>
              <a:t> </a:t>
            </a:r>
            <a:r>
              <a:rPr lang="en-US" sz="2000" i="1" dirty="0" err="1">
                <a:solidFill>
                  <a:srgbClr val="FF0000"/>
                </a:solidFill>
                <a:latin typeface="+mn-lt"/>
              </a:rPr>
              <a:t>tiếp</a:t>
            </a:r>
            <a:r>
              <a:rPr lang="en-US" sz="2000" i="1" dirty="0">
                <a:solidFill>
                  <a:srgbClr val="FF0000"/>
                </a:solidFill>
                <a:latin typeface="+mn-lt"/>
              </a:rPr>
              <a:t>.</a:t>
            </a:r>
          </a:p>
          <a:p>
            <a:pPr eaLnBrk="1" fontAlgn="base" hangingPunct="1">
              <a:spcBef>
                <a:spcPct val="0"/>
              </a:spcBef>
              <a:spcAft>
                <a:spcPct val="0"/>
              </a:spcAft>
              <a:defRPr/>
            </a:pPr>
            <a:r>
              <a:rPr lang="en-US" sz="2000" i="1" dirty="0">
                <a:solidFill>
                  <a:srgbClr val="FF0000"/>
                </a:solidFill>
                <a:latin typeface="+mn-lt"/>
              </a:rPr>
              <a:t>       - </a:t>
            </a:r>
            <a:r>
              <a:rPr lang="en-US" sz="2000" i="1" dirty="0" err="1">
                <a:solidFill>
                  <a:srgbClr val="FF0000"/>
                </a:solidFill>
                <a:latin typeface="+mn-lt"/>
              </a:rPr>
              <a:t>Trang</a:t>
            </a:r>
            <a:r>
              <a:rPr lang="en-US" sz="2000" i="1" dirty="0">
                <a:solidFill>
                  <a:srgbClr val="FF0000"/>
                </a:solidFill>
                <a:latin typeface="+mn-lt"/>
              </a:rPr>
              <a:t> </a:t>
            </a:r>
            <a:r>
              <a:rPr lang="en-US" sz="2000" i="1" dirty="0" err="1">
                <a:solidFill>
                  <a:srgbClr val="FF0000"/>
                </a:solidFill>
                <a:latin typeface="+mn-lt"/>
              </a:rPr>
              <a:t>phục</a:t>
            </a:r>
            <a:r>
              <a:rPr lang="en-US" sz="2000" i="1" dirty="0">
                <a:solidFill>
                  <a:srgbClr val="FF0000"/>
                </a:solidFill>
                <a:latin typeface="+mn-lt"/>
              </a:rPr>
              <a:t>.</a:t>
            </a:r>
          </a:p>
          <a:p>
            <a:pPr eaLnBrk="1" fontAlgn="base" hangingPunct="1">
              <a:spcBef>
                <a:spcPct val="0"/>
              </a:spcBef>
              <a:spcAft>
                <a:spcPct val="0"/>
              </a:spcAft>
              <a:defRPr/>
            </a:pPr>
            <a:r>
              <a:rPr lang="vi-VN" sz="2000" i="1" dirty="0">
                <a:solidFill>
                  <a:srgbClr val="FF0000"/>
                </a:solidFill>
                <a:latin typeface="+mn-lt"/>
              </a:rPr>
              <a:t> </a:t>
            </a:r>
            <a:r>
              <a:rPr lang="en-US" sz="2000" i="1" dirty="0">
                <a:solidFill>
                  <a:srgbClr val="FF0000"/>
                </a:solidFill>
                <a:latin typeface="+mn-lt"/>
              </a:rPr>
              <a:t>      - </a:t>
            </a:r>
            <a:r>
              <a:rPr lang="en-US" sz="2000" i="1" dirty="0" err="1">
                <a:solidFill>
                  <a:srgbClr val="FF0000"/>
                </a:solidFill>
                <a:latin typeface="+mn-lt"/>
              </a:rPr>
              <a:t>Phong</a:t>
            </a:r>
            <a:r>
              <a:rPr lang="en-US" sz="2000" i="1" dirty="0">
                <a:solidFill>
                  <a:srgbClr val="FF0000"/>
                </a:solidFill>
                <a:latin typeface="+mn-lt"/>
              </a:rPr>
              <a:t> </a:t>
            </a:r>
            <a:r>
              <a:rPr lang="en-US" sz="2000" i="1" dirty="0" err="1">
                <a:solidFill>
                  <a:srgbClr val="FF0000"/>
                </a:solidFill>
                <a:latin typeface="+mn-lt"/>
              </a:rPr>
              <a:t>tục</a:t>
            </a:r>
            <a:r>
              <a:rPr lang="en-US" sz="2000" i="1" dirty="0">
                <a:solidFill>
                  <a:srgbClr val="FF0000"/>
                </a:solidFill>
                <a:latin typeface="+mn-lt"/>
              </a:rPr>
              <a:t> </a:t>
            </a:r>
            <a:r>
              <a:rPr lang="en-US" sz="2000" i="1" dirty="0" err="1">
                <a:solidFill>
                  <a:srgbClr val="FF0000"/>
                </a:solidFill>
                <a:latin typeface="+mn-lt"/>
              </a:rPr>
              <a:t>tập</a:t>
            </a:r>
            <a:r>
              <a:rPr lang="en-US" sz="2000" i="1" dirty="0">
                <a:solidFill>
                  <a:srgbClr val="FF0000"/>
                </a:solidFill>
                <a:latin typeface="+mn-lt"/>
              </a:rPr>
              <a:t>, </a:t>
            </a:r>
            <a:r>
              <a:rPr lang="en-US" sz="2000" i="1" dirty="0" err="1">
                <a:solidFill>
                  <a:srgbClr val="FF0000"/>
                </a:solidFill>
                <a:latin typeface="+mn-lt"/>
              </a:rPr>
              <a:t>tập</a:t>
            </a:r>
            <a:r>
              <a:rPr lang="en-US" sz="2000" i="1" dirty="0">
                <a:solidFill>
                  <a:srgbClr val="FF0000"/>
                </a:solidFill>
                <a:latin typeface="+mn-lt"/>
              </a:rPr>
              <a:t> </a:t>
            </a:r>
            <a:r>
              <a:rPr lang="en-US" sz="2000" i="1" dirty="0" err="1">
                <a:solidFill>
                  <a:srgbClr val="FF0000"/>
                </a:solidFill>
                <a:latin typeface="+mn-lt"/>
              </a:rPr>
              <a:t>quán</a:t>
            </a:r>
            <a:r>
              <a:rPr lang="en-US" sz="2000" i="1" dirty="0">
                <a:solidFill>
                  <a:srgbClr val="FF0000"/>
                </a:solidFill>
                <a:latin typeface="+mn-lt"/>
              </a:rPr>
              <a:t>………</a:t>
            </a:r>
          </a:p>
          <a:p>
            <a:pPr eaLnBrk="1" fontAlgn="base" hangingPunct="1">
              <a:spcBef>
                <a:spcPct val="0"/>
              </a:spcBef>
              <a:spcAft>
                <a:spcPct val="0"/>
              </a:spcAft>
              <a:defRPr/>
            </a:pPr>
            <a:r>
              <a:rPr lang="en-US" sz="2000" i="1" dirty="0">
                <a:solidFill>
                  <a:srgbClr val="FF0000"/>
                </a:solidFill>
                <a:latin typeface="+mn-lt"/>
              </a:rPr>
              <a:t> </a:t>
            </a:r>
            <a:endParaRPr lang="vi-VN" sz="2000" i="1" dirty="0">
              <a:solidFill>
                <a:srgbClr val="FF0000"/>
              </a:solidFill>
              <a:latin typeface="+mn-lt"/>
            </a:endParaRPr>
          </a:p>
          <a:p>
            <a:pPr eaLnBrk="1" fontAlgn="base" hangingPunct="1">
              <a:spcBef>
                <a:spcPct val="0"/>
              </a:spcBef>
              <a:spcAft>
                <a:spcPct val="0"/>
              </a:spcAft>
              <a:defRPr/>
            </a:pPr>
            <a:r>
              <a:rPr lang="en-US" sz="2000" i="1" dirty="0">
                <a:solidFill>
                  <a:srgbClr val="FF0000"/>
                </a:solidFill>
                <a:latin typeface="+mn-lt"/>
              </a:rPr>
              <a:t> </a:t>
            </a:r>
            <a:r>
              <a:rPr lang="en-US" sz="2000" i="1" dirty="0">
                <a:solidFill>
                  <a:srgbClr val="0000FF"/>
                </a:solidFill>
                <a:latin typeface="+mn-lt"/>
              </a:rPr>
              <a:t>+ </a:t>
            </a:r>
            <a:r>
              <a:rPr lang="en-US" sz="2000" i="1" dirty="0" err="1">
                <a:solidFill>
                  <a:srgbClr val="0000FF"/>
                </a:solidFill>
                <a:latin typeface="+mn-lt"/>
              </a:rPr>
              <a:t>Truyền</a:t>
            </a:r>
            <a:r>
              <a:rPr lang="en-US" sz="2000" i="1" dirty="0">
                <a:solidFill>
                  <a:srgbClr val="0000FF"/>
                </a:solidFill>
                <a:latin typeface="+mn-lt"/>
              </a:rPr>
              <a:t> </a:t>
            </a:r>
            <a:r>
              <a:rPr lang="en-US" sz="2000" i="1" dirty="0" err="1">
                <a:solidFill>
                  <a:srgbClr val="0000FF"/>
                </a:solidFill>
                <a:latin typeface="+mn-lt"/>
              </a:rPr>
              <a:t>thống</a:t>
            </a:r>
            <a:r>
              <a:rPr lang="en-US" sz="2000" i="1" dirty="0">
                <a:solidFill>
                  <a:srgbClr val="0000FF"/>
                </a:solidFill>
                <a:latin typeface="+mn-lt"/>
              </a:rPr>
              <a:t> </a:t>
            </a:r>
            <a:r>
              <a:rPr lang="en-US" sz="2000" i="1" dirty="0" err="1">
                <a:solidFill>
                  <a:srgbClr val="0000FF"/>
                </a:solidFill>
                <a:latin typeface="+mn-lt"/>
              </a:rPr>
              <a:t>nghệ</a:t>
            </a:r>
            <a:r>
              <a:rPr lang="en-US" sz="2000" i="1" dirty="0">
                <a:solidFill>
                  <a:srgbClr val="0000FF"/>
                </a:solidFill>
                <a:latin typeface="+mn-lt"/>
              </a:rPr>
              <a:t> </a:t>
            </a:r>
            <a:r>
              <a:rPr lang="en-US" sz="2000" i="1" dirty="0" err="1">
                <a:solidFill>
                  <a:srgbClr val="0000FF"/>
                </a:solidFill>
                <a:latin typeface="+mn-lt"/>
              </a:rPr>
              <a:t>thuật</a:t>
            </a:r>
            <a:r>
              <a:rPr lang="en-US" sz="2000" i="1" dirty="0">
                <a:solidFill>
                  <a:srgbClr val="0000FF"/>
                </a:solidFill>
                <a:latin typeface="+mn-lt"/>
              </a:rPr>
              <a:t>:</a:t>
            </a:r>
          </a:p>
          <a:p>
            <a:pPr eaLnBrk="1" fontAlgn="base" hangingPunct="1">
              <a:spcBef>
                <a:spcPct val="0"/>
              </a:spcBef>
              <a:spcAft>
                <a:spcPct val="0"/>
              </a:spcAft>
              <a:defRPr/>
            </a:pPr>
            <a:r>
              <a:rPr lang="vi-VN" sz="2000" i="1" dirty="0">
                <a:solidFill>
                  <a:srgbClr val="FF0000"/>
                </a:solidFill>
                <a:latin typeface="+mn-lt"/>
              </a:rPr>
              <a:t> </a:t>
            </a:r>
            <a:r>
              <a:rPr lang="en-US" sz="2000" i="1" dirty="0">
                <a:solidFill>
                  <a:srgbClr val="FF0000"/>
                </a:solidFill>
                <a:latin typeface="+mn-lt"/>
              </a:rPr>
              <a:t>   - </a:t>
            </a:r>
            <a:r>
              <a:rPr lang="en-US" sz="2000" i="1" dirty="0" err="1">
                <a:solidFill>
                  <a:srgbClr val="FF0000"/>
                </a:solidFill>
                <a:latin typeface="+mn-lt"/>
              </a:rPr>
              <a:t>Tranh</a:t>
            </a:r>
            <a:r>
              <a:rPr lang="en-US" sz="2000" i="1" dirty="0">
                <a:solidFill>
                  <a:srgbClr val="FF0000"/>
                </a:solidFill>
                <a:latin typeface="+mn-lt"/>
              </a:rPr>
              <a:t> </a:t>
            </a:r>
            <a:r>
              <a:rPr lang="en-US" sz="2000" i="1" dirty="0" err="1">
                <a:solidFill>
                  <a:srgbClr val="FF0000"/>
                </a:solidFill>
                <a:latin typeface="+mn-lt"/>
              </a:rPr>
              <a:t>dân</a:t>
            </a:r>
            <a:r>
              <a:rPr lang="en-US" sz="2000" i="1" dirty="0">
                <a:solidFill>
                  <a:srgbClr val="FF0000"/>
                </a:solidFill>
                <a:latin typeface="+mn-lt"/>
              </a:rPr>
              <a:t> </a:t>
            </a:r>
            <a:r>
              <a:rPr lang="en-US" sz="2000" i="1" dirty="0" err="1">
                <a:solidFill>
                  <a:srgbClr val="FF0000"/>
                </a:solidFill>
                <a:latin typeface="+mn-lt"/>
              </a:rPr>
              <a:t>gian</a:t>
            </a:r>
            <a:r>
              <a:rPr lang="en-US" sz="2000" i="1" dirty="0">
                <a:solidFill>
                  <a:srgbClr val="FF0000"/>
                </a:solidFill>
                <a:latin typeface="+mn-lt"/>
              </a:rPr>
              <a:t> </a:t>
            </a:r>
            <a:r>
              <a:rPr lang="en-US" sz="2000" i="1" dirty="0" err="1">
                <a:solidFill>
                  <a:srgbClr val="FF0000"/>
                </a:solidFill>
                <a:latin typeface="+mn-lt"/>
              </a:rPr>
              <a:t>Đông</a:t>
            </a:r>
            <a:r>
              <a:rPr lang="en-US" sz="2000" i="1" dirty="0">
                <a:solidFill>
                  <a:srgbClr val="FF0000"/>
                </a:solidFill>
                <a:latin typeface="+mn-lt"/>
              </a:rPr>
              <a:t> </a:t>
            </a:r>
            <a:r>
              <a:rPr lang="en-US" sz="2000" i="1" dirty="0" err="1">
                <a:solidFill>
                  <a:srgbClr val="FF0000"/>
                </a:solidFill>
                <a:latin typeface="+mn-lt"/>
              </a:rPr>
              <a:t>Hồ</a:t>
            </a:r>
            <a:endParaRPr lang="en-US" sz="2000" i="1" dirty="0">
              <a:solidFill>
                <a:srgbClr val="FF0000"/>
              </a:solidFill>
              <a:latin typeface="+mn-lt"/>
            </a:endParaRPr>
          </a:p>
          <a:p>
            <a:pPr eaLnBrk="1" fontAlgn="base" hangingPunct="1">
              <a:spcBef>
                <a:spcPct val="0"/>
              </a:spcBef>
              <a:spcAft>
                <a:spcPct val="0"/>
              </a:spcAft>
              <a:defRPr/>
            </a:pPr>
            <a:r>
              <a:rPr lang="en-US" sz="2000" i="1" dirty="0">
                <a:solidFill>
                  <a:srgbClr val="FF0000"/>
                </a:solidFill>
                <a:latin typeface="+mn-lt"/>
              </a:rPr>
              <a:t>   -</a:t>
            </a:r>
            <a:r>
              <a:rPr lang="vi-VN" sz="2000" i="1" dirty="0">
                <a:solidFill>
                  <a:srgbClr val="FF0000"/>
                </a:solidFill>
                <a:latin typeface="+mn-lt"/>
              </a:rPr>
              <a:t> </a:t>
            </a:r>
            <a:r>
              <a:rPr lang="en-US" sz="2000" i="1" dirty="0">
                <a:solidFill>
                  <a:srgbClr val="FF0000"/>
                </a:solidFill>
                <a:latin typeface="+mn-lt"/>
              </a:rPr>
              <a:t> </a:t>
            </a:r>
            <a:r>
              <a:rPr lang="en-US" sz="2000" i="1" dirty="0" err="1">
                <a:solidFill>
                  <a:srgbClr val="FF0000"/>
                </a:solidFill>
                <a:latin typeface="+mn-lt"/>
              </a:rPr>
              <a:t>Múa</a:t>
            </a:r>
            <a:r>
              <a:rPr lang="en-US" sz="2000" i="1" dirty="0">
                <a:solidFill>
                  <a:srgbClr val="FF0000"/>
                </a:solidFill>
                <a:latin typeface="+mn-lt"/>
              </a:rPr>
              <a:t> </a:t>
            </a:r>
            <a:r>
              <a:rPr lang="en-US" sz="2000" i="1" dirty="0" err="1">
                <a:solidFill>
                  <a:srgbClr val="FF0000"/>
                </a:solidFill>
                <a:latin typeface="+mn-lt"/>
              </a:rPr>
              <a:t>rối</a:t>
            </a:r>
            <a:r>
              <a:rPr lang="en-US" sz="2000" i="1" dirty="0">
                <a:solidFill>
                  <a:srgbClr val="FF0000"/>
                </a:solidFill>
                <a:latin typeface="+mn-lt"/>
              </a:rPr>
              <a:t> </a:t>
            </a:r>
            <a:r>
              <a:rPr lang="en-US" sz="2000" i="1" dirty="0" err="1">
                <a:solidFill>
                  <a:srgbClr val="FF0000"/>
                </a:solidFill>
                <a:latin typeface="+mn-lt"/>
              </a:rPr>
              <a:t>nước</a:t>
            </a:r>
            <a:r>
              <a:rPr lang="en-US" sz="2000" i="1" dirty="0">
                <a:solidFill>
                  <a:srgbClr val="FF0000"/>
                </a:solidFill>
                <a:latin typeface="+mn-lt"/>
              </a:rPr>
              <a:t>, </a:t>
            </a:r>
            <a:r>
              <a:rPr lang="en-US" sz="2000" i="1" dirty="0" err="1">
                <a:solidFill>
                  <a:srgbClr val="FF0000"/>
                </a:solidFill>
                <a:latin typeface="+mn-lt"/>
              </a:rPr>
              <a:t>điêu</a:t>
            </a:r>
            <a:r>
              <a:rPr lang="en-US" sz="2000" i="1" dirty="0">
                <a:solidFill>
                  <a:srgbClr val="FF0000"/>
                </a:solidFill>
                <a:latin typeface="+mn-lt"/>
              </a:rPr>
              <a:t> </a:t>
            </a:r>
            <a:r>
              <a:rPr lang="en-US" sz="2000" i="1" dirty="0" err="1">
                <a:solidFill>
                  <a:srgbClr val="FF0000"/>
                </a:solidFill>
                <a:latin typeface="+mn-lt"/>
              </a:rPr>
              <a:t>khắc</a:t>
            </a:r>
            <a:r>
              <a:rPr lang="en-US" sz="2000" i="1" dirty="0">
                <a:solidFill>
                  <a:srgbClr val="FF0000"/>
                </a:solidFill>
                <a:latin typeface="+mn-lt"/>
              </a:rPr>
              <a:t> </a:t>
            </a:r>
          </a:p>
          <a:p>
            <a:pPr eaLnBrk="1" fontAlgn="base" hangingPunct="1">
              <a:spcBef>
                <a:spcPct val="0"/>
              </a:spcBef>
              <a:spcAft>
                <a:spcPct val="0"/>
              </a:spcAft>
              <a:defRPr/>
            </a:pPr>
            <a:r>
              <a:rPr lang="en-US" sz="2000" i="1" dirty="0">
                <a:solidFill>
                  <a:srgbClr val="FF0000"/>
                </a:solidFill>
                <a:latin typeface="+mn-lt"/>
              </a:rPr>
              <a:t>-</a:t>
            </a:r>
            <a:r>
              <a:rPr lang="vi-VN" sz="2000" i="1" dirty="0">
                <a:solidFill>
                  <a:srgbClr val="FF0000"/>
                </a:solidFill>
                <a:latin typeface="+mn-lt"/>
              </a:rPr>
              <a:t> </a:t>
            </a:r>
            <a:r>
              <a:rPr lang="en-US" sz="2000" i="1" dirty="0" err="1">
                <a:solidFill>
                  <a:srgbClr val="FF0000"/>
                </a:solidFill>
                <a:latin typeface="+mn-lt"/>
              </a:rPr>
              <a:t>Các</a:t>
            </a:r>
            <a:r>
              <a:rPr lang="en-US" sz="2000" i="1" dirty="0">
                <a:solidFill>
                  <a:srgbClr val="FF0000"/>
                </a:solidFill>
                <a:latin typeface="+mn-lt"/>
              </a:rPr>
              <a:t> </a:t>
            </a:r>
            <a:r>
              <a:rPr lang="en-US" sz="2000" i="1" dirty="0" err="1">
                <a:solidFill>
                  <a:srgbClr val="FF0000"/>
                </a:solidFill>
                <a:latin typeface="+mn-lt"/>
              </a:rPr>
              <a:t>làn</a:t>
            </a:r>
            <a:r>
              <a:rPr lang="en-US" sz="2000" i="1" dirty="0">
                <a:solidFill>
                  <a:srgbClr val="FF0000"/>
                </a:solidFill>
                <a:latin typeface="+mn-lt"/>
              </a:rPr>
              <a:t> </a:t>
            </a:r>
            <a:r>
              <a:rPr lang="en-US" sz="2000" i="1" dirty="0" err="1">
                <a:solidFill>
                  <a:srgbClr val="FF0000"/>
                </a:solidFill>
                <a:latin typeface="+mn-lt"/>
              </a:rPr>
              <a:t>điệu</a:t>
            </a:r>
            <a:r>
              <a:rPr lang="en-US" sz="2000" i="1" dirty="0">
                <a:solidFill>
                  <a:srgbClr val="FF0000"/>
                </a:solidFill>
                <a:latin typeface="+mn-lt"/>
              </a:rPr>
              <a:t> </a:t>
            </a:r>
            <a:r>
              <a:rPr lang="en-US" sz="2000" i="1" dirty="0" err="1">
                <a:solidFill>
                  <a:srgbClr val="FF0000"/>
                </a:solidFill>
                <a:latin typeface="+mn-lt"/>
              </a:rPr>
              <a:t>dân</a:t>
            </a:r>
            <a:r>
              <a:rPr lang="en-US" sz="2000" i="1" dirty="0">
                <a:solidFill>
                  <a:srgbClr val="FF0000"/>
                </a:solidFill>
                <a:latin typeface="+mn-lt"/>
              </a:rPr>
              <a:t> ca, ca </a:t>
            </a:r>
            <a:r>
              <a:rPr lang="en-US" sz="2000" i="1" dirty="0" err="1">
                <a:solidFill>
                  <a:srgbClr val="FF0000"/>
                </a:solidFill>
                <a:latin typeface="+mn-lt"/>
              </a:rPr>
              <a:t>cổ</a:t>
            </a:r>
            <a:r>
              <a:rPr lang="en-US" sz="2000" i="1" dirty="0">
                <a:solidFill>
                  <a:srgbClr val="FF0000"/>
                </a:solidFill>
                <a:latin typeface="+mn-lt"/>
              </a:rPr>
              <a:t>, ca </a:t>
            </a:r>
            <a:r>
              <a:rPr lang="en-US" sz="2000" i="1" dirty="0" err="1">
                <a:solidFill>
                  <a:srgbClr val="FF0000"/>
                </a:solidFill>
                <a:latin typeface="+mn-lt"/>
              </a:rPr>
              <a:t>cải</a:t>
            </a:r>
            <a:r>
              <a:rPr lang="en-US" sz="2000" i="1" dirty="0">
                <a:solidFill>
                  <a:srgbClr val="FF0000"/>
                </a:solidFill>
                <a:latin typeface="+mn-lt"/>
              </a:rPr>
              <a:t> </a:t>
            </a:r>
            <a:r>
              <a:rPr lang="en-US" sz="2000" i="1" dirty="0" err="1">
                <a:solidFill>
                  <a:srgbClr val="FF0000"/>
                </a:solidFill>
                <a:latin typeface="+mn-lt"/>
              </a:rPr>
              <a:t>lương</a:t>
            </a:r>
            <a:r>
              <a:rPr lang="en-US" sz="2000" i="1" dirty="0">
                <a:solidFill>
                  <a:srgbClr val="FF0000"/>
                </a:solidFill>
                <a:latin typeface="+mn-lt"/>
              </a:rPr>
              <a:t> ……..</a:t>
            </a:r>
          </a:p>
          <a:p>
            <a:pPr eaLnBrk="1" fontAlgn="base" hangingPunct="1">
              <a:spcBef>
                <a:spcPct val="0"/>
              </a:spcBef>
              <a:spcAft>
                <a:spcPct val="0"/>
              </a:spcAft>
              <a:defRPr/>
            </a:pPr>
            <a:endParaRPr lang="en-US" sz="2000" i="1" dirty="0">
              <a:solidFill>
                <a:srgbClr val="0000FF"/>
              </a:solidFill>
              <a:latin typeface="+mn-lt"/>
            </a:endParaRPr>
          </a:p>
          <a:p>
            <a:pPr eaLnBrk="1" fontAlgn="base" hangingPunct="1">
              <a:spcBef>
                <a:spcPct val="50000"/>
              </a:spcBef>
              <a:spcAft>
                <a:spcPct val="0"/>
              </a:spcAft>
              <a:defRPr/>
            </a:pPr>
            <a:endParaRPr lang="en-US" sz="2000" dirty="0">
              <a:solidFill>
                <a:srgbClr val="0000FF"/>
              </a:solidFill>
              <a:latin typeface="+mn-lt"/>
            </a:endParaRPr>
          </a:p>
        </p:txBody>
      </p:sp>
      <p:pic>
        <p:nvPicPr>
          <p:cNvPr id="5" name="Picture 4"/>
          <p:cNvPicPr>
            <a:picLocks noChangeAspect="1"/>
          </p:cNvPicPr>
          <p:nvPr/>
        </p:nvPicPr>
        <p:blipFill>
          <a:blip r:embed="rId2"/>
          <a:stretch>
            <a:fillRect/>
          </a:stretch>
        </p:blipFill>
        <p:spPr>
          <a:xfrm>
            <a:off x="5630937" y="5100570"/>
            <a:ext cx="2792627" cy="1310187"/>
          </a:xfrm>
          <a:prstGeom prst="rect">
            <a:avLst/>
          </a:prstGeom>
        </p:spPr>
      </p:pic>
      <p:pic>
        <p:nvPicPr>
          <p:cNvPr id="6" name="Picture 5"/>
          <p:cNvPicPr>
            <a:picLocks noChangeAspect="1"/>
          </p:cNvPicPr>
          <p:nvPr/>
        </p:nvPicPr>
        <p:blipFill>
          <a:blip r:embed="rId3"/>
          <a:stretch>
            <a:fillRect/>
          </a:stretch>
        </p:blipFill>
        <p:spPr>
          <a:xfrm>
            <a:off x="5552818" y="3323052"/>
            <a:ext cx="2792627" cy="1603418"/>
          </a:xfrm>
          <a:prstGeom prst="rect">
            <a:avLst/>
          </a:prstGeom>
        </p:spPr>
      </p:pic>
      <p:pic>
        <p:nvPicPr>
          <p:cNvPr id="7" name="Picture 6"/>
          <p:cNvPicPr>
            <a:picLocks noChangeAspect="1"/>
          </p:cNvPicPr>
          <p:nvPr/>
        </p:nvPicPr>
        <p:blipFill>
          <a:blip r:embed="rId4"/>
          <a:stretch>
            <a:fillRect/>
          </a:stretch>
        </p:blipFill>
        <p:spPr>
          <a:xfrm>
            <a:off x="4841318" y="1713888"/>
            <a:ext cx="2590800" cy="1510592"/>
          </a:xfrm>
          <a:prstGeom prst="rect">
            <a:avLst/>
          </a:prstGeom>
        </p:spPr>
      </p:pic>
      <p:pic>
        <p:nvPicPr>
          <p:cNvPr id="8" name="Picture 14" descr="Mãn nhãn trước 30+ hình ảnh cánh đồng lúa thơ mộng nhấ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39443" y="83531"/>
            <a:ext cx="2619375" cy="159259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58PIC58PIC58PIC58PICHsaGKG559akDq_PIC2018.png"/>
          <p:cNvPicPr>
            <a:picLocks noChangeAspect="1"/>
          </p:cNvPicPr>
          <p:nvPr/>
        </p:nvPicPr>
        <p:blipFill>
          <a:blip r:embed="rId6" cstate="print"/>
          <a:srcRect l="7143" t="16071" r="5357" b="14286"/>
          <a:stretch>
            <a:fillRect/>
          </a:stretch>
        </p:blipFill>
        <p:spPr>
          <a:xfrm>
            <a:off x="-294250" y="-581787"/>
            <a:ext cx="10653284" cy="7974228"/>
          </a:xfrm>
          <a:prstGeom prst="rect">
            <a:avLst/>
          </a:prstGeom>
        </p:spPr>
      </p:pic>
      <p:pic>
        <p:nvPicPr>
          <p:cNvPr id="10" name="Picture 9"/>
          <p:cNvPicPr>
            <a:picLocks noChangeAspect="1"/>
          </p:cNvPicPr>
          <p:nvPr/>
        </p:nvPicPr>
        <p:blipFill>
          <a:blip r:embed="rId7"/>
          <a:stretch>
            <a:fillRect/>
          </a:stretch>
        </p:blipFill>
        <p:spPr>
          <a:xfrm>
            <a:off x="9110422" y="2504826"/>
            <a:ext cx="3853006" cy="4359018"/>
          </a:xfrm>
          <a:prstGeom prst="rect">
            <a:avLst/>
          </a:prstGeom>
        </p:spPr>
      </p:pic>
      <p:pic>
        <p:nvPicPr>
          <p:cNvPr id="12" name="Shape 1"/>
          <p:cNvPicPr/>
          <p:nvPr/>
        </p:nvPicPr>
        <p:blipFill>
          <a:blip r:embed="rId8"/>
          <a:stretch/>
        </p:blipFill>
        <p:spPr>
          <a:xfrm>
            <a:off x="11258349" y="-187373"/>
            <a:ext cx="1158240" cy="1048385"/>
          </a:xfrm>
          <a:prstGeom prst="rect">
            <a:avLst/>
          </a:prstGeom>
          <a:noFill/>
          <a:ln>
            <a:noFill/>
          </a:ln>
        </p:spPr>
      </p:pic>
    </p:spTree>
    <p:extLst>
      <p:ext uri="{BB962C8B-B14F-4D97-AF65-F5344CB8AC3E}">
        <p14:creationId xmlns:p14="http://schemas.microsoft.com/office/powerpoint/2010/main" val="1401179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lide(fromBottom)">
                                      <p:cBhvr>
                                        <p:cTn id="12" dur="1000"/>
                                        <p:tgtEl>
                                          <p:spTgt spid="3">
                                            <p:txEl>
                                              <p:pRg st="2" end="2"/>
                                            </p:txEl>
                                          </p:spTgt>
                                        </p:tgtEl>
                                      </p:cBhvr>
                                    </p:animEffect>
                                  </p:childTnLst>
                                </p:cTn>
                              </p:par>
                              <p:par>
                                <p:cTn id="13" presetID="23" presetClass="entr" presetSubtype="16"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p:cTn id="15"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3" end="3"/>
                                            </p:txEl>
                                          </p:spTgt>
                                        </p:tgtEl>
                                        <p:attrNameLst>
                                          <p:attrName>ppt_h</p:attrName>
                                        </p:attrNameLst>
                                      </p:cBhvr>
                                      <p:tavLst>
                                        <p:tav tm="0">
                                          <p:val>
                                            <p:fltVal val="0"/>
                                          </p:val>
                                        </p:tav>
                                        <p:tav tm="100000">
                                          <p:val>
                                            <p:strVal val="#ppt_h"/>
                                          </p:val>
                                        </p:tav>
                                      </p:tavLst>
                                    </p:anim>
                                  </p:childTnLst>
                                </p:cTn>
                              </p:par>
                              <p:par>
                                <p:cTn id="17" presetID="23" presetClass="entr" presetSubtype="16"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p:cTn id="19"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20" dur="1000" fill="hold"/>
                                        <p:tgtEl>
                                          <p:spTgt spid="3">
                                            <p:txEl>
                                              <p:pRg st="4" end="4"/>
                                            </p:txEl>
                                          </p:spTgt>
                                        </p:tgtEl>
                                        <p:attrNameLst>
                                          <p:attrName>ppt_h</p:attrName>
                                        </p:attrNameLst>
                                      </p:cBhvr>
                                      <p:tavLst>
                                        <p:tav tm="0">
                                          <p:val>
                                            <p:fltVal val="0"/>
                                          </p:val>
                                        </p:tav>
                                        <p:tav tm="100000">
                                          <p:val>
                                            <p:strVal val="#ppt_h"/>
                                          </p:val>
                                        </p:tav>
                                      </p:tavLst>
                                    </p:anim>
                                  </p:childTnLst>
                                </p:cTn>
                              </p:par>
                              <p:par>
                                <p:cTn id="21" presetID="42" presetClass="entr" presetSubtype="0" fill="hold"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1000"/>
                                        <p:tgtEl>
                                          <p:spTgt spid="8"/>
                                        </p:tgtEl>
                                      </p:cBhvr>
                                    </p:animEffect>
                                    <p:anim calcmode="lin" valueType="num">
                                      <p:cBhvr>
                                        <p:cTn id="24" dur="1000" fill="hold"/>
                                        <p:tgtEl>
                                          <p:spTgt spid="8"/>
                                        </p:tgtEl>
                                        <p:attrNameLst>
                                          <p:attrName>ppt_x</p:attrName>
                                        </p:attrNameLst>
                                      </p:cBhvr>
                                      <p:tavLst>
                                        <p:tav tm="0">
                                          <p:val>
                                            <p:strVal val="#ppt_x"/>
                                          </p:val>
                                        </p:tav>
                                        <p:tav tm="100000">
                                          <p:val>
                                            <p:strVal val="#ppt_x"/>
                                          </p:val>
                                        </p:tav>
                                      </p:tavLst>
                                    </p:anim>
                                    <p:anim calcmode="lin" valueType="num">
                                      <p:cBhvr>
                                        <p:cTn id="2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39" presetClass="entr" presetSubtype="0" accel="100000" fill="hold" nodeType="clickEffect">
                                  <p:stCondLst>
                                    <p:cond delay="0"/>
                                  </p:stCondLst>
                                  <p:childTnLst>
                                    <p:set>
                                      <p:cBhvr>
                                        <p:cTn id="29" dur="1" fill="hold">
                                          <p:stCondLst>
                                            <p:cond delay="0"/>
                                          </p:stCondLst>
                                        </p:cTn>
                                        <p:tgtEl>
                                          <p:spTgt spid="3">
                                            <p:txEl>
                                              <p:pRg st="6" end="6"/>
                                            </p:txEl>
                                          </p:spTgt>
                                        </p:tgtEl>
                                        <p:attrNameLst>
                                          <p:attrName>style.visibility</p:attrName>
                                        </p:attrNameLst>
                                      </p:cBhvr>
                                      <p:to>
                                        <p:strVal val="visible"/>
                                      </p:to>
                                    </p:set>
                                    <p:anim calcmode="lin" valueType="num">
                                      <p:cBhvr>
                                        <p:cTn id="30" dur="1000" fill="hold"/>
                                        <p:tgtEl>
                                          <p:spTgt spid="3">
                                            <p:txEl>
                                              <p:pRg st="6" end="6"/>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31" dur="1000" fill="hold"/>
                                        <p:tgtEl>
                                          <p:spTgt spid="3">
                                            <p:txEl>
                                              <p:pRg st="6" end="6"/>
                                            </p:txEl>
                                          </p:spTgt>
                                        </p:tgtEl>
                                        <p:attrNameLst>
                                          <p:attrName>ppt_w</p:attrName>
                                        </p:attrNameLst>
                                      </p:cBhvr>
                                      <p:tavLst>
                                        <p:tav tm="0">
                                          <p:val>
                                            <p:strVal val="#ppt_w+.3"/>
                                          </p:val>
                                        </p:tav>
                                        <p:tav tm="50000">
                                          <p:val>
                                            <p:strVal val="#ppt_w+.3"/>
                                          </p:val>
                                        </p:tav>
                                        <p:tav tm="100000">
                                          <p:val>
                                            <p:strVal val="#ppt_w"/>
                                          </p:val>
                                        </p:tav>
                                      </p:tavLst>
                                    </p:anim>
                                    <p:anim calcmode="lin" valueType="num">
                                      <p:cBhvr>
                                        <p:cTn id="32" dur="1000" fill="hold"/>
                                        <p:tgtEl>
                                          <p:spTgt spid="3">
                                            <p:txEl>
                                              <p:pRg st="6" end="6"/>
                                            </p:txEl>
                                          </p:spTgt>
                                        </p:tgtEl>
                                        <p:attrNameLst>
                                          <p:attrName>ppt_x</p:attrName>
                                        </p:attrNameLst>
                                      </p:cBhvr>
                                      <p:tavLst>
                                        <p:tav tm="0">
                                          <p:val>
                                            <p:strVal val="#ppt_x-.3"/>
                                          </p:val>
                                        </p:tav>
                                        <p:tav tm="50000">
                                          <p:val>
                                            <p:strVal val="#ppt_x"/>
                                          </p:val>
                                        </p:tav>
                                        <p:tav tm="100000">
                                          <p:val>
                                            <p:strVal val="#ppt_x"/>
                                          </p:val>
                                        </p:tav>
                                      </p:tavLst>
                                    </p:anim>
                                    <p:anim calcmode="lin" valueType="num">
                                      <p:cBhvr>
                                        <p:cTn id="33" dur="1000" fill="hold"/>
                                        <p:tgtEl>
                                          <p:spTgt spid="3">
                                            <p:txEl>
                                              <p:pRg st="6" end="6"/>
                                            </p:txEl>
                                          </p:spTgt>
                                        </p:tgtEl>
                                        <p:attrNameLst>
                                          <p:attrName>ppt_y</p:attrName>
                                        </p:attrNameLst>
                                      </p:cBhvr>
                                      <p:tavLst>
                                        <p:tav tm="0">
                                          <p:val>
                                            <p:strVal val="#ppt_y"/>
                                          </p:val>
                                        </p:tav>
                                        <p:tav tm="100000">
                                          <p:val>
                                            <p:strVal val="#ppt_y"/>
                                          </p:val>
                                        </p:tav>
                                      </p:tavLst>
                                    </p:anim>
                                  </p:childTnLst>
                                </p:cTn>
                              </p:par>
                              <p:par>
                                <p:cTn id="34" presetID="22" presetClass="entr" presetSubtype="4" fill="hold" nodeType="with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wipe(down)">
                                      <p:cBhvr>
                                        <p:cTn id="36" dur="1000"/>
                                        <p:tgtEl>
                                          <p:spTgt spid="3">
                                            <p:txEl>
                                              <p:pRg st="7" end="7"/>
                                            </p:txEl>
                                          </p:spTgt>
                                        </p:tgtEl>
                                      </p:cBhvr>
                                    </p:animEffect>
                                  </p:childTnLst>
                                </p:cTn>
                              </p:par>
                              <p:par>
                                <p:cTn id="37" presetID="22" presetClass="entr" presetSubtype="4" fill="hold"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Effect transition="in" filter="wipe(down)">
                                      <p:cBhvr>
                                        <p:cTn id="39" dur="1000"/>
                                        <p:tgtEl>
                                          <p:spTgt spid="3">
                                            <p:txEl>
                                              <p:pRg st="8" end="8"/>
                                            </p:txEl>
                                          </p:spTgt>
                                        </p:tgtEl>
                                      </p:cBhvr>
                                    </p:animEffect>
                                  </p:childTnLst>
                                </p:cTn>
                              </p:par>
                              <p:par>
                                <p:cTn id="40" presetID="22" presetClass="entr" presetSubtype="4" fill="hold" nodeType="with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wipe(down)">
                                      <p:cBhvr>
                                        <p:cTn id="42" dur="500"/>
                                        <p:tgtEl>
                                          <p:spTgt spid="3">
                                            <p:txEl>
                                              <p:pRg st="9" end="9"/>
                                            </p:txEl>
                                          </p:spTgt>
                                        </p:tgtEl>
                                      </p:cBhvr>
                                    </p:animEffect>
                                  </p:childTnLst>
                                </p:cTn>
                              </p:par>
                              <p:par>
                                <p:cTn id="43" presetID="16" presetClass="entr" presetSubtype="21" fill="hold" nodeType="withEffect">
                                  <p:stCondLst>
                                    <p:cond delay="0"/>
                                  </p:stCondLst>
                                  <p:childTnLst>
                                    <p:set>
                                      <p:cBhvr>
                                        <p:cTn id="44" dur="1" fill="hold">
                                          <p:stCondLst>
                                            <p:cond delay="0"/>
                                          </p:stCondLst>
                                        </p:cTn>
                                        <p:tgtEl>
                                          <p:spTgt spid="7"/>
                                        </p:tgtEl>
                                        <p:attrNameLst>
                                          <p:attrName>style.visibility</p:attrName>
                                        </p:attrNameLst>
                                      </p:cBhvr>
                                      <p:to>
                                        <p:strVal val="visible"/>
                                      </p:to>
                                    </p:set>
                                    <p:animEffect transition="in" filter="barn(inVertical)">
                                      <p:cBhvr>
                                        <p:cTn id="45" dur="500"/>
                                        <p:tgtEl>
                                          <p:spTgt spid="7"/>
                                        </p:tgtEl>
                                      </p:cBhvr>
                                    </p:animEffect>
                                  </p:childTnLst>
                                </p:cTn>
                              </p:par>
                            </p:childTnLst>
                          </p:cTn>
                        </p:par>
                      </p:childTnLst>
                    </p:cTn>
                  </p:par>
                  <p:par>
                    <p:cTn id="46" fill="hold">
                      <p:stCondLst>
                        <p:cond delay="indefinite"/>
                      </p:stCondLst>
                      <p:childTnLst>
                        <p:par>
                          <p:cTn id="47" fill="hold">
                            <p:stCondLst>
                              <p:cond delay="0"/>
                            </p:stCondLst>
                            <p:childTnLst>
                              <p:par>
                                <p:cTn id="48" presetID="4" presetClass="entr" presetSubtype="16" fill="hold" nodeType="clickEffect">
                                  <p:stCondLst>
                                    <p:cond delay="0"/>
                                  </p:stCondLst>
                                  <p:childTnLst>
                                    <p:set>
                                      <p:cBhvr>
                                        <p:cTn id="49" dur="1" fill="hold">
                                          <p:stCondLst>
                                            <p:cond delay="0"/>
                                          </p:stCondLst>
                                        </p:cTn>
                                        <p:tgtEl>
                                          <p:spTgt spid="3">
                                            <p:txEl>
                                              <p:pRg st="11" end="11"/>
                                            </p:txEl>
                                          </p:spTgt>
                                        </p:tgtEl>
                                        <p:attrNameLst>
                                          <p:attrName>style.visibility</p:attrName>
                                        </p:attrNameLst>
                                      </p:cBhvr>
                                      <p:to>
                                        <p:strVal val="visible"/>
                                      </p:to>
                                    </p:set>
                                    <p:animEffect transition="in" filter="box(in)">
                                      <p:cBhvr>
                                        <p:cTn id="50" dur="1000"/>
                                        <p:tgtEl>
                                          <p:spTgt spid="3">
                                            <p:txEl>
                                              <p:pRg st="11" end="11"/>
                                            </p:txEl>
                                          </p:spTgt>
                                        </p:tgtEl>
                                      </p:cBhvr>
                                    </p:animEffect>
                                  </p:childTnLst>
                                </p:cTn>
                              </p:par>
                              <p:par>
                                <p:cTn id="51" presetID="12" presetClass="entr" presetSubtype="4" fill="hold" nodeType="withEffect">
                                  <p:stCondLst>
                                    <p:cond delay="0"/>
                                  </p:stCondLst>
                                  <p:childTnLst>
                                    <p:set>
                                      <p:cBhvr>
                                        <p:cTn id="52" dur="1" fill="hold">
                                          <p:stCondLst>
                                            <p:cond delay="0"/>
                                          </p:stCondLst>
                                        </p:cTn>
                                        <p:tgtEl>
                                          <p:spTgt spid="3">
                                            <p:txEl>
                                              <p:pRg st="12" end="12"/>
                                            </p:txEl>
                                          </p:spTgt>
                                        </p:tgtEl>
                                        <p:attrNameLst>
                                          <p:attrName>style.visibility</p:attrName>
                                        </p:attrNameLst>
                                      </p:cBhvr>
                                      <p:to>
                                        <p:strVal val="visible"/>
                                      </p:to>
                                    </p:set>
                                    <p:animEffect transition="in" filter="slide(fromBottom)">
                                      <p:cBhvr>
                                        <p:cTn id="53" dur="1000"/>
                                        <p:tgtEl>
                                          <p:spTgt spid="3">
                                            <p:txEl>
                                              <p:pRg st="12" end="12"/>
                                            </p:txEl>
                                          </p:spTgt>
                                        </p:tgtEl>
                                      </p:cBhvr>
                                    </p:animEffect>
                                  </p:childTnLst>
                                </p:cTn>
                              </p:par>
                              <p:par>
                                <p:cTn id="54" presetID="12" presetClass="entr" presetSubtype="4" fill="hold" nodeType="withEffect">
                                  <p:stCondLst>
                                    <p:cond delay="0"/>
                                  </p:stCondLst>
                                  <p:childTnLst>
                                    <p:set>
                                      <p:cBhvr>
                                        <p:cTn id="55" dur="1" fill="hold">
                                          <p:stCondLst>
                                            <p:cond delay="0"/>
                                          </p:stCondLst>
                                        </p:cTn>
                                        <p:tgtEl>
                                          <p:spTgt spid="3">
                                            <p:txEl>
                                              <p:pRg st="13" end="13"/>
                                            </p:txEl>
                                          </p:spTgt>
                                        </p:tgtEl>
                                        <p:attrNameLst>
                                          <p:attrName>style.visibility</p:attrName>
                                        </p:attrNameLst>
                                      </p:cBhvr>
                                      <p:to>
                                        <p:strVal val="visible"/>
                                      </p:to>
                                    </p:set>
                                    <p:animEffect transition="in" filter="slide(fromBottom)">
                                      <p:cBhvr>
                                        <p:cTn id="56" dur="500"/>
                                        <p:tgtEl>
                                          <p:spTgt spid="3">
                                            <p:txEl>
                                              <p:pRg st="13" end="13"/>
                                            </p:txEl>
                                          </p:spTgt>
                                        </p:tgtEl>
                                      </p:cBhvr>
                                    </p:animEffect>
                                  </p:childTnLst>
                                </p:cTn>
                              </p:par>
                              <p:par>
                                <p:cTn id="57" presetID="12" presetClass="entr" presetSubtype="4" fill="hold" nodeType="withEffect">
                                  <p:stCondLst>
                                    <p:cond delay="0"/>
                                  </p:stCondLst>
                                  <p:childTnLst>
                                    <p:set>
                                      <p:cBhvr>
                                        <p:cTn id="58" dur="1" fill="hold">
                                          <p:stCondLst>
                                            <p:cond delay="0"/>
                                          </p:stCondLst>
                                        </p:cTn>
                                        <p:tgtEl>
                                          <p:spTgt spid="3">
                                            <p:txEl>
                                              <p:pRg st="14" end="14"/>
                                            </p:txEl>
                                          </p:spTgt>
                                        </p:tgtEl>
                                        <p:attrNameLst>
                                          <p:attrName>style.visibility</p:attrName>
                                        </p:attrNameLst>
                                      </p:cBhvr>
                                      <p:to>
                                        <p:strVal val="visible"/>
                                      </p:to>
                                    </p:set>
                                    <p:animEffect transition="in" filter="slide(fromBottom)">
                                      <p:cBhvr>
                                        <p:cTn id="59" dur="500"/>
                                        <p:tgtEl>
                                          <p:spTgt spid="3">
                                            <p:txEl>
                                              <p:pRg st="14" end="14"/>
                                            </p:txEl>
                                          </p:spTgt>
                                        </p:tgtEl>
                                      </p:cBhvr>
                                    </p:animEffect>
                                  </p:childTnLst>
                                </p:cTn>
                              </p:par>
                              <p:par>
                                <p:cTn id="60" presetID="16" presetClass="entr" presetSubtype="21" fill="hold" nodeType="withEffect">
                                  <p:stCondLst>
                                    <p:cond delay="0"/>
                                  </p:stCondLst>
                                  <p:childTnLst>
                                    <p:set>
                                      <p:cBhvr>
                                        <p:cTn id="61" dur="1" fill="hold">
                                          <p:stCondLst>
                                            <p:cond delay="0"/>
                                          </p:stCondLst>
                                        </p:cTn>
                                        <p:tgtEl>
                                          <p:spTgt spid="6"/>
                                        </p:tgtEl>
                                        <p:attrNameLst>
                                          <p:attrName>style.visibility</p:attrName>
                                        </p:attrNameLst>
                                      </p:cBhvr>
                                      <p:to>
                                        <p:strVal val="visible"/>
                                      </p:to>
                                    </p:set>
                                    <p:animEffect transition="in" filter="barn(inVertical)">
                                      <p:cBhvr>
                                        <p:cTn id="62" dur="500"/>
                                        <p:tgtEl>
                                          <p:spTgt spid="6"/>
                                        </p:tgtEl>
                                      </p:cBhvr>
                                    </p:animEffect>
                                  </p:childTnLst>
                                </p:cTn>
                              </p:par>
                            </p:childTnLst>
                          </p:cTn>
                        </p:par>
                      </p:childTnLst>
                    </p:cTn>
                  </p:par>
                  <p:par>
                    <p:cTn id="63" fill="hold">
                      <p:stCondLst>
                        <p:cond delay="indefinite"/>
                      </p:stCondLst>
                      <p:childTnLst>
                        <p:par>
                          <p:cTn id="64" fill="hold">
                            <p:stCondLst>
                              <p:cond delay="0"/>
                            </p:stCondLst>
                            <p:childTnLst>
                              <p:par>
                                <p:cTn id="65" presetID="6" presetClass="entr" presetSubtype="16" fill="hold" nodeType="clickEffect">
                                  <p:stCondLst>
                                    <p:cond delay="0"/>
                                  </p:stCondLst>
                                  <p:childTnLst>
                                    <p:set>
                                      <p:cBhvr>
                                        <p:cTn id="66" dur="1" fill="hold">
                                          <p:stCondLst>
                                            <p:cond delay="0"/>
                                          </p:stCondLst>
                                        </p:cTn>
                                        <p:tgtEl>
                                          <p:spTgt spid="3">
                                            <p:txEl>
                                              <p:pRg st="16" end="16"/>
                                            </p:txEl>
                                          </p:spTgt>
                                        </p:tgtEl>
                                        <p:attrNameLst>
                                          <p:attrName>style.visibility</p:attrName>
                                        </p:attrNameLst>
                                      </p:cBhvr>
                                      <p:to>
                                        <p:strVal val="visible"/>
                                      </p:to>
                                    </p:set>
                                    <p:animEffect transition="in" filter="circle(in)">
                                      <p:cBhvr>
                                        <p:cTn id="67" dur="1000"/>
                                        <p:tgtEl>
                                          <p:spTgt spid="3">
                                            <p:txEl>
                                              <p:pRg st="16" end="16"/>
                                            </p:txEl>
                                          </p:spTgt>
                                        </p:tgtEl>
                                      </p:cBhvr>
                                    </p:animEffect>
                                  </p:childTnLst>
                                </p:cTn>
                              </p:par>
                              <p:par>
                                <p:cTn id="68" presetID="16" presetClass="entr" presetSubtype="26" fill="hold" nodeType="withEffect">
                                  <p:stCondLst>
                                    <p:cond delay="0"/>
                                  </p:stCondLst>
                                  <p:childTnLst>
                                    <p:set>
                                      <p:cBhvr>
                                        <p:cTn id="69" dur="1" fill="hold">
                                          <p:stCondLst>
                                            <p:cond delay="0"/>
                                          </p:stCondLst>
                                        </p:cTn>
                                        <p:tgtEl>
                                          <p:spTgt spid="3">
                                            <p:txEl>
                                              <p:pRg st="17" end="17"/>
                                            </p:txEl>
                                          </p:spTgt>
                                        </p:tgtEl>
                                        <p:attrNameLst>
                                          <p:attrName>style.visibility</p:attrName>
                                        </p:attrNameLst>
                                      </p:cBhvr>
                                      <p:to>
                                        <p:strVal val="visible"/>
                                      </p:to>
                                    </p:set>
                                    <p:animEffect transition="in" filter="barn(inHorizontal)">
                                      <p:cBhvr>
                                        <p:cTn id="70" dur="1000"/>
                                        <p:tgtEl>
                                          <p:spTgt spid="3">
                                            <p:txEl>
                                              <p:pRg st="17" end="17"/>
                                            </p:txEl>
                                          </p:spTgt>
                                        </p:tgtEl>
                                      </p:cBhvr>
                                    </p:animEffect>
                                  </p:childTnLst>
                                </p:cTn>
                              </p:par>
                              <p:par>
                                <p:cTn id="71" presetID="16" presetClass="entr" presetSubtype="26" fill="hold" nodeType="withEffect">
                                  <p:stCondLst>
                                    <p:cond delay="0"/>
                                  </p:stCondLst>
                                  <p:childTnLst>
                                    <p:set>
                                      <p:cBhvr>
                                        <p:cTn id="72" dur="1" fill="hold">
                                          <p:stCondLst>
                                            <p:cond delay="0"/>
                                          </p:stCondLst>
                                        </p:cTn>
                                        <p:tgtEl>
                                          <p:spTgt spid="3">
                                            <p:txEl>
                                              <p:pRg st="18" end="18"/>
                                            </p:txEl>
                                          </p:spTgt>
                                        </p:tgtEl>
                                        <p:attrNameLst>
                                          <p:attrName>style.visibility</p:attrName>
                                        </p:attrNameLst>
                                      </p:cBhvr>
                                      <p:to>
                                        <p:strVal val="visible"/>
                                      </p:to>
                                    </p:set>
                                    <p:animEffect transition="in" filter="barn(inHorizontal)">
                                      <p:cBhvr>
                                        <p:cTn id="73" dur="500"/>
                                        <p:tgtEl>
                                          <p:spTgt spid="3">
                                            <p:txEl>
                                              <p:pRg st="18" end="18"/>
                                            </p:txEl>
                                          </p:spTgt>
                                        </p:tgtEl>
                                      </p:cBhvr>
                                    </p:animEffect>
                                  </p:childTnLst>
                                </p:cTn>
                              </p:par>
                              <p:par>
                                <p:cTn id="74" presetID="16" presetClass="entr" presetSubtype="26" fill="hold" nodeType="withEffect">
                                  <p:stCondLst>
                                    <p:cond delay="0"/>
                                  </p:stCondLst>
                                  <p:childTnLst>
                                    <p:set>
                                      <p:cBhvr>
                                        <p:cTn id="75" dur="1" fill="hold">
                                          <p:stCondLst>
                                            <p:cond delay="0"/>
                                          </p:stCondLst>
                                        </p:cTn>
                                        <p:tgtEl>
                                          <p:spTgt spid="3">
                                            <p:txEl>
                                              <p:pRg st="19" end="19"/>
                                            </p:txEl>
                                          </p:spTgt>
                                        </p:tgtEl>
                                        <p:attrNameLst>
                                          <p:attrName>style.visibility</p:attrName>
                                        </p:attrNameLst>
                                      </p:cBhvr>
                                      <p:to>
                                        <p:strVal val="visible"/>
                                      </p:to>
                                    </p:set>
                                    <p:animEffect transition="in" filter="barn(inHorizontal)">
                                      <p:cBhvr>
                                        <p:cTn id="76" dur="500"/>
                                        <p:tgtEl>
                                          <p:spTgt spid="3">
                                            <p:txEl>
                                              <p:pRg st="19" end="19"/>
                                            </p:txEl>
                                          </p:spTgt>
                                        </p:tgtEl>
                                      </p:cBhvr>
                                    </p:animEffect>
                                  </p:childTnLst>
                                </p:cTn>
                              </p:par>
                              <p:par>
                                <p:cTn id="77" presetID="42" presetClass="entr" presetSubtype="0" fill="hold" nodeType="withEffect">
                                  <p:stCondLst>
                                    <p:cond delay="0"/>
                                  </p:stCondLst>
                                  <p:childTnLst>
                                    <p:set>
                                      <p:cBhvr>
                                        <p:cTn id="78" dur="1" fill="hold">
                                          <p:stCondLst>
                                            <p:cond delay="0"/>
                                          </p:stCondLst>
                                        </p:cTn>
                                        <p:tgtEl>
                                          <p:spTgt spid="5"/>
                                        </p:tgtEl>
                                        <p:attrNameLst>
                                          <p:attrName>style.visibility</p:attrName>
                                        </p:attrNameLst>
                                      </p:cBhvr>
                                      <p:to>
                                        <p:strVal val="visible"/>
                                      </p:to>
                                    </p:set>
                                    <p:animEffect transition="in" filter="fade">
                                      <p:cBhvr>
                                        <p:cTn id="79" dur="1000"/>
                                        <p:tgtEl>
                                          <p:spTgt spid="5"/>
                                        </p:tgtEl>
                                      </p:cBhvr>
                                    </p:animEffect>
                                    <p:anim calcmode="lin" valueType="num">
                                      <p:cBhvr>
                                        <p:cTn id="80" dur="1000" fill="hold"/>
                                        <p:tgtEl>
                                          <p:spTgt spid="5"/>
                                        </p:tgtEl>
                                        <p:attrNameLst>
                                          <p:attrName>ppt_x</p:attrName>
                                        </p:attrNameLst>
                                      </p:cBhvr>
                                      <p:tavLst>
                                        <p:tav tm="0">
                                          <p:val>
                                            <p:strVal val="#ppt_x"/>
                                          </p:val>
                                        </p:tav>
                                        <p:tav tm="100000">
                                          <p:val>
                                            <p:strVal val="#ppt_x"/>
                                          </p:val>
                                        </p:tav>
                                      </p:tavLst>
                                    </p:anim>
                                    <p:anim calcmode="lin" valueType="num">
                                      <p:cBhvr>
                                        <p:cTn id="8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91482" y="246142"/>
            <a:ext cx="10535479" cy="6058894"/>
          </a:xfrm>
          <a:prstGeom prst="rect">
            <a:avLst/>
          </a:prstGeom>
        </p:spPr>
      </p:pic>
      <p:sp>
        <p:nvSpPr>
          <p:cNvPr id="5" name="文本框 6"/>
          <p:cNvSpPr txBox="1"/>
          <p:nvPr/>
        </p:nvSpPr>
        <p:spPr>
          <a:xfrm>
            <a:off x="2614545" y="3193833"/>
            <a:ext cx="7413402" cy="1569660"/>
          </a:xfrm>
          <a:prstGeom prst="rect">
            <a:avLst/>
          </a:prstGeom>
          <a:noFill/>
        </p:spPr>
        <p:txBody>
          <a:bodyPr wrap="square" rtlCol="0">
            <a:spAutoFit/>
          </a:bodyPr>
          <a:lstStyle/>
          <a:p>
            <a:pPr algn="ctr"/>
            <a:r>
              <a:rPr lang="en-US" altLang="zh-CN" sz="4800" b="1" dirty="0">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2. Ý </a:t>
            </a:r>
            <a:r>
              <a:rPr lang="en-US" altLang="zh-CN" sz="4800" b="1" dirty="0" err="1">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nghĩa</a:t>
            </a:r>
            <a:r>
              <a:rPr lang="en-US" altLang="zh-CN" sz="4800" b="1" dirty="0">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 </a:t>
            </a:r>
            <a:r>
              <a:rPr lang="en-US" altLang="zh-CN" sz="4800" b="1" dirty="0" err="1">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của</a:t>
            </a:r>
            <a:r>
              <a:rPr lang="en-US" altLang="zh-CN" sz="4800" b="1" dirty="0">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 </a:t>
            </a:r>
            <a:r>
              <a:rPr lang="en-US" altLang="zh-CN" sz="4800" b="1" dirty="0" err="1">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truyền</a:t>
            </a:r>
            <a:r>
              <a:rPr lang="en-US" altLang="zh-CN" sz="4800" b="1" dirty="0">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 </a:t>
            </a:r>
            <a:r>
              <a:rPr lang="en-US" altLang="zh-CN" sz="4800" b="1" dirty="0" err="1">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thống</a:t>
            </a:r>
            <a:r>
              <a:rPr lang="en-US" altLang="zh-CN" sz="4800" b="1" dirty="0">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 </a:t>
            </a:r>
            <a:r>
              <a:rPr lang="en-US" altLang="zh-CN" sz="4800" b="1" dirty="0" err="1">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gia</a:t>
            </a:r>
            <a:r>
              <a:rPr lang="en-US" altLang="zh-CN" sz="4800" b="1" dirty="0">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 </a:t>
            </a:r>
            <a:r>
              <a:rPr lang="en-US" altLang="zh-CN" sz="4800" b="1" dirty="0" err="1">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đình</a:t>
            </a:r>
            <a:r>
              <a:rPr lang="en-US" altLang="zh-CN" sz="4800" b="1" dirty="0">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 </a:t>
            </a:r>
            <a:r>
              <a:rPr lang="en-US" altLang="zh-CN" sz="4800" b="1" dirty="0" err="1">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dòng</a:t>
            </a:r>
            <a:r>
              <a:rPr lang="en-US" altLang="zh-CN" sz="4800" b="1" dirty="0">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 </a:t>
            </a:r>
            <a:r>
              <a:rPr lang="en-US" altLang="zh-CN" sz="4800" b="1" dirty="0" err="1">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họ</a:t>
            </a:r>
            <a:endParaRPr lang="zh-CN" altLang="en-US" sz="4800" b="1" dirty="0">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endParaRPr>
          </a:p>
        </p:txBody>
      </p:sp>
      <p:pic>
        <p:nvPicPr>
          <p:cNvPr id="6" name="Shape 35"/>
          <p:cNvPicPr/>
          <p:nvPr/>
        </p:nvPicPr>
        <p:blipFill>
          <a:blip r:embed="rId3"/>
          <a:stretch/>
        </p:blipFill>
        <p:spPr>
          <a:xfrm>
            <a:off x="0" y="3511213"/>
            <a:ext cx="2874467" cy="3242514"/>
          </a:xfrm>
          <a:prstGeom prst="rect">
            <a:avLst/>
          </a:prstGeom>
        </p:spPr>
      </p:pic>
      <p:pic>
        <p:nvPicPr>
          <p:cNvPr id="9" name="图片 8" descr="6fc417983c9675ce1b60e983870aeb8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83353" y="4605992"/>
            <a:ext cx="2586805" cy="2090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Shape 1"/>
          <p:cNvPicPr/>
          <p:nvPr/>
        </p:nvPicPr>
        <p:blipFill>
          <a:blip r:embed="rId5"/>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481502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par>
                          <p:cTn id="13" fill="hold">
                            <p:stCondLst>
                              <p:cond delay="500"/>
                            </p:stCondLst>
                            <p:childTnLst>
                              <p:par>
                                <p:cTn id="14" presetID="37" presetClass="entr" presetSubtype="0"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1000"/>
                                        <p:tgtEl>
                                          <p:spTgt spid="9"/>
                                        </p:tgtEl>
                                      </p:cBhvr>
                                    </p:animEffect>
                                    <p:anim calcmode="lin" valueType="num">
                                      <p:cBhvr>
                                        <p:cTn id="17" dur="1000" fill="hold"/>
                                        <p:tgtEl>
                                          <p:spTgt spid="9"/>
                                        </p:tgtEl>
                                        <p:attrNameLst>
                                          <p:attrName>ppt_x</p:attrName>
                                        </p:attrNameLst>
                                      </p:cBhvr>
                                      <p:tavLst>
                                        <p:tav tm="0">
                                          <p:val>
                                            <p:strVal val="#ppt_x"/>
                                          </p:val>
                                        </p:tav>
                                        <p:tav tm="100000">
                                          <p:val>
                                            <p:strVal val="#ppt_x"/>
                                          </p:val>
                                        </p:tav>
                                      </p:tavLst>
                                    </p:anim>
                                    <p:anim calcmode="lin" valueType="num">
                                      <p:cBhvr>
                                        <p:cTn id="18" dur="900" decel="100000" fill="hold"/>
                                        <p:tgtEl>
                                          <p:spTgt spid="9"/>
                                        </p:tgtEl>
                                        <p:attrNameLst>
                                          <p:attrName>ppt_y</p:attrName>
                                        </p:attrNameLst>
                                      </p:cBhvr>
                                      <p:tavLst>
                                        <p:tav tm="0">
                                          <p:val>
                                            <p:strVal val="#ppt_y+1"/>
                                          </p:val>
                                        </p:tav>
                                        <p:tav tm="100000">
                                          <p:val>
                                            <p:strVal val="#ppt_y-.03"/>
                                          </p:val>
                                        </p:tav>
                                      </p:tavLst>
                                    </p:anim>
                                    <p:anim calcmode="lin" valueType="num">
                                      <p:cBhvr>
                                        <p:cTn id="19"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grpSp>
        <p:nvGrpSpPr>
          <p:cNvPr id="3" name="Group 2"/>
          <p:cNvGrpSpPr/>
          <p:nvPr/>
        </p:nvGrpSpPr>
        <p:grpSpPr>
          <a:xfrm>
            <a:off x="5946167" y="-234284"/>
            <a:ext cx="6506227" cy="6934630"/>
            <a:chOff x="5959470" y="-476036"/>
            <a:chExt cx="6506227" cy="6720614"/>
          </a:xfrm>
        </p:grpSpPr>
        <p:pic>
          <p:nvPicPr>
            <p:cNvPr id="154" name="Google Shape;154;p8"/>
            <p:cNvPicPr preferRelativeResize="0"/>
            <p:nvPr/>
          </p:nvPicPr>
          <p:blipFill rotWithShape="1">
            <a:blip r:embed="rId3">
              <a:alphaModFix/>
            </a:blip>
            <a:srcRect l="16992" t="-937" r="50159" b="17086"/>
            <a:stretch/>
          </p:blipFill>
          <p:spPr>
            <a:xfrm>
              <a:off x="5959470" y="-476036"/>
              <a:ext cx="6506227" cy="6624909"/>
            </a:xfrm>
            <a:prstGeom prst="rect">
              <a:avLst/>
            </a:prstGeom>
            <a:noFill/>
            <a:ln>
              <a:noFill/>
            </a:ln>
          </p:spPr>
        </p:pic>
        <p:pic>
          <p:nvPicPr>
            <p:cNvPr id="155" name="Google Shape;155;p8"/>
            <p:cNvPicPr preferRelativeResize="0"/>
            <p:nvPr/>
          </p:nvPicPr>
          <p:blipFill rotWithShape="1">
            <a:blip r:embed="rId4">
              <a:alphaModFix/>
            </a:blip>
            <a:srcRect/>
            <a:stretch/>
          </p:blipFill>
          <p:spPr>
            <a:xfrm>
              <a:off x="8535473" y="4408838"/>
              <a:ext cx="1727891" cy="1835740"/>
            </a:xfrm>
            <a:prstGeom prst="rect">
              <a:avLst/>
            </a:prstGeom>
            <a:noFill/>
            <a:ln>
              <a:noFill/>
            </a:ln>
          </p:spPr>
        </p:pic>
      </p:grpSp>
      <p:pic>
        <p:nvPicPr>
          <p:cNvPr id="10" name="Google Shape;164;p9"/>
          <p:cNvPicPr preferRelativeResize="0"/>
          <p:nvPr/>
        </p:nvPicPr>
        <p:blipFill rotWithShape="1">
          <a:blip r:embed="rId5">
            <a:alphaModFix/>
          </a:blip>
          <a:srcRect l="15285" t="10430" r="46645" b="11190"/>
          <a:stretch/>
        </p:blipFill>
        <p:spPr>
          <a:xfrm>
            <a:off x="-675735" y="952265"/>
            <a:ext cx="7154158" cy="5748081"/>
          </a:xfrm>
          <a:prstGeom prst="rect">
            <a:avLst/>
          </a:prstGeom>
          <a:noFill/>
          <a:ln>
            <a:noFill/>
          </a:ln>
        </p:spPr>
      </p:pic>
      <p:pic>
        <p:nvPicPr>
          <p:cNvPr id="11" name="Google Shape;165;p9"/>
          <p:cNvPicPr preferRelativeResize="0"/>
          <p:nvPr/>
        </p:nvPicPr>
        <p:blipFill rotWithShape="1">
          <a:blip r:embed="rId6">
            <a:alphaModFix/>
          </a:blip>
          <a:srcRect l="18975" t="9789" r="12467"/>
          <a:stretch/>
        </p:blipFill>
        <p:spPr>
          <a:xfrm>
            <a:off x="5541853" y="5156420"/>
            <a:ext cx="2124215" cy="1899370"/>
          </a:xfrm>
          <a:prstGeom prst="rect">
            <a:avLst/>
          </a:prstGeom>
          <a:noFill/>
          <a:ln>
            <a:noFill/>
          </a:ln>
        </p:spPr>
      </p:pic>
      <p:sp>
        <p:nvSpPr>
          <p:cNvPr id="8" name="Rectangle 7"/>
          <p:cNvSpPr/>
          <p:nvPr/>
        </p:nvSpPr>
        <p:spPr>
          <a:xfrm>
            <a:off x="389172" y="1495417"/>
            <a:ext cx="5305120" cy="4893647"/>
          </a:xfrm>
          <a:prstGeom prst="rect">
            <a:avLst/>
          </a:prstGeom>
        </p:spPr>
        <p:txBody>
          <a:bodyPr wrap="square">
            <a:spAutoFit/>
          </a:bodyPr>
          <a:lstStyle/>
          <a:p>
            <a:pPr algn="just"/>
            <a:r>
              <a:rPr lang="en-US" sz="2400" dirty="0">
                <a:solidFill>
                  <a:srgbClr val="000000"/>
                </a:solidFill>
                <a:ea typeface="Courier New" panose="02070309020205020404" pitchFamily="49" charset="0"/>
              </a:rPr>
              <a:t>   </a:t>
            </a:r>
            <a:r>
              <a:rPr lang="vi-VN" sz="2400" dirty="0">
                <a:solidFill>
                  <a:srgbClr val="0000FF"/>
                </a:solidFill>
                <a:ea typeface="Courier New" panose="02070309020205020404" pitchFamily="49" charset="0"/>
              </a:rPr>
              <a:t>Dung xa nhà lên phố huyện học. Mỗi khi gặp khó khăn trong cuộc sống hay học tập, Dung lại nhớ tới ông ngoại, người đã cần cù lao động, khai khẩn đất đai đề trồng trọt, chăn nuôi. Cũng như ông ngoại, bố mẹ Dung không quản khó khăn, vất vả đề tiếp tục mở rộng và phát triển kinh tế. Bạn cảm thấy tự hào về tinh thần lao động chăm chỉ và không ngại khó của ông ngoại và bố mẹ mình. Nhờ đó, bạn có động lực đề tiếp tục học tập tốt dù ở xa nhà.</a:t>
            </a:r>
            <a:endParaRPr lang="en-US" sz="2400" dirty="0">
              <a:solidFill>
                <a:srgbClr val="0000FF"/>
              </a:solidFill>
            </a:endParaRPr>
          </a:p>
        </p:txBody>
      </p:sp>
      <p:sp>
        <p:nvSpPr>
          <p:cNvPr id="9" name="Rectangle 8"/>
          <p:cNvSpPr/>
          <p:nvPr/>
        </p:nvSpPr>
        <p:spPr>
          <a:xfrm>
            <a:off x="6172831" y="1495417"/>
            <a:ext cx="5514420" cy="3878754"/>
          </a:xfrm>
          <a:prstGeom prst="rect">
            <a:avLst/>
          </a:prstGeom>
        </p:spPr>
        <p:txBody>
          <a:bodyPr wrap="square">
            <a:spAutoFit/>
          </a:bodyPr>
          <a:lstStyle/>
          <a:p>
            <a:pPr marL="190500" marR="0" indent="-190500" algn="just">
              <a:lnSpc>
                <a:spcPct val="115000"/>
              </a:lnSpc>
              <a:spcBef>
                <a:spcPts val="0"/>
              </a:spcBef>
              <a:spcAft>
                <a:spcPts val="0"/>
              </a:spcAft>
            </a:pPr>
            <a:r>
              <a:rPr lang="en-US" sz="2400" dirty="0">
                <a:ea typeface="Arial" panose="020B0604020202020204" pitchFamily="34" charset="0"/>
              </a:rPr>
              <a:t>       </a:t>
            </a:r>
            <a:r>
              <a:rPr lang="vi-VN" sz="2400" dirty="0">
                <a:solidFill>
                  <a:srgbClr val="0000FF"/>
                </a:solidFill>
                <a:ea typeface="Arial" panose="020B0604020202020204" pitchFamily="34" charset="0"/>
              </a:rPr>
              <a:t>Gia đình Nam có nhiều thế hệ sống chung một nhà, việc duy trì nề nếp, gia phong “kính trên, nhường dưới”, “uống nước nhớ nguồn” đã trở thành truyền thống của gia đình. Mỗi thế hệ có nếp nghĩ, cách sống khác nhau nhưng mọi người luôn lắng nghe và bao dung nên cuộc sống gia đình luôn đoàn kết, vui vẻ, đầm ấm.</a:t>
            </a:r>
            <a:endParaRPr lang="en-US" sz="2400" dirty="0">
              <a:solidFill>
                <a:srgbClr val="0000FF"/>
              </a:solidFill>
              <a:effectLst/>
              <a:ea typeface="Arial" panose="020B0604020202020204" pitchFamily="34" charset="0"/>
            </a:endParaRPr>
          </a:p>
        </p:txBody>
      </p:sp>
      <p:pic>
        <p:nvPicPr>
          <p:cNvPr id="12" name="图片 6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2042" y="0"/>
            <a:ext cx="422917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7"/>
          <p:cNvSpPr txBox="1">
            <a:spLocks noChangeArrowheads="1"/>
          </p:cNvSpPr>
          <p:nvPr/>
        </p:nvSpPr>
        <p:spPr bwMode="auto">
          <a:xfrm>
            <a:off x="704681" y="374415"/>
            <a:ext cx="3263900"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a:spcBef>
                <a:spcPct val="50000"/>
              </a:spcBef>
              <a:defRPr sz="2400">
                <a:solidFill>
                  <a:srgbClr val="A50021"/>
                </a:solidFill>
                <a:latin typeface="Arial" panose="020B0604020202020204" pitchFamily="34" charset="0"/>
              </a:defRPr>
            </a:lvl1pPr>
            <a:lvl2pPr marL="742950" indent="-285750" algn="ctr">
              <a:spcBef>
                <a:spcPct val="50000"/>
              </a:spcBef>
              <a:defRPr sz="2400">
                <a:solidFill>
                  <a:srgbClr val="A50021"/>
                </a:solidFill>
                <a:latin typeface="Arial" panose="020B0604020202020204" pitchFamily="34" charset="0"/>
              </a:defRPr>
            </a:lvl2pPr>
            <a:lvl3pPr marL="1143000" indent="-228600" algn="ctr">
              <a:spcBef>
                <a:spcPct val="50000"/>
              </a:spcBef>
              <a:defRPr sz="2400">
                <a:solidFill>
                  <a:srgbClr val="A50021"/>
                </a:solidFill>
                <a:latin typeface="Arial" panose="020B0604020202020204" pitchFamily="34" charset="0"/>
              </a:defRPr>
            </a:lvl3pPr>
            <a:lvl4pPr marL="1600200" indent="-228600" algn="ctr">
              <a:spcBef>
                <a:spcPct val="50000"/>
              </a:spcBef>
              <a:defRPr sz="2400">
                <a:solidFill>
                  <a:srgbClr val="A50021"/>
                </a:solidFill>
                <a:latin typeface="Arial" panose="020B0604020202020204" pitchFamily="34" charset="0"/>
              </a:defRPr>
            </a:lvl4pPr>
            <a:lvl5pPr marL="2057400" indent="-228600" algn="ctr">
              <a:spcBef>
                <a:spcPct val="50000"/>
              </a:spcBef>
              <a:defRPr sz="2400">
                <a:solidFill>
                  <a:srgbClr val="A50021"/>
                </a:solidFill>
                <a:latin typeface="Arial" panose="020B0604020202020204" pitchFamily="34" charset="0"/>
              </a:defRPr>
            </a:lvl5pPr>
            <a:lvl6pPr marL="2514600" indent="-228600" algn="ctr"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eaLnBrk="0" fontAlgn="base" hangingPunct="0">
              <a:spcBef>
                <a:spcPct val="50000"/>
              </a:spcBef>
              <a:spcAft>
                <a:spcPct val="0"/>
              </a:spcAft>
              <a:defRPr sz="2400">
                <a:solidFill>
                  <a:srgbClr val="A50021"/>
                </a:solidFill>
                <a:latin typeface="Arial" panose="020B0604020202020204" pitchFamily="34" charset="0"/>
              </a:defRPr>
            </a:lvl9pPr>
          </a:lstStyle>
          <a:p>
            <a:pPr algn="l" fontAlgn="base">
              <a:lnSpc>
                <a:spcPct val="150000"/>
              </a:lnSpc>
              <a:spcBef>
                <a:spcPct val="0"/>
              </a:spcBef>
              <a:spcAft>
                <a:spcPct val="0"/>
              </a:spcAft>
            </a:pPr>
            <a:r>
              <a:rPr lang="en-US" altLang="en-US" b="1" dirty="0">
                <a:solidFill>
                  <a:srgbClr val="0070C0"/>
                </a:solidFill>
                <a:latin typeface="+mn-lt"/>
                <a:cs typeface="Times New Roman" panose="02020603050405020304" pitchFamily="18" charset="0"/>
              </a:rPr>
              <a:t>ĐỌC THÔNG TIN</a:t>
            </a:r>
            <a:endParaRPr lang="en-US" altLang="en-US" dirty="0">
              <a:solidFill>
                <a:srgbClr val="5F5F5F"/>
              </a:solidFill>
              <a:latin typeface="+mn-lt"/>
              <a:cs typeface="Times New Roman" panose="02020603050405020304" pitchFamily="18" charset="0"/>
            </a:endParaRPr>
          </a:p>
        </p:txBody>
      </p:sp>
      <p:pic>
        <p:nvPicPr>
          <p:cNvPr id="14" name="Shape 1"/>
          <p:cNvPicPr/>
          <p:nvPr/>
        </p:nvPicPr>
        <p:blipFill>
          <a:blip r:embed="rId8"/>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2776456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1000"/>
                                        <p:tgtEl>
                                          <p:spTgt spid="11"/>
                                        </p:tgtEl>
                                        <p:attrNameLst>
                                          <p:attrName>ppt_x</p:attrName>
                                        </p:attrNameLst>
                                      </p:cBhvr>
                                      <p:tavLst>
                                        <p:tav tm="0">
                                          <p:val>
                                            <p:strVal val="#ppt_x+1"/>
                                          </p:val>
                                        </p:tav>
                                        <p:tav tm="100000">
                                          <p:val>
                                            <p:strVal val="#ppt_x"/>
                                          </p:val>
                                        </p:tav>
                                      </p:tavLst>
                                    </p:anim>
                                  </p:childTnLst>
                                </p:cTn>
                              </p:par>
                            </p:childTnLst>
                          </p:cTn>
                        </p:par>
                        <p:par>
                          <p:cTn id="13" fill="hold">
                            <p:stCondLst>
                              <p:cond delay="1000"/>
                            </p:stCondLst>
                            <p:childTnLst>
                              <p:par>
                                <p:cTn id="14" presetID="53" presetClass="entr" presetSubtype="16" fill="hold" nodeType="after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p:cTn id="16" dur="500" fill="hold"/>
                                        <p:tgtEl>
                                          <p:spTgt spid="12"/>
                                        </p:tgtEl>
                                        <p:attrNameLst>
                                          <p:attrName>ppt_w</p:attrName>
                                        </p:attrNameLst>
                                      </p:cBhvr>
                                      <p:tavLst>
                                        <p:tav tm="0">
                                          <p:val>
                                            <p:fltVal val="0"/>
                                          </p:val>
                                        </p:tav>
                                        <p:tav tm="100000">
                                          <p:val>
                                            <p:strVal val="#ppt_w"/>
                                          </p:val>
                                        </p:tav>
                                      </p:tavLst>
                                    </p:anim>
                                    <p:anim calcmode="lin" valueType="num">
                                      <p:cBhvr>
                                        <p:cTn id="17" dur="500" fill="hold"/>
                                        <p:tgtEl>
                                          <p:spTgt spid="12"/>
                                        </p:tgtEl>
                                        <p:attrNameLst>
                                          <p:attrName>ppt_h</p:attrName>
                                        </p:attrNameLst>
                                      </p:cBhvr>
                                      <p:tavLst>
                                        <p:tav tm="0">
                                          <p:val>
                                            <p:fltVal val="0"/>
                                          </p:val>
                                        </p:tav>
                                        <p:tav tm="100000">
                                          <p:val>
                                            <p:strVal val="#ppt_h"/>
                                          </p:val>
                                        </p:tav>
                                      </p:tavLst>
                                    </p:anim>
                                    <p:animEffect transition="in" filter="fade">
                                      <p:cBhvr>
                                        <p:cTn id="1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58PIC58PIC58PIC58PICHsaGKG559akDq_PIC2018.png"/>
          <p:cNvPicPr>
            <a:picLocks noChangeAspect="1"/>
          </p:cNvPicPr>
          <p:nvPr/>
        </p:nvPicPr>
        <p:blipFill>
          <a:blip r:embed="rId2" cstate="print"/>
          <a:srcRect l="7143" t="16071" r="5357" b="14286"/>
          <a:stretch>
            <a:fillRect/>
          </a:stretch>
        </p:blipFill>
        <p:spPr>
          <a:xfrm>
            <a:off x="-224590" y="417590"/>
            <a:ext cx="10508661" cy="6729043"/>
          </a:xfrm>
          <a:prstGeom prst="rect">
            <a:avLst/>
          </a:prstGeom>
        </p:spPr>
      </p:pic>
      <p:pic>
        <p:nvPicPr>
          <p:cNvPr id="6" name="图片 5"/>
          <p:cNvPicPr>
            <a:picLocks noChangeAspect="1"/>
          </p:cNvPicPr>
          <p:nvPr/>
        </p:nvPicPr>
        <p:blipFill>
          <a:blip r:embed="rId3">
            <a:extLst>
              <a:ext uri="{28A0092B-C50C-407E-A947-70E740481C1C}">
                <a14:useLocalDpi xmlns:a14="http://schemas.microsoft.com/office/drawing/2010/main" val="0"/>
              </a:ext>
            </a:extLst>
          </a:blip>
          <a:srcRect l="40933" t="24564" r="38580" b="26282"/>
          <a:stretch>
            <a:fillRect/>
          </a:stretch>
        </p:blipFill>
        <p:spPr bwMode="auto">
          <a:xfrm>
            <a:off x="-433645" y="3782112"/>
            <a:ext cx="1805245" cy="325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图片 8" descr="6fc417983c9675ce1b60e983870aeb8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02607" y="-89608"/>
            <a:ext cx="2029377" cy="20979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76372" y="5515072"/>
            <a:ext cx="1076090" cy="1313284"/>
          </a:xfrm>
          <a:prstGeom prst="rect">
            <a:avLst/>
          </a:prstGeom>
        </p:spPr>
      </p:pic>
      <p:pic>
        <p:nvPicPr>
          <p:cNvPr id="9" name="图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850370" y="5282605"/>
            <a:ext cx="1528469" cy="1353352"/>
          </a:xfrm>
          <a:prstGeom prst="rect">
            <a:avLst/>
          </a:prstGeom>
        </p:spPr>
      </p:pic>
      <p:pic>
        <p:nvPicPr>
          <p:cNvPr id="10" name="图片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576482" y="5697558"/>
            <a:ext cx="1499890" cy="1222309"/>
          </a:xfrm>
          <a:prstGeom prst="rect">
            <a:avLst/>
          </a:prstGeom>
        </p:spPr>
      </p:pic>
      <p:sp>
        <p:nvSpPr>
          <p:cNvPr id="11" name="Freeform 12"/>
          <p:cNvSpPr>
            <a:spLocks/>
          </p:cNvSpPr>
          <p:nvPr/>
        </p:nvSpPr>
        <p:spPr bwMode="gray">
          <a:xfrm>
            <a:off x="4010654" y="1626455"/>
            <a:ext cx="2313355" cy="1557338"/>
          </a:xfrm>
          <a:custGeom>
            <a:avLst/>
            <a:gdLst>
              <a:gd name="T0" fmla="*/ 0 w 982"/>
              <a:gd name="T1" fmla="*/ 774 h 774"/>
              <a:gd name="T2" fmla="*/ 2 w 982"/>
              <a:gd name="T3" fmla="*/ 770 h 774"/>
              <a:gd name="T4" fmla="*/ 8 w 982"/>
              <a:gd name="T5" fmla="*/ 754 h 774"/>
              <a:gd name="T6" fmla="*/ 16 w 982"/>
              <a:gd name="T7" fmla="*/ 730 h 774"/>
              <a:gd name="T8" fmla="*/ 32 w 982"/>
              <a:gd name="T9" fmla="*/ 698 h 774"/>
              <a:gd name="T10" fmla="*/ 50 w 982"/>
              <a:gd name="T11" fmla="*/ 660 h 774"/>
              <a:gd name="T12" fmla="*/ 76 w 982"/>
              <a:gd name="T13" fmla="*/ 618 h 774"/>
              <a:gd name="T14" fmla="*/ 106 w 982"/>
              <a:gd name="T15" fmla="*/ 574 h 774"/>
              <a:gd name="T16" fmla="*/ 142 w 982"/>
              <a:gd name="T17" fmla="*/ 528 h 774"/>
              <a:gd name="T18" fmla="*/ 186 w 982"/>
              <a:gd name="T19" fmla="*/ 482 h 774"/>
              <a:gd name="T20" fmla="*/ 236 w 982"/>
              <a:gd name="T21" fmla="*/ 438 h 774"/>
              <a:gd name="T22" fmla="*/ 294 w 982"/>
              <a:gd name="T23" fmla="*/ 398 h 774"/>
              <a:gd name="T24" fmla="*/ 360 w 982"/>
              <a:gd name="T25" fmla="*/ 360 h 774"/>
              <a:gd name="T26" fmla="*/ 426 w 982"/>
              <a:gd name="T27" fmla="*/ 332 h 774"/>
              <a:gd name="T28" fmla="*/ 488 w 982"/>
              <a:gd name="T29" fmla="*/ 314 h 774"/>
              <a:gd name="T30" fmla="*/ 544 w 982"/>
              <a:gd name="T31" fmla="*/ 304 h 774"/>
              <a:gd name="T32" fmla="*/ 594 w 982"/>
              <a:gd name="T33" fmla="*/ 300 h 774"/>
              <a:gd name="T34" fmla="*/ 638 w 982"/>
              <a:gd name="T35" fmla="*/ 300 h 774"/>
              <a:gd name="T36" fmla="*/ 678 w 982"/>
              <a:gd name="T37" fmla="*/ 304 h 774"/>
              <a:gd name="T38" fmla="*/ 710 w 982"/>
              <a:gd name="T39" fmla="*/ 312 h 774"/>
              <a:gd name="T40" fmla="*/ 736 w 982"/>
              <a:gd name="T41" fmla="*/ 320 h 774"/>
              <a:gd name="T42" fmla="*/ 754 w 982"/>
              <a:gd name="T43" fmla="*/ 326 h 774"/>
              <a:gd name="T44" fmla="*/ 766 w 982"/>
              <a:gd name="T45" fmla="*/ 332 h 774"/>
              <a:gd name="T46" fmla="*/ 770 w 982"/>
              <a:gd name="T47" fmla="*/ 334 h 774"/>
              <a:gd name="T48" fmla="*/ 680 w 982"/>
              <a:gd name="T49" fmla="*/ 476 h 774"/>
              <a:gd name="T50" fmla="*/ 982 w 982"/>
              <a:gd name="T51" fmla="*/ 370 h 774"/>
              <a:gd name="T52" fmla="*/ 912 w 982"/>
              <a:gd name="T53" fmla="*/ 0 h 774"/>
              <a:gd name="T54" fmla="*/ 854 w 982"/>
              <a:gd name="T55" fmla="*/ 150 h 774"/>
              <a:gd name="T56" fmla="*/ 850 w 982"/>
              <a:gd name="T57" fmla="*/ 148 h 774"/>
              <a:gd name="T58" fmla="*/ 838 w 982"/>
              <a:gd name="T59" fmla="*/ 142 h 774"/>
              <a:gd name="T60" fmla="*/ 822 w 982"/>
              <a:gd name="T61" fmla="*/ 134 h 774"/>
              <a:gd name="T62" fmla="*/ 798 w 982"/>
              <a:gd name="T63" fmla="*/ 126 h 774"/>
              <a:gd name="T64" fmla="*/ 768 w 982"/>
              <a:gd name="T65" fmla="*/ 120 h 774"/>
              <a:gd name="T66" fmla="*/ 732 w 982"/>
              <a:gd name="T67" fmla="*/ 114 h 774"/>
              <a:gd name="T68" fmla="*/ 692 w 982"/>
              <a:gd name="T69" fmla="*/ 110 h 774"/>
              <a:gd name="T70" fmla="*/ 646 w 982"/>
              <a:gd name="T71" fmla="*/ 110 h 774"/>
              <a:gd name="T72" fmla="*/ 596 w 982"/>
              <a:gd name="T73" fmla="*/ 116 h 774"/>
              <a:gd name="T74" fmla="*/ 540 w 982"/>
              <a:gd name="T75" fmla="*/ 126 h 774"/>
              <a:gd name="T76" fmla="*/ 482 w 982"/>
              <a:gd name="T77" fmla="*/ 146 h 774"/>
              <a:gd name="T78" fmla="*/ 422 w 982"/>
              <a:gd name="T79" fmla="*/ 172 h 774"/>
              <a:gd name="T80" fmla="*/ 356 w 982"/>
              <a:gd name="T81" fmla="*/ 210 h 774"/>
              <a:gd name="T82" fmla="*/ 290 w 982"/>
              <a:gd name="T83" fmla="*/ 258 h 774"/>
              <a:gd name="T84" fmla="*/ 230 w 982"/>
              <a:gd name="T85" fmla="*/ 310 h 774"/>
              <a:gd name="T86" fmla="*/ 178 w 982"/>
              <a:gd name="T87" fmla="*/ 364 h 774"/>
              <a:gd name="T88" fmla="*/ 136 w 982"/>
              <a:gd name="T89" fmla="*/ 422 h 774"/>
              <a:gd name="T90" fmla="*/ 100 w 982"/>
              <a:gd name="T91" fmla="*/ 480 h 774"/>
              <a:gd name="T92" fmla="*/ 72 w 982"/>
              <a:gd name="T93" fmla="*/ 536 h 774"/>
              <a:gd name="T94" fmla="*/ 48 w 982"/>
              <a:gd name="T95" fmla="*/ 590 h 774"/>
              <a:gd name="T96" fmla="*/ 30 w 982"/>
              <a:gd name="T97" fmla="*/ 640 h 774"/>
              <a:gd name="T98" fmla="*/ 18 w 982"/>
              <a:gd name="T99" fmla="*/ 684 h 774"/>
              <a:gd name="T100" fmla="*/ 8 w 982"/>
              <a:gd name="T101" fmla="*/ 722 h 774"/>
              <a:gd name="T102" fmla="*/ 4 w 982"/>
              <a:gd name="T103" fmla="*/ 750 h 774"/>
              <a:gd name="T104" fmla="*/ 0 w 982"/>
              <a:gd name="T105" fmla="*/ 768 h 774"/>
              <a:gd name="T106" fmla="*/ 0 w 982"/>
              <a:gd name="T107" fmla="*/ 774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82" h="774">
                <a:moveTo>
                  <a:pt x="0" y="774"/>
                </a:moveTo>
                <a:lnTo>
                  <a:pt x="2" y="770"/>
                </a:lnTo>
                <a:lnTo>
                  <a:pt x="8" y="754"/>
                </a:lnTo>
                <a:lnTo>
                  <a:pt x="16" y="730"/>
                </a:lnTo>
                <a:lnTo>
                  <a:pt x="32" y="698"/>
                </a:lnTo>
                <a:lnTo>
                  <a:pt x="50" y="660"/>
                </a:lnTo>
                <a:lnTo>
                  <a:pt x="76" y="618"/>
                </a:lnTo>
                <a:lnTo>
                  <a:pt x="106" y="574"/>
                </a:lnTo>
                <a:lnTo>
                  <a:pt x="142" y="528"/>
                </a:lnTo>
                <a:lnTo>
                  <a:pt x="186" y="482"/>
                </a:lnTo>
                <a:lnTo>
                  <a:pt x="236" y="438"/>
                </a:lnTo>
                <a:lnTo>
                  <a:pt x="294" y="398"/>
                </a:lnTo>
                <a:lnTo>
                  <a:pt x="360" y="360"/>
                </a:lnTo>
                <a:lnTo>
                  <a:pt x="426" y="332"/>
                </a:lnTo>
                <a:lnTo>
                  <a:pt x="488" y="314"/>
                </a:lnTo>
                <a:lnTo>
                  <a:pt x="544" y="304"/>
                </a:lnTo>
                <a:lnTo>
                  <a:pt x="594" y="300"/>
                </a:lnTo>
                <a:lnTo>
                  <a:pt x="638" y="300"/>
                </a:lnTo>
                <a:lnTo>
                  <a:pt x="678" y="304"/>
                </a:lnTo>
                <a:lnTo>
                  <a:pt x="710" y="312"/>
                </a:lnTo>
                <a:lnTo>
                  <a:pt x="736" y="320"/>
                </a:lnTo>
                <a:lnTo>
                  <a:pt x="754" y="326"/>
                </a:lnTo>
                <a:lnTo>
                  <a:pt x="766" y="332"/>
                </a:lnTo>
                <a:lnTo>
                  <a:pt x="770" y="334"/>
                </a:lnTo>
                <a:lnTo>
                  <a:pt x="680" y="476"/>
                </a:lnTo>
                <a:lnTo>
                  <a:pt x="982" y="370"/>
                </a:lnTo>
                <a:lnTo>
                  <a:pt x="912" y="0"/>
                </a:lnTo>
                <a:lnTo>
                  <a:pt x="854" y="150"/>
                </a:lnTo>
                <a:lnTo>
                  <a:pt x="850" y="148"/>
                </a:lnTo>
                <a:lnTo>
                  <a:pt x="838" y="142"/>
                </a:lnTo>
                <a:lnTo>
                  <a:pt x="822" y="134"/>
                </a:lnTo>
                <a:lnTo>
                  <a:pt x="798" y="126"/>
                </a:lnTo>
                <a:lnTo>
                  <a:pt x="768" y="120"/>
                </a:lnTo>
                <a:lnTo>
                  <a:pt x="732" y="114"/>
                </a:lnTo>
                <a:lnTo>
                  <a:pt x="692" y="110"/>
                </a:lnTo>
                <a:lnTo>
                  <a:pt x="646" y="110"/>
                </a:lnTo>
                <a:lnTo>
                  <a:pt x="596" y="116"/>
                </a:lnTo>
                <a:lnTo>
                  <a:pt x="540" y="126"/>
                </a:lnTo>
                <a:lnTo>
                  <a:pt x="482" y="146"/>
                </a:lnTo>
                <a:lnTo>
                  <a:pt x="422" y="172"/>
                </a:lnTo>
                <a:lnTo>
                  <a:pt x="356" y="210"/>
                </a:lnTo>
                <a:lnTo>
                  <a:pt x="290" y="258"/>
                </a:lnTo>
                <a:lnTo>
                  <a:pt x="230" y="310"/>
                </a:lnTo>
                <a:lnTo>
                  <a:pt x="178" y="364"/>
                </a:lnTo>
                <a:lnTo>
                  <a:pt x="136" y="422"/>
                </a:lnTo>
                <a:lnTo>
                  <a:pt x="100" y="480"/>
                </a:lnTo>
                <a:lnTo>
                  <a:pt x="72" y="536"/>
                </a:lnTo>
                <a:lnTo>
                  <a:pt x="48" y="590"/>
                </a:lnTo>
                <a:lnTo>
                  <a:pt x="30" y="640"/>
                </a:lnTo>
                <a:lnTo>
                  <a:pt x="18" y="684"/>
                </a:lnTo>
                <a:lnTo>
                  <a:pt x="8" y="722"/>
                </a:lnTo>
                <a:lnTo>
                  <a:pt x="4" y="750"/>
                </a:lnTo>
                <a:lnTo>
                  <a:pt x="0" y="768"/>
                </a:lnTo>
                <a:lnTo>
                  <a:pt x="0" y="774"/>
                </a:lnTo>
              </a:path>
            </a:pathLst>
          </a:custGeom>
          <a:solidFill>
            <a:srgbClr val="A5A5A5">
              <a:lumMod val="60000"/>
              <a:lumOff val="40000"/>
            </a:srgbClr>
          </a:solidFill>
          <a:ln>
            <a:solidFill>
              <a:srgbClr val="FF66FF"/>
            </a:solidFill>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i="0" u="none" strike="noStrike" kern="0" cap="none" spc="0" normalizeH="0" baseline="0" noProof="0">
              <a:ln>
                <a:noFill/>
              </a:ln>
              <a:solidFill>
                <a:srgbClr val="0000FF"/>
              </a:solidFill>
              <a:effectLst/>
              <a:uLnTx/>
              <a:uFillTx/>
            </a:endParaRPr>
          </a:p>
        </p:txBody>
      </p:sp>
      <p:sp>
        <p:nvSpPr>
          <p:cNvPr id="13" name="Rectangle 12"/>
          <p:cNvSpPr/>
          <p:nvPr/>
        </p:nvSpPr>
        <p:spPr>
          <a:xfrm>
            <a:off x="954374" y="2233240"/>
            <a:ext cx="8425914" cy="3518848"/>
          </a:xfrm>
          <a:prstGeom prst="rect">
            <a:avLst/>
          </a:prstGeom>
        </p:spPr>
        <p:txBody>
          <a:bodyPr wrap="square">
            <a:spAutoFit/>
          </a:bodyPr>
          <a:lstStyle/>
          <a:p>
            <a:pPr marR="0" lvl="0" algn="ctr">
              <a:lnSpc>
                <a:spcPct val="115000"/>
              </a:lnSpc>
              <a:spcBef>
                <a:spcPts val="0"/>
              </a:spcBef>
              <a:spcAft>
                <a:spcPts val="0"/>
              </a:spcAft>
              <a:buClr>
                <a:srgbClr val="1D02DA"/>
              </a:buClr>
              <a:buSzPts val="1000"/>
              <a:tabLst>
                <a:tab pos="227965" algn="l"/>
              </a:tabLst>
            </a:pPr>
            <a:r>
              <a:rPr lang="en-US" sz="2800" dirty="0">
                <a:solidFill>
                  <a:srgbClr val="0000FF"/>
                </a:solidFill>
                <a:ea typeface="Arial" panose="020B0604020202020204" pitchFamily="34" charset="0"/>
                <a:cs typeface="Times" panose="02020603050405020304" pitchFamily="18" charset="0"/>
              </a:rPr>
              <a:t>1. </a:t>
            </a:r>
            <a:r>
              <a:rPr lang="vi-VN" sz="2800" dirty="0">
                <a:solidFill>
                  <a:srgbClr val="0000FF"/>
                </a:solidFill>
                <a:ea typeface="Arial" panose="020B0604020202020204" pitchFamily="34" charset="0"/>
                <a:cs typeface="Times" panose="02020603050405020304" pitchFamily="18" charset="0"/>
              </a:rPr>
              <a:t>Việc tự hào về truyền thống gia đình, dòng họ đã giúp ích gì cho Dung?</a:t>
            </a:r>
            <a:endParaRPr lang="en-US" sz="2800" dirty="0">
              <a:solidFill>
                <a:srgbClr val="0000FF"/>
              </a:solidFill>
              <a:ea typeface="Arial" panose="020B0604020202020204" pitchFamily="34" charset="0"/>
              <a:cs typeface="Times" panose="02020603050405020304" pitchFamily="18" charset="0"/>
            </a:endParaRPr>
          </a:p>
          <a:p>
            <a:pPr marR="0" lvl="0" algn="ctr">
              <a:lnSpc>
                <a:spcPct val="115000"/>
              </a:lnSpc>
              <a:spcBef>
                <a:spcPts val="0"/>
              </a:spcBef>
              <a:spcAft>
                <a:spcPts val="0"/>
              </a:spcAft>
              <a:buClr>
                <a:srgbClr val="1D02DA"/>
              </a:buClr>
              <a:buSzPts val="1000"/>
              <a:tabLst>
                <a:tab pos="215900" algn="l"/>
              </a:tabLst>
            </a:pPr>
            <a:r>
              <a:rPr lang="en-US" sz="2800" dirty="0">
                <a:solidFill>
                  <a:srgbClr val="0000FF"/>
                </a:solidFill>
                <a:ea typeface="Arial" panose="020B0604020202020204" pitchFamily="34" charset="0"/>
                <a:cs typeface="Times" panose="02020603050405020304" pitchFamily="18" charset="0"/>
              </a:rPr>
              <a:t>2. </a:t>
            </a:r>
            <a:r>
              <a:rPr lang="vi-VN" sz="2800" dirty="0">
                <a:solidFill>
                  <a:srgbClr val="0000FF"/>
                </a:solidFill>
                <a:ea typeface="Arial" panose="020B0604020202020204" pitchFamily="34" charset="0"/>
                <a:cs typeface="Times" panose="02020603050405020304" pitchFamily="18" charset="0"/>
              </a:rPr>
              <a:t>Việc duy trì nền nếp, gia phong đã đem lại điều gì cho gia đình Nam?</a:t>
            </a:r>
            <a:endParaRPr lang="en-US" sz="2800" dirty="0">
              <a:solidFill>
                <a:srgbClr val="0000FF"/>
              </a:solidFill>
              <a:ea typeface="Arial" panose="020B0604020202020204" pitchFamily="34" charset="0"/>
              <a:cs typeface="Times" panose="02020603050405020304" pitchFamily="18" charset="0"/>
            </a:endParaRPr>
          </a:p>
          <a:p>
            <a:pPr marR="0" lvl="0" algn="ctr">
              <a:lnSpc>
                <a:spcPct val="115000"/>
              </a:lnSpc>
              <a:spcBef>
                <a:spcPts val="0"/>
              </a:spcBef>
              <a:spcAft>
                <a:spcPts val="2700"/>
              </a:spcAft>
              <a:buClr>
                <a:srgbClr val="1D02DA"/>
              </a:buClr>
              <a:buSzPts val="1000"/>
              <a:tabLst>
                <a:tab pos="215900" algn="l"/>
              </a:tabLst>
            </a:pPr>
            <a:r>
              <a:rPr lang="en-US" sz="2800" dirty="0">
                <a:solidFill>
                  <a:srgbClr val="0000FF"/>
                </a:solidFill>
                <a:ea typeface="Arial" panose="020B0604020202020204" pitchFamily="34" charset="0"/>
                <a:cs typeface="Times" panose="02020603050405020304" pitchFamily="18" charset="0"/>
              </a:rPr>
              <a:t>3. </a:t>
            </a:r>
            <a:r>
              <a:rPr lang="vi-VN" sz="2800" dirty="0">
                <a:solidFill>
                  <a:srgbClr val="0000FF"/>
                </a:solidFill>
                <a:ea typeface="Arial" panose="020B0604020202020204" pitchFamily="34" charset="0"/>
                <a:cs typeface="Times" panose="02020603050405020304" pitchFamily="18" charset="0"/>
              </a:rPr>
              <a:t>Theo em, truyền thống gia đình, dòng họ có ý nghĩa như thế nào đối với mỗi cá nhân, gia đình và xã hội?</a:t>
            </a:r>
            <a:endParaRPr lang="en-US" sz="2800" u="none" strike="noStrike" spc="0" dirty="0">
              <a:solidFill>
                <a:srgbClr val="0000FF"/>
              </a:solidFill>
              <a:effectLst/>
              <a:ea typeface="Arial" panose="020B0604020202020204" pitchFamily="34" charset="0"/>
              <a:cs typeface="Times" panose="02020603050405020304" pitchFamily="18" charset="0"/>
            </a:endParaRPr>
          </a:p>
        </p:txBody>
      </p:sp>
      <p:pic>
        <p:nvPicPr>
          <p:cNvPr id="15" name="Picture 7" descr="BACK03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2215" y="-223969"/>
            <a:ext cx="4820816" cy="17479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 Box 8"/>
          <p:cNvSpPr txBox="1">
            <a:spLocks noChangeArrowheads="1"/>
          </p:cNvSpPr>
          <p:nvPr/>
        </p:nvSpPr>
        <p:spPr bwMode="auto">
          <a:xfrm>
            <a:off x="295698" y="462173"/>
            <a:ext cx="4193326" cy="830997"/>
          </a:xfrm>
          <a:prstGeom prst="rect">
            <a:avLst/>
          </a:prstGeom>
          <a:solidFill>
            <a:srgbClr val="FFFF00">
              <a:alpha val="70195"/>
            </a:srgbClr>
          </a:solidFill>
          <a:ln w="57150">
            <a:solidFill>
              <a:srgbClr val="FF0000"/>
            </a:solidFill>
            <a:miter lim="800000"/>
            <a:headEnd/>
            <a:tailEnd/>
          </a:ln>
        </p:spPr>
        <p:txBody>
          <a:bodyPr wrap="square">
            <a:spAutoFit/>
          </a:bodyPr>
          <a:lstStyle>
            <a:lvl1pPr eaLnBrk="0" hangingPunct="0">
              <a:defRPr sz="2400" b="1">
                <a:solidFill>
                  <a:schemeClr val="tx1"/>
                </a:solidFill>
                <a:latin typeface="Arial" panose="020B0604020202020204" pitchFamily="34" charset="0"/>
              </a:defRPr>
            </a:lvl1pPr>
            <a:lvl2pPr marL="742950" indent="-285750" eaLnBrk="0" hangingPunct="0">
              <a:defRPr sz="2400" b="1">
                <a:solidFill>
                  <a:schemeClr val="tx1"/>
                </a:solidFill>
                <a:latin typeface="Arial" panose="020B0604020202020204" pitchFamily="34" charset="0"/>
              </a:defRPr>
            </a:lvl2pPr>
            <a:lvl3pPr marL="1143000" indent="-228600" eaLnBrk="0" hangingPunct="0">
              <a:defRPr sz="2400" b="1">
                <a:solidFill>
                  <a:schemeClr val="tx1"/>
                </a:solidFill>
                <a:latin typeface="Arial" panose="020B0604020202020204" pitchFamily="34" charset="0"/>
              </a:defRPr>
            </a:lvl3pPr>
            <a:lvl4pPr marL="1600200" indent="-228600" eaLnBrk="0" hangingPunct="0">
              <a:defRPr sz="2400" b="1">
                <a:solidFill>
                  <a:schemeClr val="tx1"/>
                </a:solidFill>
                <a:latin typeface="Arial" panose="020B0604020202020204" pitchFamily="34" charset="0"/>
              </a:defRPr>
            </a:lvl4pPr>
            <a:lvl5pPr marL="2057400" indent="-228600" eaLnBrk="0" hangingPunct="0">
              <a:defRPr sz="2400" b="1">
                <a:solidFill>
                  <a:schemeClr val="tx1"/>
                </a:solidFill>
                <a:latin typeface="Arial" panose="020B0604020202020204" pitchFamily="34" charset="0"/>
              </a:defRPr>
            </a:lvl5pPr>
            <a:lvl6pPr marL="2514600" indent="-228600" eaLnBrk="0" fontAlgn="base" hangingPunct="0">
              <a:spcBef>
                <a:spcPct val="0"/>
              </a:spcBef>
              <a:spcAft>
                <a:spcPct val="0"/>
              </a:spcAft>
              <a:defRPr sz="2400" b="1">
                <a:solidFill>
                  <a:schemeClr val="tx1"/>
                </a:solidFill>
                <a:latin typeface="Arial" panose="020B0604020202020204" pitchFamily="34" charset="0"/>
              </a:defRPr>
            </a:lvl6pPr>
            <a:lvl7pPr marL="2971800" indent="-228600" eaLnBrk="0" fontAlgn="base" hangingPunct="0">
              <a:spcBef>
                <a:spcPct val="0"/>
              </a:spcBef>
              <a:spcAft>
                <a:spcPct val="0"/>
              </a:spcAft>
              <a:defRPr sz="2400" b="1">
                <a:solidFill>
                  <a:schemeClr val="tx1"/>
                </a:solidFill>
                <a:latin typeface="Arial" panose="020B0604020202020204" pitchFamily="34" charset="0"/>
              </a:defRPr>
            </a:lvl7pPr>
            <a:lvl8pPr marL="3429000" indent="-228600" eaLnBrk="0" fontAlgn="base" hangingPunct="0">
              <a:spcBef>
                <a:spcPct val="0"/>
              </a:spcBef>
              <a:spcAft>
                <a:spcPct val="0"/>
              </a:spcAft>
              <a:defRPr sz="2400" b="1">
                <a:solidFill>
                  <a:schemeClr val="tx1"/>
                </a:solidFill>
                <a:latin typeface="Arial" panose="020B0604020202020204" pitchFamily="34" charset="0"/>
              </a:defRPr>
            </a:lvl8pPr>
            <a:lvl9pPr marL="3886200" indent="-228600" eaLnBrk="0" fontAlgn="base" hangingPunct="0">
              <a:spcBef>
                <a:spcPct val="0"/>
              </a:spcBef>
              <a:spcAft>
                <a:spcPct val="0"/>
              </a:spcAft>
              <a:defRPr sz="2400" b="1">
                <a:solidFill>
                  <a:schemeClr val="tx1"/>
                </a:solidFill>
                <a:latin typeface="Arial" panose="020B0604020202020204" pitchFamily="34" charset="0"/>
              </a:defRPr>
            </a:lvl9pPr>
          </a:lstStyle>
          <a:p>
            <a:pPr algn="ctr" eaLnBrk="1" fontAlgn="base" hangingPunct="1">
              <a:spcBef>
                <a:spcPct val="0"/>
              </a:spcBef>
              <a:spcAft>
                <a:spcPct val="0"/>
              </a:spcAft>
            </a:pPr>
            <a:r>
              <a:rPr lang="en-US" altLang="en-US" b="0" dirty="0">
                <a:solidFill>
                  <a:srgbClr val="0000FF"/>
                </a:solidFill>
                <a:latin typeface="+mn-lt"/>
              </a:rPr>
              <a:t>       TÔI LÀ.... </a:t>
            </a:r>
          </a:p>
          <a:p>
            <a:pPr algn="ctr" eaLnBrk="1" fontAlgn="base" hangingPunct="1">
              <a:spcBef>
                <a:spcPct val="0"/>
              </a:spcBef>
              <a:spcAft>
                <a:spcPct val="0"/>
              </a:spcAft>
            </a:pPr>
            <a:r>
              <a:rPr lang="en-US" altLang="en-US" b="0" dirty="0">
                <a:solidFill>
                  <a:srgbClr val="0000FF"/>
                </a:solidFill>
                <a:latin typeface="+mn-lt"/>
              </a:rPr>
              <a:t>NHÀ HÙNG BIỆN</a:t>
            </a:r>
          </a:p>
        </p:txBody>
      </p:sp>
      <p:pic>
        <p:nvPicPr>
          <p:cNvPr id="17" name="Shape 1"/>
          <p:cNvPicPr/>
          <p:nvPr/>
        </p:nvPicPr>
        <p:blipFill>
          <a:blip r:embed="rId9"/>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3560876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par>
                                <p:cTn id="8" presetID="22" presetClass="entr" presetSubtype="4" fill="hold" nodeType="withEffect">
                                  <p:stCondLst>
                                    <p:cond delay="100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1000"/>
                                        <p:tgtEl>
                                          <p:spTgt spid="6"/>
                                        </p:tgtEl>
                                      </p:cBhvr>
                                    </p:animEffect>
                                  </p:childTnLst>
                                </p:cTn>
                              </p:par>
                            </p:childTnLst>
                          </p:cTn>
                        </p:par>
                        <p:par>
                          <p:cTn id="11" fill="hold">
                            <p:stCondLst>
                              <p:cond delay="2000"/>
                            </p:stCondLst>
                            <p:childTnLst>
                              <p:par>
                                <p:cTn id="12" presetID="37" presetClass="entr" presetSubtype="0"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900" decel="100000" fill="hold"/>
                                        <p:tgtEl>
                                          <p:spTgt spid="7"/>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7"/>
                                        </p:tgtEl>
                                        <p:attrNameLst>
                                          <p:attrName>ppt_y</p:attrName>
                                        </p:attrNameLst>
                                      </p:cBhvr>
                                      <p:tavLst>
                                        <p:tav tm="0">
                                          <p:val>
                                            <p:strVal val="#ppt_y-.03"/>
                                          </p:val>
                                        </p:tav>
                                        <p:tav tm="100000">
                                          <p:val>
                                            <p:strVal val="#ppt_y"/>
                                          </p:val>
                                        </p:tav>
                                      </p:tavLst>
                                    </p:anim>
                                  </p:childTnLst>
                                </p:cTn>
                              </p:par>
                              <p:par>
                                <p:cTn id="18" presetID="10" presetClass="entr" presetSubtype="0" fill="hold" nodeType="withEffect">
                                  <p:stCondLst>
                                    <p:cond delay="50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par>
                                <p:cTn id="21" presetID="10" presetClass="entr" presetSubtype="0" fill="hold" nodeType="withEffect">
                                  <p:stCondLst>
                                    <p:cond delay="100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par>
                                <p:cTn id="24" presetID="10" presetClass="entr" presetSubtype="0" fill="hold" nodeType="withEffect">
                                  <p:stCondLst>
                                    <p:cond delay="150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6" descr="ce1ed7f935192fceca30dfb2bcebe602"/>
          <p:cNvPicPr>
            <a:picLocks noChangeAspect="1"/>
          </p:cNvPicPr>
          <p:nvPr/>
        </p:nvPicPr>
        <p:blipFill>
          <a:blip r:embed="rId2"/>
          <a:srcRect l="11188" t="20367" r="10619" b="19944"/>
          <a:stretch>
            <a:fillRect/>
          </a:stretch>
        </p:blipFill>
        <p:spPr>
          <a:xfrm>
            <a:off x="144379" y="-176179"/>
            <a:ext cx="11782926" cy="7244735"/>
          </a:xfrm>
          <a:prstGeom prst="rect">
            <a:avLst/>
          </a:prstGeom>
        </p:spPr>
      </p:pic>
      <p:sp>
        <p:nvSpPr>
          <p:cNvPr id="5" name="Rectangle 4"/>
          <p:cNvSpPr/>
          <p:nvPr/>
        </p:nvSpPr>
        <p:spPr>
          <a:xfrm>
            <a:off x="1564106" y="511803"/>
            <a:ext cx="8133347" cy="5632311"/>
          </a:xfrm>
          <a:prstGeom prst="rect">
            <a:avLst/>
          </a:prstGeom>
        </p:spPr>
        <p:txBody>
          <a:bodyPr wrap="square">
            <a:spAutoFit/>
          </a:bodyPr>
          <a:lstStyle/>
          <a:p>
            <a:pPr algn="ctr" eaLnBrk="0" fontAlgn="base" hangingPunct="0"/>
            <a:r>
              <a:rPr lang="en-US" sz="3000" dirty="0">
                <a:solidFill>
                  <a:srgbClr val="0000FF"/>
                </a:solidFill>
              </a:rPr>
              <a:t>1. </a:t>
            </a:r>
            <a:r>
              <a:rPr lang="en-US" sz="3000" dirty="0" err="1">
                <a:solidFill>
                  <a:srgbClr val="0000FF"/>
                </a:solidFill>
              </a:rPr>
              <a:t>Việc</a:t>
            </a:r>
            <a:r>
              <a:rPr lang="en-US" sz="3000" dirty="0">
                <a:solidFill>
                  <a:srgbClr val="0000FF"/>
                </a:solidFill>
              </a:rPr>
              <a:t> </a:t>
            </a:r>
            <a:r>
              <a:rPr lang="en-US" sz="3000" dirty="0" err="1">
                <a:solidFill>
                  <a:srgbClr val="0000FF"/>
                </a:solidFill>
              </a:rPr>
              <a:t>tự</a:t>
            </a:r>
            <a:r>
              <a:rPr lang="en-US" sz="3000" dirty="0">
                <a:solidFill>
                  <a:srgbClr val="0000FF"/>
                </a:solidFill>
              </a:rPr>
              <a:t> </a:t>
            </a:r>
            <a:r>
              <a:rPr lang="en-US" sz="3000" dirty="0" err="1">
                <a:solidFill>
                  <a:srgbClr val="0000FF"/>
                </a:solidFill>
              </a:rPr>
              <a:t>hào</a:t>
            </a:r>
            <a:r>
              <a:rPr lang="en-US" sz="3000" dirty="0">
                <a:solidFill>
                  <a:srgbClr val="0000FF"/>
                </a:solidFill>
              </a:rPr>
              <a:t> </a:t>
            </a:r>
            <a:r>
              <a:rPr lang="en-US" sz="3000" dirty="0" err="1">
                <a:solidFill>
                  <a:srgbClr val="0000FF"/>
                </a:solidFill>
              </a:rPr>
              <a:t>về</a:t>
            </a:r>
            <a:r>
              <a:rPr lang="en-US" sz="3000" dirty="0">
                <a:solidFill>
                  <a:srgbClr val="0000FF"/>
                </a:solidFill>
              </a:rPr>
              <a:t> </a:t>
            </a:r>
            <a:r>
              <a:rPr lang="en-US" sz="3000" dirty="0" err="1">
                <a:solidFill>
                  <a:srgbClr val="0000FF"/>
                </a:solidFill>
              </a:rPr>
              <a:t>truyền</a:t>
            </a:r>
            <a:r>
              <a:rPr lang="en-US" sz="3000" dirty="0">
                <a:solidFill>
                  <a:srgbClr val="0000FF"/>
                </a:solidFill>
              </a:rPr>
              <a:t> </a:t>
            </a:r>
            <a:r>
              <a:rPr lang="en-US" sz="3000" dirty="0" err="1">
                <a:solidFill>
                  <a:srgbClr val="0000FF"/>
                </a:solidFill>
              </a:rPr>
              <a:t>thống</a:t>
            </a:r>
            <a:r>
              <a:rPr lang="en-US" sz="3000" dirty="0">
                <a:solidFill>
                  <a:srgbClr val="0000FF"/>
                </a:solidFill>
              </a:rPr>
              <a:t> </a:t>
            </a:r>
            <a:r>
              <a:rPr lang="en-US" sz="3000" dirty="0" err="1">
                <a:solidFill>
                  <a:srgbClr val="0000FF"/>
                </a:solidFill>
              </a:rPr>
              <a:t>gia</a:t>
            </a:r>
            <a:r>
              <a:rPr lang="en-US" sz="3000" dirty="0">
                <a:solidFill>
                  <a:srgbClr val="0000FF"/>
                </a:solidFill>
              </a:rPr>
              <a:t> </a:t>
            </a:r>
            <a:r>
              <a:rPr lang="en-US" sz="3000" dirty="0" err="1">
                <a:solidFill>
                  <a:srgbClr val="0000FF"/>
                </a:solidFill>
              </a:rPr>
              <a:t>đình</a:t>
            </a:r>
            <a:r>
              <a:rPr lang="en-US" sz="3000" dirty="0">
                <a:solidFill>
                  <a:srgbClr val="0000FF"/>
                </a:solidFill>
              </a:rPr>
              <a:t>, </a:t>
            </a:r>
            <a:r>
              <a:rPr lang="en-US" sz="3000" dirty="0" err="1">
                <a:solidFill>
                  <a:srgbClr val="0000FF"/>
                </a:solidFill>
              </a:rPr>
              <a:t>dòng</a:t>
            </a:r>
            <a:r>
              <a:rPr lang="en-US" sz="3000" dirty="0">
                <a:solidFill>
                  <a:srgbClr val="0000FF"/>
                </a:solidFill>
              </a:rPr>
              <a:t> </a:t>
            </a:r>
            <a:r>
              <a:rPr lang="en-US" sz="3000" dirty="0" err="1">
                <a:solidFill>
                  <a:srgbClr val="0000FF"/>
                </a:solidFill>
              </a:rPr>
              <a:t>họ</a:t>
            </a:r>
            <a:r>
              <a:rPr lang="en-US" sz="3000" dirty="0">
                <a:solidFill>
                  <a:srgbClr val="0000FF"/>
                </a:solidFill>
              </a:rPr>
              <a:t> </a:t>
            </a:r>
            <a:r>
              <a:rPr lang="en-US" sz="3000" dirty="0" err="1">
                <a:solidFill>
                  <a:srgbClr val="0000FF"/>
                </a:solidFill>
              </a:rPr>
              <a:t>đã</a:t>
            </a:r>
            <a:r>
              <a:rPr lang="en-US" sz="3000" dirty="0">
                <a:solidFill>
                  <a:srgbClr val="0000FF"/>
                </a:solidFill>
              </a:rPr>
              <a:t> </a:t>
            </a:r>
            <a:r>
              <a:rPr lang="en-US" sz="3000" dirty="0" err="1">
                <a:solidFill>
                  <a:srgbClr val="0000FF"/>
                </a:solidFill>
              </a:rPr>
              <a:t>giúp</a:t>
            </a:r>
            <a:r>
              <a:rPr lang="en-US" sz="3000" dirty="0">
                <a:solidFill>
                  <a:srgbClr val="0000FF"/>
                </a:solidFill>
              </a:rPr>
              <a:t> </a:t>
            </a:r>
            <a:r>
              <a:rPr lang="en-US" sz="3000" dirty="0" err="1">
                <a:solidFill>
                  <a:srgbClr val="0000FF"/>
                </a:solidFill>
              </a:rPr>
              <a:t>ích</a:t>
            </a:r>
            <a:r>
              <a:rPr lang="en-US" sz="3000" dirty="0">
                <a:solidFill>
                  <a:srgbClr val="0000FF"/>
                </a:solidFill>
              </a:rPr>
              <a:t> </a:t>
            </a:r>
            <a:r>
              <a:rPr lang="en-US" sz="3000" dirty="0" err="1">
                <a:solidFill>
                  <a:srgbClr val="0000FF"/>
                </a:solidFill>
              </a:rPr>
              <a:t>cho</a:t>
            </a:r>
            <a:r>
              <a:rPr lang="en-US" sz="3000" dirty="0">
                <a:solidFill>
                  <a:srgbClr val="0000FF"/>
                </a:solidFill>
              </a:rPr>
              <a:t> Dung: </a:t>
            </a:r>
            <a:r>
              <a:rPr lang="en-US" sz="3000" dirty="0" err="1">
                <a:solidFill>
                  <a:srgbClr val="0000FF"/>
                </a:solidFill>
              </a:rPr>
              <a:t>Có</a:t>
            </a:r>
            <a:r>
              <a:rPr lang="en-US" sz="3000" dirty="0">
                <a:solidFill>
                  <a:srgbClr val="0000FF"/>
                </a:solidFill>
              </a:rPr>
              <a:t> </a:t>
            </a:r>
            <a:r>
              <a:rPr lang="en-US" sz="3000" dirty="0" err="1">
                <a:solidFill>
                  <a:srgbClr val="0000FF"/>
                </a:solidFill>
              </a:rPr>
              <a:t>động</a:t>
            </a:r>
            <a:r>
              <a:rPr lang="en-US" sz="3000" dirty="0">
                <a:solidFill>
                  <a:srgbClr val="0000FF"/>
                </a:solidFill>
              </a:rPr>
              <a:t> </a:t>
            </a:r>
            <a:r>
              <a:rPr lang="en-US" sz="3000" dirty="0" err="1">
                <a:solidFill>
                  <a:srgbClr val="0000FF"/>
                </a:solidFill>
              </a:rPr>
              <a:t>lực</a:t>
            </a:r>
            <a:r>
              <a:rPr lang="en-US" sz="3000" dirty="0">
                <a:solidFill>
                  <a:srgbClr val="0000FF"/>
                </a:solidFill>
              </a:rPr>
              <a:t> </a:t>
            </a:r>
            <a:r>
              <a:rPr lang="en-US" sz="3000" dirty="0" err="1">
                <a:solidFill>
                  <a:srgbClr val="0000FF"/>
                </a:solidFill>
              </a:rPr>
              <a:t>để</a:t>
            </a:r>
            <a:r>
              <a:rPr lang="en-US" sz="3000" dirty="0">
                <a:solidFill>
                  <a:srgbClr val="0000FF"/>
                </a:solidFill>
              </a:rPr>
              <a:t> </a:t>
            </a:r>
            <a:r>
              <a:rPr lang="en-US" sz="3000" dirty="0" err="1">
                <a:solidFill>
                  <a:srgbClr val="0000FF"/>
                </a:solidFill>
              </a:rPr>
              <a:t>tiếp</a:t>
            </a:r>
            <a:r>
              <a:rPr lang="en-US" sz="3000" dirty="0">
                <a:solidFill>
                  <a:srgbClr val="0000FF"/>
                </a:solidFill>
              </a:rPr>
              <a:t> </a:t>
            </a:r>
            <a:r>
              <a:rPr lang="en-US" sz="3000" dirty="0" err="1">
                <a:solidFill>
                  <a:srgbClr val="0000FF"/>
                </a:solidFill>
              </a:rPr>
              <a:t>tục</a:t>
            </a:r>
            <a:r>
              <a:rPr lang="en-US" sz="3000" dirty="0">
                <a:solidFill>
                  <a:srgbClr val="0000FF"/>
                </a:solidFill>
              </a:rPr>
              <a:t> </a:t>
            </a:r>
            <a:r>
              <a:rPr lang="en-US" sz="3000" dirty="0" err="1">
                <a:solidFill>
                  <a:srgbClr val="0000FF"/>
                </a:solidFill>
              </a:rPr>
              <a:t>học</a:t>
            </a:r>
            <a:r>
              <a:rPr lang="en-US" sz="3000" dirty="0">
                <a:solidFill>
                  <a:srgbClr val="0000FF"/>
                </a:solidFill>
              </a:rPr>
              <a:t> </a:t>
            </a:r>
            <a:r>
              <a:rPr lang="en-US" sz="3000" dirty="0" err="1">
                <a:solidFill>
                  <a:srgbClr val="0000FF"/>
                </a:solidFill>
              </a:rPr>
              <a:t>tập</a:t>
            </a:r>
            <a:r>
              <a:rPr lang="en-US" sz="3000" dirty="0">
                <a:solidFill>
                  <a:srgbClr val="0000FF"/>
                </a:solidFill>
              </a:rPr>
              <a:t> </a:t>
            </a:r>
            <a:r>
              <a:rPr lang="en-US" sz="3000" dirty="0" err="1">
                <a:solidFill>
                  <a:srgbClr val="0000FF"/>
                </a:solidFill>
              </a:rPr>
              <a:t>tốt</a:t>
            </a:r>
            <a:r>
              <a:rPr lang="en-US" sz="3000" dirty="0">
                <a:solidFill>
                  <a:srgbClr val="0000FF"/>
                </a:solidFill>
              </a:rPr>
              <a:t> </a:t>
            </a:r>
            <a:r>
              <a:rPr lang="en-US" sz="3000" dirty="0" err="1">
                <a:solidFill>
                  <a:srgbClr val="0000FF"/>
                </a:solidFill>
              </a:rPr>
              <a:t>dù</a:t>
            </a:r>
            <a:r>
              <a:rPr lang="en-US" sz="3000" dirty="0">
                <a:solidFill>
                  <a:srgbClr val="0000FF"/>
                </a:solidFill>
              </a:rPr>
              <a:t> ở </a:t>
            </a:r>
            <a:r>
              <a:rPr lang="en-US" sz="3000" dirty="0" err="1">
                <a:solidFill>
                  <a:srgbClr val="0000FF"/>
                </a:solidFill>
              </a:rPr>
              <a:t>xa</a:t>
            </a:r>
            <a:r>
              <a:rPr lang="en-US" sz="3000" dirty="0">
                <a:solidFill>
                  <a:srgbClr val="0000FF"/>
                </a:solidFill>
              </a:rPr>
              <a:t> </a:t>
            </a:r>
            <a:r>
              <a:rPr lang="en-US" sz="3000" dirty="0" err="1">
                <a:solidFill>
                  <a:srgbClr val="0000FF"/>
                </a:solidFill>
              </a:rPr>
              <a:t>nhà</a:t>
            </a:r>
            <a:r>
              <a:rPr lang="en-US" sz="3000" dirty="0">
                <a:solidFill>
                  <a:srgbClr val="0000FF"/>
                </a:solidFill>
              </a:rPr>
              <a:t>.</a:t>
            </a:r>
            <a:br>
              <a:rPr lang="en-US" sz="3000" dirty="0">
                <a:solidFill>
                  <a:srgbClr val="0000FF"/>
                </a:solidFill>
              </a:rPr>
            </a:br>
            <a:r>
              <a:rPr lang="en-US" sz="3000" dirty="0">
                <a:solidFill>
                  <a:srgbClr val="0000FF"/>
                </a:solidFill>
              </a:rPr>
              <a:t>2. </a:t>
            </a:r>
            <a:r>
              <a:rPr lang="en-US" sz="3000" dirty="0" err="1">
                <a:solidFill>
                  <a:srgbClr val="0000FF"/>
                </a:solidFill>
              </a:rPr>
              <a:t>Việc</a:t>
            </a:r>
            <a:r>
              <a:rPr lang="en-US" sz="3000" dirty="0">
                <a:solidFill>
                  <a:srgbClr val="0000FF"/>
                </a:solidFill>
              </a:rPr>
              <a:t> </a:t>
            </a:r>
            <a:r>
              <a:rPr lang="en-US" sz="3000" dirty="0" err="1">
                <a:solidFill>
                  <a:srgbClr val="0000FF"/>
                </a:solidFill>
              </a:rPr>
              <a:t>duy</a:t>
            </a:r>
            <a:r>
              <a:rPr lang="en-US" sz="3000" dirty="0">
                <a:solidFill>
                  <a:srgbClr val="0000FF"/>
                </a:solidFill>
              </a:rPr>
              <a:t> </a:t>
            </a:r>
            <a:r>
              <a:rPr lang="en-US" sz="3000" dirty="0" err="1">
                <a:solidFill>
                  <a:srgbClr val="0000FF"/>
                </a:solidFill>
              </a:rPr>
              <a:t>trì</a:t>
            </a:r>
            <a:r>
              <a:rPr lang="en-US" sz="3000" dirty="0">
                <a:solidFill>
                  <a:srgbClr val="0000FF"/>
                </a:solidFill>
              </a:rPr>
              <a:t> </a:t>
            </a:r>
            <a:r>
              <a:rPr lang="en-US" sz="3000" dirty="0" err="1">
                <a:solidFill>
                  <a:srgbClr val="0000FF"/>
                </a:solidFill>
              </a:rPr>
              <a:t>nề</a:t>
            </a:r>
            <a:r>
              <a:rPr lang="en-US" sz="3000" dirty="0">
                <a:solidFill>
                  <a:srgbClr val="0000FF"/>
                </a:solidFill>
              </a:rPr>
              <a:t> </a:t>
            </a:r>
            <a:r>
              <a:rPr lang="en-US" sz="3000" dirty="0" err="1">
                <a:solidFill>
                  <a:srgbClr val="0000FF"/>
                </a:solidFill>
              </a:rPr>
              <a:t>nếp</a:t>
            </a:r>
            <a:r>
              <a:rPr lang="en-US" sz="3000" dirty="0">
                <a:solidFill>
                  <a:srgbClr val="0000FF"/>
                </a:solidFill>
              </a:rPr>
              <a:t>, </a:t>
            </a:r>
            <a:r>
              <a:rPr lang="en-US" sz="3000" dirty="0" err="1">
                <a:solidFill>
                  <a:srgbClr val="0000FF"/>
                </a:solidFill>
              </a:rPr>
              <a:t>gia</a:t>
            </a:r>
            <a:r>
              <a:rPr lang="en-US" sz="3000" dirty="0">
                <a:solidFill>
                  <a:srgbClr val="0000FF"/>
                </a:solidFill>
              </a:rPr>
              <a:t> </a:t>
            </a:r>
            <a:r>
              <a:rPr lang="en-US" sz="3000" dirty="0" err="1">
                <a:solidFill>
                  <a:srgbClr val="0000FF"/>
                </a:solidFill>
              </a:rPr>
              <a:t>phong</a:t>
            </a:r>
            <a:r>
              <a:rPr lang="en-US" sz="3000" dirty="0">
                <a:solidFill>
                  <a:srgbClr val="0000FF"/>
                </a:solidFill>
              </a:rPr>
              <a:t> </a:t>
            </a:r>
            <a:r>
              <a:rPr lang="en-US" sz="3000" dirty="0" err="1">
                <a:solidFill>
                  <a:srgbClr val="0000FF"/>
                </a:solidFill>
              </a:rPr>
              <a:t>đã</a:t>
            </a:r>
            <a:r>
              <a:rPr lang="en-US" sz="3000" dirty="0">
                <a:solidFill>
                  <a:srgbClr val="0000FF"/>
                </a:solidFill>
              </a:rPr>
              <a:t> </a:t>
            </a:r>
            <a:r>
              <a:rPr lang="en-US" sz="3000" dirty="0" err="1">
                <a:solidFill>
                  <a:srgbClr val="0000FF"/>
                </a:solidFill>
              </a:rPr>
              <a:t>đem</a:t>
            </a:r>
            <a:r>
              <a:rPr lang="en-US" sz="3000" dirty="0">
                <a:solidFill>
                  <a:srgbClr val="0000FF"/>
                </a:solidFill>
              </a:rPr>
              <a:t> </a:t>
            </a:r>
            <a:r>
              <a:rPr lang="en-US" sz="3000" dirty="0" err="1">
                <a:solidFill>
                  <a:srgbClr val="0000FF"/>
                </a:solidFill>
              </a:rPr>
              <a:t>lại</a:t>
            </a:r>
            <a:r>
              <a:rPr lang="en-US" sz="3000" dirty="0">
                <a:solidFill>
                  <a:srgbClr val="0000FF"/>
                </a:solidFill>
              </a:rPr>
              <a:t> </a:t>
            </a:r>
            <a:r>
              <a:rPr lang="en-US" sz="3000" dirty="0" err="1">
                <a:solidFill>
                  <a:srgbClr val="0000FF"/>
                </a:solidFill>
              </a:rPr>
              <a:t>điều</a:t>
            </a:r>
            <a:r>
              <a:rPr lang="en-US" sz="3000" dirty="0">
                <a:solidFill>
                  <a:srgbClr val="0000FF"/>
                </a:solidFill>
              </a:rPr>
              <a:t>  </a:t>
            </a:r>
            <a:r>
              <a:rPr lang="en-US" sz="3000" dirty="0" err="1">
                <a:solidFill>
                  <a:srgbClr val="0000FF"/>
                </a:solidFill>
              </a:rPr>
              <a:t>cho</a:t>
            </a:r>
            <a:r>
              <a:rPr lang="en-US" sz="3000" dirty="0">
                <a:solidFill>
                  <a:srgbClr val="0000FF"/>
                </a:solidFill>
              </a:rPr>
              <a:t> </a:t>
            </a:r>
            <a:r>
              <a:rPr lang="en-US" sz="3000" dirty="0" err="1">
                <a:solidFill>
                  <a:srgbClr val="0000FF"/>
                </a:solidFill>
              </a:rPr>
              <a:t>gia</a:t>
            </a:r>
            <a:r>
              <a:rPr lang="en-US" sz="3000" dirty="0">
                <a:solidFill>
                  <a:srgbClr val="0000FF"/>
                </a:solidFill>
              </a:rPr>
              <a:t> </a:t>
            </a:r>
            <a:r>
              <a:rPr lang="en-US" sz="3000" dirty="0" err="1">
                <a:solidFill>
                  <a:srgbClr val="0000FF"/>
                </a:solidFill>
              </a:rPr>
              <a:t>đình</a:t>
            </a:r>
            <a:r>
              <a:rPr lang="en-US" sz="3000" dirty="0">
                <a:solidFill>
                  <a:srgbClr val="0000FF"/>
                </a:solidFill>
              </a:rPr>
              <a:t> Nam: </a:t>
            </a:r>
            <a:r>
              <a:rPr lang="en-US" sz="3000" dirty="0" err="1">
                <a:solidFill>
                  <a:srgbClr val="0000FF"/>
                </a:solidFill>
              </a:rPr>
              <a:t>biết</a:t>
            </a:r>
            <a:r>
              <a:rPr lang="en-US" sz="3000" dirty="0">
                <a:solidFill>
                  <a:srgbClr val="0000FF"/>
                </a:solidFill>
              </a:rPr>
              <a:t> chia </a:t>
            </a:r>
            <a:r>
              <a:rPr lang="en-US" sz="3000" dirty="0" err="1">
                <a:solidFill>
                  <a:srgbClr val="0000FF"/>
                </a:solidFill>
              </a:rPr>
              <a:t>sẻ</a:t>
            </a:r>
            <a:r>
              <a:rPr lang="en-US" sz="3000" dirty="0">
                <a:solidFill>
                  <a:srgbClr val="0000FF"/>
                </a:solidFill>
              </a:rPr>
              <a:t>, </a:t>
            </a:r>
            <a:r>
              <a:rPr lang="en-US" sz="3000" dirty="0" err="1">
                <a:solidFill>
                  <a:srgbClr val="0000FF"/>
                </a:solidFill>
              </a:rPr>
              <a:t>lắng</a:t>
            </a:r>
            <a:r>
              <a:rPr lang="en-US" sz="3000" dirty="0">
                <a:solidFill>
                  <a:srgbClr val="0000FF"/>
                </a:solidFill>
              </a:rPr>
              <a:t> </a:t>
            </a:r>
            <a:r>
              <a:rPr lang="en-US" sz="3000" dirty="0" err="1">
                <a:solidFill>
                  <a:srgbClr val="0000FF"/>
                </a:solidFill>
              </a:rPr>
              <a:t>nghe</a:t>
            </a:r>
            <a:r>
              <a:rPr lang="en-US" sz="3000" dirty="0">
                <a:solidFill>
                  <a:srgbClr val="0000FF"/>
                </a:solidFill>
              </a:rPr>
              <a:t> </a:t>
            </a:r>
            <a:r>
              <a:rPr lang="en-US" sz="3000" dirty="0" err="1">
                <a:solidFill>
                  <a:srgbClr val="0000FF"/>
                </a:solidFill>
              </a:rPr>
              <a:t>và</a:t>
            </a:r>
            <a:r>
              <a:rPr lang="en-US" sz="3000" dirty="0">
                <a:solidFill>
                  <a:srgbClr val="0000FF"/>
                </a:solidFill>
              </a:rPr>
              <a:t> </a:t>
            </a:r>
            <a:r>
              <a:rPr lang="en-US" sz="3000" dirty="0" err="1">
                <a:solidFill>
                  <a:srgbClr val="0000FF"/>
                </a:solidFill>
              </a:rPr>
              <a:t>tôn</a:t>
            </a:r>
            <a:r>
              <a:rPr lang="en-US" sz="3000" dirty="0">
                <a:solidFill>
                  <a:srgbClr val="0000FF"/>
                </a:solidFill>
              </a:rPr>
              <a:t> </a:t>
            </a:r>
            <a:r>
              <a:rPr lang="en-US" sz="3000" dirty="0" err="1">
                <a:solidFill>
                  <a:srgbClr val="0000FF"/>
                </a:solidFill>
              </a:rPr>
              <a:t>trọng</a:t>
            </a:r>
            <a:r>
              <a:rPr lang="en-US" sz="3000" dirty="0">
                <a:solidFill>
                  <a:srgbClr val="0000FF"/>
                </a:solidFill>
              </a:rPr>
              <a:t> ý </a:t>
            </a:r>
            <a:r>
              <a:rPr lang="en-US" sz="3000" dirty="0" err="1">
                <a:solidFill>
                  <a:srgbClr val="0000FF"/>
                </a:solidFill>
              </a:rPr>
              <a:t>kiến</a:t>
            </a:r>
            <a:r>
              <a:rPr lang="en-US" sz="3000" dirty="0">
                <a:solidFill>
                  <a:srgbClr val="0000FF"/>
                </a:solidFill>
              </a:rPr>
              <a:t> </a:t>
            </a:r>
            <a:r>
              <a:rPr lang="en-US" sz="3000" dirty="0" err="1">
                <a:solidFill>
                  <a:srgbClr val="0000FF"/>
                </a:solidFill>
              </a:rPr>
              <a:t>của</a:t>
            </a:r>
            <a:r>
              <a:rPr lang="en-US" sz="3000" dirty="0">
                <a:solidFill>
                  <a:srgbClr val="0000FF"/>
                </a:solidFill>
              </a:rPr>
              <a:t> </a:t>
            </a:r>
            <a:r>
              <a:rPr lang="en-US" sz="3000" dirty="0" err="1">
                <a:solidFill>
                  <a:srgbClr val="0000FF"/>
                </a:solidFill>
              </a:rPr>
              <a:t>nhau</a:t>
            </a:r>
            <a:r>
              <a:rPr lang="en-US" sz="3000" dirty="0">
                <a:solidFill>
                  <a:srgbClr val="0000FF"/>
                </a:solidFill>
              </a:rPr>
              <a:t> </a:t>
            </a:r>
            <a:r>
              <a:rPr lang="en-US" sz="3000" dirty="0" err="1">
                <a:solidFill>
                  <a:srgbClr val="0000FF"/>
                </a:solidFill>
              </a:rPr>
              <a:t>nên</a:t>
            </a:r>
            <a:r>
              <a:rPr lang="en-US" sz="3000" dirty="0">
                <a:solidFill>
                  <a:srgbClr val="0000FF"/>
                </a:solidFill>
              </a:rPr>
              <a:t> </a:t>
            </a:r>
            <a:r>
              <a:rPr lang="en-US" sz="3000" dirty="0" err="1">
                <a:solidFill>
                  <a:srgbClr val="0000FF"/>
                </a:solidFill>
              </a:rPr>
              <a:t>cuộc</a:t>
            </a:r>
            <a:r>
              <a:rPr lang="en-US" sz="3000" dirty="0">
                <a:solidFill>
                  <a:srgbClr val="0000FF"/>
                </a:solidFill>
              </a:rPr>
              <a:t> </a:t>
            </a:r>
            <a:r>
              <a:rPr lang="en-US" sz="3000" dirty="0" err="1">
                <a:solidFill>
                  <a:srgbClr val="0000FF"/>
                </a:solidFill>
              </a:rPr>
              <a:t>sống</a:t>
            </a:r>
            <a:r>
              <a:rPr lang="en-US" sz="3000" dirty="0">
                <a:solidFill>
                  <a:srgbClr val="0000FF"/>
                </a:solidFill>
              </a:rPr>
              <a:t> </a:t>
            </a:r>
            <a:r>
              <a:rPr lang="en-US" sz="3000" dirty="0" err="1">
                <a:solidFill>
                  <a:srgbClr val="0000FF"/>
                </a:solidFill>
              </a:rPr>
              <a:t>gia</a:t>
            </a:r>
            <a:r>
              <a:rPr lang="en-US" sz="3000" dirty="0">
                <a:solidFill>
                  <a:srgbClr val="0000FF"/>
                </a:solidFill>
              </a:rPr>
              <a:t> </a:t>
            </a:r>
            <a:r>
              <a:rPr lang="en-US" sz="3000" dirty="0" err="1">
                <a:solidFill>
                  <a:srgbClr val="0000FF"/>
                </a:solidFill>
              </a:rPr>
              <a:t>đình</a:t>
            </a:r>
            <a:r>
              <a:rPr lang="en-US" sz="3000" dirty="0">
                <a:solidFill>
                  <a:srgbClr val="0000FF"/>
                </a:solidFill>
              </a:rPr>
              <a:t> </a:t>
            </a:r>
            <a:r>
              <a:rPr lang="en-US" sz="3000" dirty="0" err="1">
                <a:solidFill>
                  <a:srgbClr val="0000FF"/>
                </a:solidFill>
              </a:rPr>
              <a:t>luôn</a:t>
            </a:r>
            <a:r>
              <a:rPr lang="en-US" sz="3000" dirty="0">
                <a:solidFill>
                  <a:srgbClr val="0000FF"/>
                </a:solidFill>
              </a:rPr>
              <a:t> </a:t>
            </a:r>
            <a:r>
              <a:rPr lang="en-US" sz="3000" dirty="0" err="1">
                <a:solidFill>
                  <a:srgbClr val="0000FF"/>
                </a:solidFill>
              </a:rPr>
              <a:t>đoàn</a:t>
            </a:r>
            <a:r>
              <a:rPr lang="en-US" sz="3000" dirty="0">
                <a:solidFill>
                  <a:srgbClr val="0000FF"/>
                </a:solidFill>
              </a:rPr>
              <a:t> </a:t>
            </a:r>
            <a:r>
              <a:rPr lang="en-US" sz="3000" dirty="0" err="1">
                <a:solidFill>
                  <a:srgbClr val="0000FF"/>
                </a:solidFill>
              </a:rPr>
              <a:t>kết</a:t>
            </a:r>
            <a:r>
              <a:rPr lang="en-US" sz="3000" dirty="0">
                <a:solidFill>
                  <a:srgbClr val="0000FF"/>
                </a:solidFill>
              </a:rPr>
              <a:t>, </a:t>
            </a:r>
            <a:r>
              <a:rPr lang="en-US" sz="3000" dirty="0" err="1">
                <a:solidFill>
                  <a:srgbClr val="0000FF"/>
                </a:solidFill>
              </a:rPr>
              <a:t>vui</a:t>
            </a:r>
            <a:r>
              <a:rPr lang="en-US" sz="3000" dirty="0">
                <a:solidFill>
                  <a:srgbClr val="0000FF"/>
                </a:solidFill>
              </a:rPr>
              <a:t> </a:t>
            </a:r>
            <a:r>
              <a:rPr lang="en-US" sz="3000" dirty="0" err="1">
                <a:solidFill>
                  <a:srgbClr val="0000FF"/>
                </a:solidFill>
              </a:rPr>
              <a:t>vẻ</a:t>
            </a:r>
            <a:r>
              <a:rPr lang="en-US" sz="3000" dirty="0">
                <a:solidFill>
                  <a:srgbClr val="0000FF"/>
                </a:solidFill>
              </a:rPr>
              <a:t>, </a:t>
            </a:r>
            <a:r>
              <a:rPr lang="en-US" sz="3000" dirty="0" err="1">
                <a:solidFill>
                  <a:srgbClr val="0000FF"/>
                </a:solidFill>
              </a:rPr>
              <a:t>đầm</a:t>
            </a:r>
            <a:r>
              <a:rPr lang="en-US" sz="3000" dirty="0">
                <a:solidFill>
                  <a:srgbClr val="0000FF"/>
                </a:solidFill>
              </a:rPr>
              <a:t> </a:t>
            </a:r>
            <a:r>
              <a:rPr lang="en-US" sz="3000" dirty="0" err="1">
                <a:solidFill>
                  <a:srgbClr val="0000FF"/>
                </a:solidFill>
              </a:rPr>
              <a:t>ấm</a:t>
            </a:r>
            <a:r>
              <a:rPr lang="en-US" sz="3000" dirty="0">
                <a:solidFill>
                  <a:srgbClr val="0000FF"/>
                </a:solidFill>
              </a:rPr>
              <a:t>.</a:t>
            </a:r>
            <a:br>
              <a:rPr lang="en-US" sz="3000" dirty="0">
                <a:solidFill>
                  <a:srgbClr val="0000FF"/>
                </a:solidFill>
              </a:rPr>
            </a:br>
            <a:r>
              <a:rPr lang="en-US" sz="3000" dirty="0">
                <a:solidFill>
                  <a:srgbClr val="0000FF"/>
                </a:solidFill>
              </a:rPr>
              <a:t>3.Theo </a:t>
            </a:r>
            <a:r>
              <a:rPr lang="en-US" sz="3000" dirty="0" err="1">
                <a:solidFill>
                  <a:srgbClr val="0000FF"/>
                </a:solidFill>
              </a:rPr>
              <a:t>em</a:t>
            </a:r>
            <a:r>
              <a:rPr lang="en-US" sz="3000" dirty="0">
                <a:solidFill>
                  <a:srgbClr val="0000FF"/>
                </a:solidFill>
              </a:rPr>
              <a:t>, </a:t>
            </a:r>
            <a:r>
              <a:rPr lang="en-US" sz="3000" dirty="0" err="1">
                <a:solidFill>
                  <a:srgbClr val="0000FF"/>
                </a:solidFill>
              </a:rPr>
              <a:t>truyền</a:t>
            </a:r>
            <a:r>
              <a:rPr lang="en-US" sz="3000" dirty="0">
                <a:solidFill>
                  <a:srgbClr val="0000FF"/>
                </a:solidFill>
              </a:rPr>
              <a:t> </a:t>
            </a:r>
            <a:r>
              <a:rPr lang="en-US" sz="3000" dirty="0" err="1">
                <a:solidFill>
                  <a:srgbClr val="0000FF"/>
                </a:solidFill>
              </a:rPr>
              <a:t>thống</a:t>
            </a:r>
            <a:r>
              <a:rPr lang="en-US" sz="3000" dirty="0">
                <a:solidFill>
                  <a:srgbClr val="0000FF"/>
                </a:solidFill>
              </a:rPr>
              <a:t> </a:t>
            </a:r>
            <a:r>
              <a:rPr lang="en-US" sz="3000" dirty="0" err="1">
                <a:solidFill>
                  <a:srgbClr val="0000FF"/>
                </a:solidFill>
              </a:rPr>
              <a:t>gia</a:t>
            </a:r>
            <a:r>
              <a:rPr lang="en-US" sz="3000" dirty="0">
                <a:solidFill>
                  <a:srgbClr val="0000FF"/>
                </a:solidFill>
              </a:rPr>
              <a:t> </a:t>
            </a:r>
            <a:r>
              <a:rPr lang="en-US" sz="3000" dirty="0" err="1">
                <a:solidFill>
                  <a:srgbClr val="0000FF"/>
                </a:solidFill>
              </a:rPr>
              <a:t>đình</a:t>
            </a:r>
            <a:r>
              <a:rPr lang="en-US" sz="3000" dirty="0">
                <a:solidFill>
                  <a:srgbClr val="0000FF"/>
                </a:solidFill>
              </a:rPr>
              <a:t>, </a:t>
            </a:r>
            <a:r>
              <a:rPr lang="en-US" sz="3000" dirty="0" err="1">
                <a:solidFill>
                  <a:srgbClr val="0000FF"/>
                </a:solidFill>
              </a:rPr>
              <a:t>dòng</a:t>
            </a:r>
            <a:r>
              <a:rPr lang="en-US" sz="3000" dirty="0">
                <a:solidFill>
                  <a:srgbClr val="0000FF"/>
                </a:solidFill>
              </a:rPr>
              <a:t> </a:t>
            </a:r>
            <a:r>
              <a:rPr lang="en-US" sz="3000" dirty="0" err="1">
                <a:solidFill>
                  <a:srgbClr val="0000FF"/>
                </a:solidFill>
              </a:rPr>
              <a:t>họ</a:t>
            </a:r>
            <a:r>
              <a:rPr lang="en-US" sz="3000" dirty="0">
                <a:solidFill>
                  <a:srgbClr val="0000FF"/>
                </a:solidFill>
              </a:rPr>
              <a:t> </a:t>
            </a:r>
            <a:r>
              <a:rPr lang="en-US" sz="3000" dirty="0" err="1">
                <a:solidFill>
                  <a:srgbClr val="0000FF"/>
                </a:solidFill>
              </a:rPr>
              <a:t>có</a:t>
            </a:r>
            <a:r>
              <a:rPr lang="en-US" sz="3000" dirty="0">
                <a:solidFill>
                  <a:srgbClr val="0000FF"/>
                </a:solidFill>
              </a:rPr>
              <a:t> ý </a:t>
            </a:r>
            <a:r>
              <a:rPr lang="en-US" sz="3000" dirty="0" err="1">
                <a:solidFill>
                  <a:srgbClr val="0000FF"/>
                </a:solidFill>
              </a:rPr>
              <a:t>nghĩa</a:t>
            </a:r>
            <a:r>
              <a:rPr lang="en-US" sz="3000" dirty="0">
                <a:solidFill>
                  <a:srgbClr val="0000FF"/>
                </a:solidFill>
              </a:rPr>
              <a:t> </a:t>
            </a:r>
            <a:r>
              <a:rPr lang="en-US" sz="3000" dirty="0" err="1">
                <a:solidFill>
                  <a:srgbClr val="0000FF"/>
                </a:solidFill>
              </a:rPr>
              <a:t>đối</a:t>
            </a:r>
            <a:r>
              <a:rPr lang="en-US" sz="3000" dirty="0">
                <a:solidFill>
                  <a:srgbClr val="0000FF"/>
                </a:solidFill>
              </a:rPr>
              <a:t> </a:t>
            </a:r>
            <a:r>
              <a:rPr lang="en-US" sz="3000" dirty="0" err="1">
                <a:solidFill>
                  <a:srgbClr val="0000FF"/>
                </a:solidFill>
              </a:rPr>
              <a:t>với</a:t>
            </a:r>
            <a:r>
              <a:rPr lang="en-US" sz="3000" dirty="0">
                <a:solidFill>
                  <a:srgbClr val="0000FF"/>
                </a:solidFill>
              </a:rPr>
              <a:t> </a:t>
            </a:r>
            <a:r>
              <a:rPr lang="en-US" sz="3000" dirty="0" err="1">
                <a:solidFill>
                  <a:srgbClr val="0000FF"/>
                </a:solidFill>
              </a:rPr>
              <a:t>mỗi</a:t>
            </a:r>
            <a:r>
              <a:rPr lang="en-US" sz="3000" dirty="0">
                <a:solidFill>
                  <a:srgbClr val="0000FF"/>
                </a:solidFill>
              </a:rPr>
              <a:t> </a:t>
            </a:r>
            <a:r>
              <a:rPr lang="en-US" sz="3000" dirty="0" err="1">
                <a:solidFill>
                  <a:srgbClr val="0000FF"/>
                </a:solidFill>
              </a:rPr>
              <a:t>cá</a:t>
            </a:r>
            <a:r>
              <a:rPr lang="en-US" sz="3000" dirty="0">
                <a:solidFill>
                  <a:srgbClr val="0000FF"/>
                </a:solidFill>
              </a:rPr>
              <a:t> </a:t>
            </a:r>
            <a:r>
              <a:rPr lang="en-US" sz="3000" dirty="0" err="1">
                <a:solidFill>
                  <a:srgbClr val="0000FF"/>
                </a:solidFill>
              </a:rPr>
              <a:t>nhân</a:t>
            </a:r>
            <a:r>
              <a:rPr lang="en-US" sz="3000" dirty="0">
                <a:solidFill>
                  <a:srgbClr val="0000FF"/>
                </a:solidFill>
              </a:rPr>
              <a:t> </a:t>
            </a:r>
            <a:r>
              <a:rPr lang="en-US" sz="3000" dirty="0" err="1">
                <a:solidFill>
                  <a:srgbClr val="0000FF"/>
                </a:solidFill>
              </a:rPr>
              <a:t>gia</a:t>
            </a:r>
            <a:r>
              <a:rPr lang="en-US" sz="3000" dirty="0">
                <a:solidFill>
                  <a:srgbClr val="0000FF"/>
                </a:solidFill>
              </a:rPr>
              <a:t> </a:t>
            </a:r>
            <a:r>
              <a:rPr lang="en-US" sz="3000" dirty="0" err="1">
                <a:solidFill>
                  <a:srgbClr val="0000FF"/>
                </a:solidFill>
              </a:rPr>
              <a:t>đình</a:t>
            </a:r>
            <a:r>
              <a:rPr lang="en-US" sz="3000" dirty="0">
                <a:solidFill>
                  <a:srgbClr val="0000FF"/>
                </a:solidFill>
              </a:rPr>
              <a:t>, </a:t>
            </a:r>
            <a:r>
              <a:rPr lang="en-US" sz="3000" dirty="0" err="1">
                <a:solidFill>
                  <a:srgbClr val="0000FF"/>
                </a:solidFill>
              </a:rPr>
              <a:t>dòng</a:t>
            </a:r>
            <a:r>
              <a:rPr lang="en-US" sz="3000" dirty="0">
                <a:solidFill>
                  <a:srgbClr val="0000FF"/>
                </a:solidFill>
              </a:rPr>
              <a:t> </a:t>
            </a:r>
            <a:r>
              <a:rPr lang="en-US" sz="3000" dirty="0" err="1">
                <a:solidFill>
                  <a:srgbClr val="0000FF"/>
                </a:solidFill>
              </a:rPr>
              <a:t>họ</a:t>
            </a:r>
            <a:r>
              <a:rPr lang="en-US" sz="3000" dirty="0">
                <a:solidFill>
                  <a:srgbClr val="0000FF"/>
                </a:solidFill>
              </a:rPr>
              <a:t>: </a:t>
            </a:r>
            <a:r>
              <a:rPr lang="en-US" sz="3000" dirty="0" err="1">
                <a:solidFill>
                  <a:srgbClr val="0000FF"/>
                </a:solidFill>
              </a:rPr>
              <a:t>giúp</a:t>
            </a:r>
            <a:r>
              <a:rPr lang="en-US" sz="3000" dirty="0">
                <a:solidFill>
                  <a:srgbClr val="0000FF"/>
                </a:solidFill>
              </a:rPr>
              <a:t> ta </a:t>
            </a:r>
            <a:r>
              <a:rPr lang="en-US" sz="3000" dirty="0" err="1">
                <a:solidFill>
                  <a:srgbClr val="0000FF"/>
                </a:solidFill>
              </a:rPr>
              <a:t>có</a:t>
            </a:r>
            <a:r>
              <a:rPr lang="en-US" sz="3000" dirty="0">
                <a:solidFill>
                  <a:srgbClr val="0000FF"/>
                </a:solidFill>
              </a:rPr>
              <a:t> </a:t>
            </a:r>
            <a:r>
              <a:rPr lang="en-US" sz="3000" dirty="0" err="1">
                <a:solidFill>
                  <a:srgbClr val="0000FF"/>
                </a:solidFill>
              </a:rPr>
              <a:t>thêm</a:t>
            </a:r>
            <a:r>
              <a:rPr lang="en-US" sz="3000" dirty="0">
                <a:solidFill>
                  <a:srgbClr val="0000FF"/>
                </a:solidFill>
              </a:rPr>
              <a:t> </a:t>
            </a:r>
            <a:r>
              <a:rPr lang="en-US" sz="3000" dirty="0" err="1">
                <a:solidFill>
                  <a:srgbClr val="0000FF"/>
                </a:solidFill>
              </a:rPr>
              <a:t>kinh</a:t>
            </a:r>
            <a:r>
              <a:rPr lang="en-US" sz="3000" dirty="0">
                <a:solidFill>
                  <a:srgbClr val="0000FF"/>
                </a:solidFill>
              </a:rPr>
              <a:t> </a:t>
            </a:r>
            <a:r>
              <a:rPr lang="en-US" sz="3000" dirty="0" err="1">
                <a:solidFill>
                  <a:srgbClr val="0000FF"/>
                </a:solidFill>
              </a:rPr>
              <a:t>ngiệm</a:t>
            </a:r>
            <a:r>
              <a:rPr lang="en-US" sz="3000" dirty="0">
                <a:solidFill>
                  <a:srgbClr val="0000FF"/>
                </a:solidFill>
              </a:rPr>
              <a:t> </a:t>
            </a:r>
            <a:r>
              <a:rPr lang="en-US" sz="3000" dirty="0" err="1">
                <a:solidFill>
                  <a:srgbClr val="0000FF"/>
                </a:solidFill>
              </a:rPr>
              <a:t>và</a:t>
            </a:r>
            <a:r>
              <a:rPr lang="en-US" sz="3000" dirty="0">
                <a:solidFill>
                  <a:srgbClr val="0000FF"/>
                </a:solidFill>
              </a:rPr>
              <a:t> </a:t>
            </a:r>
            <a:r>
              <a:rPr lang="en-US" sz="3000" dirty="0" err="1">
                <a:solidFill>
                  <a:srgbClr val="0000FF"/>
                </a:solidFill>
              </a:rPr>
              <a:t>sức</a:t>
            </a:r>
            <a:r>
              <a:rPr lang="en-US" sz="3000" dirty="0">
                <a:solidFill>
                  <a:srgbClr val="0000FF"/>
                </a:solidFill>
              </a:rPr>
              <a:t> </a:t>
            </a:r>
            <a:r>
              <a:rPr lang="en-US" sz="3000" dirty="0" err="1">
                <a:solidFill>
                  <a:srgbClr val="0000FF"/>
                </a:solidFill>
              </a:rPr>
              <a:t>mạnh</a:t>
            </a:r>
            <a:r>
              <a:rPr lang="en-US" sz="3000" dirty="0">
                <a:solidFill>
                  <a:srgbClr val="0000FF"/>
                </a:solidFill>
              </a:rPr>
              <a:t> </a:t>
            </a:r>
            <a:r>
              <a:rPr lang="en-US" sz="3000" dirty="0" err="1">
                <a:solidFill>
                  <a:srgbClr val="0000FF"/>
                </a:solidFill>
              </a:rPr>
              <a:t>trong</a:t>
            </a:r>
            <a:r>
              <a:rPr lang="en-US" sz="3000" dirty="0">
                <a:solidFill>
                  <a:srgbClr val="0000FF"/>
                </a:solidFill>
              </a:rPr>
              <a:t> </a:t>
            </a:r>
            <a:r>
              <a:rPr lang="en-US" sz="3000" dirty="0" err="1">
                <a:solidFill>
                  <a:srgbClr val="0000FF"/>
                </a:solidFill>
              </a:rPr>
              <a:t>cuộc</a:t>
            </a:r>
            <a:r>
              <a:rPr lang="en-US" sz="3000" dirty="0">
                <a:solidFill>
                  <a:srgbClr val="0000FF"/>
                </a:solidFill>
              </a:rPr>
              <a:t> </a:t>
            </a:r>
            <a:r>
              <a:rPr lang="en-US" sz="3000" dirty="0" err="1">
                <a:solidFill>
                  <a:srgbClr val="0000FF"/>
                </a:solidFill>
              </a:rPr>
              <a:t>sống</a:t>
            </a:r>
            <a:r>
              <a:rPr lang="en-US" sz="3000" dirty="0">
                <a:solidFill>
                  <a:srgbClr val="0000FF"/>
                </a:solidFill>
              </a:rPr>
              <a:t>, </a:t>
            </a:r>
            <a:r>
              <a:rPr lang="en-US" sz="3000" dirty="0" err="1">
                <a:solidFill>
                  <a:srgbClr val="0000FF"/>
                </a:solidFill>
              </a:rPr>
              <a:t>góp</a:t>
            </a:r>
            <a:r>
              <a:rPr lang="en-US" sz="3000" dirty="0">
                <a:solidFill>
                  <a:srgbClr val="0000FF"/>
                </a:solidFill>
              </a:rPr>
              <a:t> </a:t>
            </a:r>
            <a:r>
              <a:rPr lang="en-US" sz="3000" dirty="0" err="1">
                <a:solidFill>
                  <a:srgbClr val="0000FF"/>
                </a:solidFill>
              </a:rPr>
              <a:t>phần</a:t>
            </a:r>
            <a:r>
              <a:rPr lang="en-US" sz="3000" dirty="0">
                <a:solidFill>
                  <a:srgbClr val="0000FF"/>
                </a:solidFill>
              </a:rPr>
              <a:t> </a:t>
            </a:r>
            <a:r>
              <a:rPr lang="en-US" sz="3000" dirty="0" err="1">
                <a:solidFill>
                  <a:srgbClr val="0000FF"/>
                </a:solidFill>
              </a:rPr>
              <a:t>làm</a:t>
            </a:r>
            <a:r>
              <a:rPr lang="en-US" sz="3000" dirty="0">
                <a:solidFill>
                  <a:srgbClr val="0000FF"/>
                </a:solidFill>
              </a:rPr>
              <a:t> </a:t>
            </a:r>
            <a:r>
              <a:rPr lang="en-US" sz="3000" dirty="0" err="1">
                <a:solidFill>
                  <a:srgbClr val="0000FF"/>
                </a:solidFill>
              </a:rPr>
              <a:t>phong</a:t>
            </a:r>
            <a:r>
              <a:rPr lang="en-US" sz="3000" dirty="0">
                <a:solidFill>
                  <a:srgbClr val="0000FF"/>
                </a:solidFill>
              </a:rPr>
              <a:t> </a:t>
            </a:r>
            <a:r>
              <a:rPr lang="en-US" sz="3000" dirty="0" err="1">
                <a:solidFill>
                  <a:srgbClr val="0000FF"/>
                </a:solidFill>
              </a:rPr>
              <a:t>phú</a:t>
            </a:r>
            <a:r>
              <a:rPr lang="en-US" sz="3000" dirty="0">
                <a:solidFill>
                  <a:srgbClr val="0000FF"/>
                </a:solidFill>
              </a:rPr>
              <a:t> </a:t>
            </a:r>
            <a:r>
              <a:rPr lang="en-US" sz="3000" dirty="0" err="1">
                <a:solidFill>
                  <a:srgbClr val="0000FF"/>
                </a:solidFill>
              </a:rPr>
              <a:t>truyền</a:t>
            </a:r>
            <a:r>
              <a:rPr lang="en-US" sz="3000" dirty="0">
                <a:solidFill>
                  <a:srgbClr val="0000FF"/>
                </a:solidFill>
              </a:rPr>
              <a:t> </a:t>
            </a:r>
            <a:r>
              <a:rPr lang="en-US" sz="3000" dirty="0" err="1">
                <a:solidFill>
                  <a:srgbClr val="0000FF"/>
                </a:solidFill>
              </a:rPr>
              <a:t>thống</a:t>
            </a:r>
            <a:r>
              <a:rPr lang="en-US" sz="3000" dirty="0">
                <a:solidFill>
                  <a:srgbClr val="0000FF"/>
                </a:solidFill>
              </a:rPr>
              <a:t>, </a:t>
            </a:r>
            <a:r>
              <a:rPr lang="en-US" sz="3000" dirty="0" err="1">
                <a:solidFill>
                  <a:srgbClr val="0000FF"/>
                </a:solidFill>
              </a:rPr>
              <a:t>bản</a:t>
            </a:r>
            <a:r>
              <a:rPr lang="en-US" sz="3000" dirty="0">
                <a:solidFill>
                  <a:srgbClr val="0000FF"/>
                </a:solidFill>
              </a:rPr>
              <a:t> </a:t>
            </a:r>
            <a:r>
              <a:rPr lang="en-US" sz="3000" dirty="0" err="1">
                <a:solidFill>
                  <a:srgbClr val="0000FF"/>
                </a:solidFill>
              </a:rPr>
              <a:t>sắc</a:t>
            </a:r>
            <a:r>
              <a:rPr lang="en-US" sz="3000" dirty="0">
                <a:solidFill>
                  <a:srgbClr val="0000FF"/>
                </a:solidFill>
              </a:rPr>
              <a:t> </a:t>
            </a:r>
            <a:r>
              <a:rPr lang="en-US" sz="3000" dirty="0" err="1">
                <a:solidFill>
                  <a:srgbClr val="0000FF"/>
                </a:solidFill>
              </a:rPr>
              <a:t>dân</a:t>
            </a:r>
            <a:r>
              <a:rPr lang="en-US" sz="3000" dirty="0">
                <a:solidFill>
                  <a:srgbClr val="0000FF"/>
                </a:solidFill>
              </a:rPr>
              <a:t> </a:t>
            </a:r>
            <a:r>
              <a:rPr lang="en-US" sz="3000" dirty="0" err="1">
                <a:solidFill>
                  <a:srgbClr val="0000FF"/>
                </a:solidFill>
              </a:rPr>
              <a:t>tộc</a:t>
            </a:r>
            <a:r>
              <a:rPr lang="en-US" sz="3000" dirty="0">
                <a:solidFill>
                  <a:srgbClr val="0000FF"/>
                </a:solidFill>
              </a:rPr>
              <a:t> </a:t>
            </a:r>
            <a:r>
              <a:rPr lang="en-US" sz="3000" dirty="0" err="1">
                <a:solidFill>
                  <a:srgbClr val="0000FF"/>
                </a:solidFill>
              </a:rPr>
              <a:t>Việt</a:t>
            </a:r>
            <a:r>
              <a:rPr lang="en-US" sz="3000" dirty="0">
                <a:solidFill>
                  <a:srgbClr val="0000FF"/>
                </a:solidFill>
              </a:rPr>
              <a:t> Nam.</a:t>
            </a:r>
            <a:endParaRPr lang="en-US" sz="3000" i="1" dirty="0">
              <a:solidFill>
                <a:srgbClr val="0000FF"/>
              </a:solidFill>
              <a:ea typeface="Times New Roman" panose="02020603050405020304" pitchFamily="18" charset="0"/>
            </a:endParaRPr>
          </a:p>
        </p:txBody>
      </p:sp>
    </p:spTree>
    <p:extLst>
      <p:ext uri="{BB962C8B-B14F-4D97-AF65-F5344CB8AC3E}">
        <p14:creationId xmlns:p14="http://schemas.microsoft.com/office/powerpoint/2010/main" val="3024898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1660690" y="1104472"/>
            <a:ext cx="7931179" cy="4217437"/>
            <a:chOff x="-166977" y="0"/>
            <a:chExt cx="8523798" cy="5698029"/>
          </a:xfrm>
        </p:grpSpPr>
        <p:pic>
          <p:nvPicPr>
            <p:cNvPr id="5" name="Google Shape;164;p9"/>
            <p:cNvPicPr preferRelativeResize="0"/>
            <p:nvPr/>
          </p:nvPicPr>
          <p:blipFill rotWithShape="1">
            <a:blip r:embed="rId2">
              <a:alphaModFix/>
            </a:blip>
            <a:srcRect l="15285" t="10430" r="46645" b="11190"/>
            <a:stretch/>
          </p:blipFill>
          <p:spPr>
            <a:xfrm>
              <a:off x="-166977" y="0"/>
              <a:ext cx="8523798" cy="5698029"/>
            </a:xfrm>
            <a:prstGeom prst="rect">
              <a:avLst/>
            </a:prstGeom>
            <a:noFill/>
            <a:ln>
              <a:noFill/>
            </a:ln>
          </p:spPr>
        </p:pic>
        <p:pic>
          <p:nvPicPr>
            <p:cNvPr id="6" name="Google Shape;165;p9"/>
            <p:cNvPicPr preferRelativeResize="0"/>
            <p:nvPr/>
          </p:nvPicPr>
          <p:blipFill rotWithShape="1">
            <a:blip r:embed="rId3">
              <a:alphaModFix/>
            </a:blip>
            <a:srcRect l="18975" t="9789" r="12467"/>
            <a:stretch/>
          </p:blipFill>
          <p:spPr>
            <a:xfrm>
              <a:off x="3295278" y="4015409"/>
              <a:ext cx="2947731" cy="1677955"/>
            </a:xfrm>
            <a:prstGeom prst="rect">
              <a:avLst/>
            </a:prstGeom>
            <a:noFill/>
            <a:ln>
              <a:noFill/>
            </a:ln>
          </p:spPr>
        </p:pic>
      </p:grpSp>
      <p:pic>
        <p:nvPicPr>
          <p:cNvPr id="8" name="图片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338781">
            <a:off x="10297552" y="982442"/>
            <a:ext cx="1063853" cy="1355319"/>
          </a:xfrm>
          <a:prstGeom prst="rect">
            <a:avLst/>
          </a:prstGeom>
        </p:spPr>
      </p:pic>
      <p:pic>
        <p:nvPicPr>
          <p:cNvPr id="9" name="Picture 8"/>
          <p:cNvPicPr>
            <a:picLocks noChangeAspect="1"/>
          </p:cNvPicPr>
          <p:nvPr/>
        </p:nvPicPr>
        <p:blipFill>
          <a:blip r:embed="rId5"/>
          <a:stretch>
            <a:fillRect/>
          </a:stretch>
        </p:blipFill>
        <p:spPr>
          <a:xfrm>
            <a:off x="8795692" y="2481648"/>
            <a:ext cx="3853006" cy="4359018"/>
          </a:xfrm>
          <a:prstGeom prst="rect">
            <a:avLst/>
          </a:prstGeom>
        </p:spPr>
      </p:pic>
      <p:pic>
        <p:nvPicPr>
          <p:cNvPr id="11" name="图片 8" descr="6fc417983c9675ce1b60e983870aeb8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6439" y="3648269"/>
            <a:ext cx="2586805" cy="2665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 Box 5"/>
          <p:cNvSpPr txBox="1">
            <a:spLocks noChangeArrowheads="1"/>
          </p:cNvSpPr>
          <p:nvPr/>
        </p:nvSpPr>
        <p:spPr bwMode="auto">
          <a:xfrm>
            <a:off x="3163244" y="1660101"/>
            <a:ext cx="5455333" cy="3600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50000"/>
              </a:spcBef>
              <a:spcAft>
                <a:spcPct val="0"/>
              </a:spcAft>
              <a:buFont typeface="Arial" panose="020B0604020202020204" pitchFamily="34" charset="0"/>
              <a:buNone/>
            </a:pPr>
            <a:r>
              <a:rPr lang="vi-VN" sz="3200" i="1" dirty="0">
                <a:solidFill>
                  <a:srgbClr val="0000FF"/>
                </a:solidFill>
                <a:latin typeface="+mn-lt"/>
                <a:cs typeface="#9Slide03 Arima Madurai Black" panose="00000A00000000000000" pitchFamily="2" charset="0"/>
              </a:rPr>
              <a:t>Truyền thống của gia đình, dòng họ giúp chúng ta có thêm kinh nghiệm, động lực, vượt gua khó khăn, thử thách và nỗ lực vươn lên để thành công.</a:t>
            </a:r>
            <a:endParaRPr lang="en-US" sz="3200" dirty="0">
              <a:solidFill>
                <a:srgbClr val="0000FF"/>
              </a:solidFill>
              <a:latin typeface="+mn-lt"/>
              <a:cs typeface="#9Slide03 Arima Madurai Black" panose="00000A00000000000000" pitchFamily="2" charset="0"/>
            </a:endParaRPr>
          </a:p>
          <a:p>
            <a:pPr fontAlgn="base">
              <a:lnSpc>
                <a:spcPct val="100000"/>
              </a:lnSpc>
              <a:spcBef>
                <a:spcPct val="50000"/>
              </a:spcBef>
              <a:spcAft>
                <a:spcPct val="0"/>
              </a:spcAft>
              <a:buFontTx/>
              <a:buNone/>
            </a:pPr>
            <a:endParaRPr lang="en-US" altLang="en-US" sz="2400" i="1" dirty="0">
              <a:solidFill>
                <a:srgbClr val="0000FF"/>
              </a:solidFill>
              <a:latin typeface="+mn-lt"/>
              <a:cs typeface="#9Slide03 Arima Madurai Black" panose="00000A00000000000000" pitchFamily="2" charset="0"/>
            </a:endParaRPr>
          </a:p>
        </p:txBody>
      </p:sp>
      <p:pic>
        <p:nvPicPr>
          <p:cNvPr id="12" name="Shape 1"/>
          <p:cNvPicPr/>
          <p:nvPr/>
        </p:nvPicPr>
        <p:blipFill>
          <a:blip r:embed="rId7"/>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4171209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750"/>
                                        <p:tgtEl>
                                          <p:spTgt spid="8"/>
                                        </p:tgtEl>
                                      </p:cBhvr>
                                    </p:animEffect>
                                  </p:childTnLst>
                                </p:cTn>
                              </p:par>
                              <p:par>
                                <p:cTn id="8" presetID="42" presetClass="path" presetSubtype="0" fill="hold" nodeType="withEffect">
                                  <p:stCondLst>
                                    <p:cond delay="0"/>
                                  </p:stCondLst>
                                  <p:childTnLst>
                                    <p:animMotion origin="layout" path="M -0.12708 0.14745 L -0.07617 -0.04005 " pathEditMode="relative" rAng="0" ptsTypes="AA">
                                      <p:cBhvr>
                                        <p:cTn id="9" dur="750" fill="hold"/>
                                        <p:tgtEl>
                                          <p:spTgt spid="8"/>
                                        </p:tgtEl>
                                        <p:attrNameLst>
                                          <p:attrName>ppt_x</p:attrName>
                                          <p:attrName>ppt_y</p:attrName>
                                        </p:attrNameLst>
                                      </p:cBhvr>
                                      <p:rCtr x="2539" y="-9375"/>
                                    </p:animMotion>
                                  </p:childTnLst>
                                </p:cTn>
                              </p:par>
                            </p:childTnLst>
                          </p:cTn>
                        </p:par>
                        <p:par>
                          <p:cTn id="10" fill="hold">
                            <p:stCondLst>
                              <p:cond delay="750"/>
                            </p:stCondLst>
                            <p:childTnLst>
                              <p:par>
                                <p:cTn id="11" presetID="37" presetClass="entr" presetSubtype="0" fill="hold" nodeType="after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anim calcmode="lin" valueType="num">
                                      <p:cBhvr>
                                        <p:cTn id="14" dur="1000" fill="hold"/>
                                        <p:tgtEl>
                                          <p:spTgt spid="11"/>
                                        </p:tgtEl>
                                        <p:attrNameLst>
                                          <p:attrName>ppt_x</p:attrName>
                                        </p:attrNameLst>
                                      </p:cBhvr>
                                      <p:tavLst>
                                        <p:tav tm="0">
                                          <p:val>
                                            <p:strVal val="#ppt_x"/>
                                          </p:val>
                                        </p:tav>
                                        <p:tav tm="100000">
                                          <p:val>
                                            <p:strVal val="#ppt_x"/>
                                          </p:val>
                                        </p:tav>
                                      </p:tavLst>
                                    </p:anim>
                                    <p:anim calcmode="lin" valueType="num">
                                      <p:cBhvr>
                                        <p:cTn id="15" dur="900" decel="100000" fill="hold"/>
                                        <p:tgtEl>
                                          <p:spTgt spid="11"/>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par>
                                <p:cTn id="17" presetID="53"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p:cTn id="19" dur="1000" fill="hold"/>
                                        <p:tgtEl>
                                          <p:spTgt spid="15"/>
                                        </p:tgtEl>
                                        <p:attrNameLst>
                                          <p:attrName>ppt_w</p:attrName>
                                        </p:attrNameLst>
                                      </p:cBhvr>
                                      <p:tavLst>
                                        <p:tav tm="0">
                                          <p:val>
                                            <p:fltVal val="0"/>
                                          </p:val>
                                        </p:tav>
                                        <p:tav tm="100000">
                                          <p:val>
                                            <p:strVal val="#ppt_w"/>
                                          </p:val>
                                        </p:tav>
                                      </p:tavLst>
                                    </p:anim>
                                    <p:anim calcmode="lin" valueType="num">
                                      <p:cBhvr>
                                        <p:cTn id="20" dur="1000" fill="hold"/>
                                        <p:tgtEl>
                                          <p:spTgt spid="15"/>
                                        </p:tgtEl>
                                        <p:attrNameLst>
                                          <p:attrName>ppt_h</p:attrName>
                                        </p:attrNameLst>
                                      </p:cBhvr>
                                      <p:tavLst>
                                        <p:tav tm="0">
                                          <p:val>
                                            <p:fltVal val="0"/>
                                          </p:val>
                                        </p:tav>
                                        <p:tav tm="100000">
                                          <p:val>
                                            <p:strVal val="#ppt_h"/>
                                          </p:val>
                                        </p:tav>
                                      </p:tavLst>
                                    </p:anim>
                                    <p:animEffect transition="in" filter="fade">
                                      <p:cBhvr>
                                        <p:cTn id="21"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pic>
        <p:nvPicPr>
          <p:cNvPr id="11" name="Shape 1"/>
          <p:cNvPicPr/>
          <p:nvPr/>
        </p:nvPicPr>
        <p:blipFill>
          <a:blip r:embed="rId5"/>
          <a:stretch/>
        </p:blipFill>
        <p:spPr>
          <a:xfrm>
            <a:off x="11033760" y="0"/>
            <a:ext cx="1158240" cy="1048385"/>
          </a:xfrm>
          <a:prstGeom prst="rect">
            <a:avLst/>
          </a:prstGeom>
          <a:noFill/>
          <a:ln>
            <a:noFill/>
          </a:ln>
        </p:spPr>
      </p:pic>
      <p:grpSp>
        <p:nvGrpSpPr>
          <p:cNvPr id="9" name="Group 8"/>
          <p:cNvGrpSpPr/>
          <p:nvPr/>
        </p:nvGrpSpPr>
        <p:grpSpPr>
          <a:xfrm>
            <a:off x="-269556" y="0"/>
            <a:ext cx="12461556" cy="6995997"/>
            <a:chOff x="-409647" y="-16497"/>
            <a:chExt cx="12461556" cy="6995997"/>
          </a:xfrm>
        </p:grpSpPr>
        <p:pic>
          <p:nvPicPr>
            <p:cNvPr id="164" name="Google Shape;164;p9"/>
            <p:cNvPicPr preferRelativeResize="0"/>
            <p:nvPr/>
          </p:nvPicPr>
          <p:blipFill rotWithShape="1">
            <a:blip r:embed="rId6">
              <a:alphaModFix/>
            </a:blip>
            <a:srcRect l="15285" t="10430" r="46645" b="11190"/>
            <a:stretch/>
          </p:blipFill>
          <p:spPr>
            <a:xfrm>
              <a:off x="-409647" y="1776262"/>
              <a:ext cx="5918745" cy="3808071"/>
            </a:xfrm>
            <a:prstGeom prst="rect">
              <a:avLst/>
            </a:prstGeom>
            <a:noFill/>
            <a:ln>
              <a:noFill/>
            </a:ln>
          </p:spPr>
        </p:pic>
        <p:pic>
          <p:nvPicPr>
            <p:cNvPr id="165" name="Google Shape;165;p9"/>
            <p:cNvPicPr preferRelativeResize="0"/>
            <p:nvPr/>
          </p:nvPicPr>
          <p:blipFill rotWithShape="1">
            <a:blip r:embed="rId7">
              <a:alphaModFix/>
            </a:blip>
            <a:srcRect l="18975" t="9789" r="12467"/>
            <a:stretch/>
          </p:blipFill>
          <p:spPr>
            <a:xfrm>
              <a:off x="3637184" y="4250687"/>
              <a:ext cx="2046842" cy="1899370"/>
            </a:xfrm>
            <a:prstGeom prst="rect">
              <a:avLst/>
            </a:prstGeom>
            <a:noFill/>
            <a:ln>
              <a:noFill/>
            </a:ln>
          </p:spPr>
        </p:pic>
        <p:pic>
          <p:nvPicPr>
            <p:cNvPr id="2" name="Picture 1"/>
            <p:cNvPicPr>
              <a:picLocks noChangeAspect="1"/>
            </p:cNvPicPr>
            <p:nvPr/>
          </p:nvPicPr>
          <p:blipFill>
            <a:blip r:embed="rId8"/>
            <a:stretch>
              <a:fillRect/>
            </a:stretch>
          </p:blipFill>
          <p:spPr>
            <a:xfrm>
              <a:off x="4132164" y="-16497"/>
              <a:ext cx="7556253" cy="4066384"/>
            </a:xfrm>
            <a:prstGeom prst="rect">
              <a:avLst/>
            </a:prstGeom>
          </p:spPr>
        </p:pic>
        <p:sp>
          <p:nvSpPr>
            <p:cNvPr id="6" name="文本框 6"/>
            <p:cNvSpPr txBox="1"/>
            <p:nvPr/>
          </p:nvSpPr>
          <p:spPr>
            <a:xfrm>
              <a:off x="4295808" y="1763028"/>
              <a:ext cx="7743580" cy="1107996"/>
            </a:xfrm>
            <a:prstGeom prst="rect">
              <a:avLst/>
            </a:prstGeom>
            <a:noFill/>
          </p:spPr>
          <p:txBody>
            <a:bodyPr wrap="square" rtlCol="0">
              <a:spAutoFit/>
            </a:bodyPr>
            <a:lstStyle/>
            <a:p>
              <a:pPr algn="ctr"/>
              <a:r>
                <a:rPr lang="en-US" altLang="zh-CN" sz="6600" dirty="0">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I.KHỞI ĐỘNG</a:t>
              </a:r>
              <a:endParaRPr lang="zh-CN" altLang="en-US" sz="6600" dirty="0">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endParaRPr>
            </a:p>
          </p:txBody>
        </p:sp>
        <p:grpSp>
          <p:nvGrpSpPr>
            <p:cNvPr id="3" name="Group 2"/>
            <p:cNvGrpSpPr/>
            <p:nvPr/>
          </p:nvGrpSpPr>
          <p:grpSpPr>
            <a:xfrm>
              <a:off x="407199" y="2028686"/>
              <a:ext cx="3888611" cy="3406471"/>
              <a:chOff x="232271" y="1977062"/>
              <a:chExt cx="3888611" cy="3406471"/>
            </a:xfrm>
          </p:grpSpPr>
          <p:sp>
            <p:nvSpPr>
              <p:cNvPr id="5" name="PA_菱形 1"/>
              <p:cNvSpPr/>
              <p:nvPr>
                <p:custDataLst>
                  <p:tags r:id="rId2"/>
                </p:custDataLst>
              </p:nvPr>
            </p:nvSpPr>
            <p:spPr>
              <a:xfrm>
                <a:off x="286247" y="1977062"/>
                <a:ext cx="3834635" cy="3406471"/>
              </a:xfrm>
              <a:prstGeom prst="diamond">
                <a:avLst/>
              </a:prstGeom>
              <a:solidFill>
                <a:srgbClr val="F3D3BC"/>
              </a:solidFill>
              <a:ln w="38100" cap="flat" cmpd="sng" algn="ctr">
                <a:noFill/>
                <a:prstDash val="solid"/>
                <a:miter lim="800000"/>
              </a:ln>
              <a:effectLst>
                <a:outerShdw blurRad="50800" dist="38100" dir="2700000" algn="tl" rotWithShape="0">
                  <a:prstClr val="black">
                    <a:alpha val="40000"/>
                  </a:prstClr>
                </a:outerShdw>
              </a:effectLst>
            </p:spPr>
            <p:txBody>
              <a:bodyPr rtlCol="0" anchor="ctr"/>
              <a:lstStyle/>
              <a:p>
                <a:pPr algn="ctr"/>
                <a:endParaRPr lang="zh-CN" altLang="en-US" kern="0">
                  <a:solidFill>
                    <a:prstClr val="white"/>
                  </a:solidFill>
                  <a:latin typeface="Lato Light"/>
                </a:endParaRPr>
              </a:p>
            </p:txBody>
          </p:sp>
          <p:sp>
            <p:nvSpPr>
              <p:cNvPr id="7" name="文本框 10"/>
              <p:cNvSpPr txBox="1"/>
              <p:nvPr/>
            </p:nvSpPr>
            <p:spPr>
              <a:xfrm>
                <a:off x="232271" y="2556912"/>
                <a:ext cx="3724966" cy="2246769"/>
              </a:xfrm>
              <a:prstGeom prst="rect">
                <a:avLst/>
              </a:prstGeom>
              <a:noFill/>
            </p:spPr>
            <p:txBody>
              <a:bodyPr wrap="square" rtlCol="0">
                <a:spAutoFit/>
              </a:bodyPr>
              <a:lstStyle/>
              <a:p>
                <a:pPr algn="ctr" eaLnBrk="0" fontAlgn="base" hangingPunct="0">
                  <a:spcBef>
                    <a:spcPct val="0"/>
                  </a:spcBef>
                  <a:spcAft>
                    <a:spcPct val="0"/>
                  </a:spcAft>
                </a:pPr>
                <a:r>
                  <a:rPr lang="en-US" altLang="en-US" sz="2800" b="1" dirty="0" err="1">
                    <a:solidFill>
                      <a:srgbClr val="0000FF"/>
                    </a:solidFill>
                    <a:latin typeface="#9Slide05 Brannboll Ny" panose="02000000000000000000" pitchFamily="2" charset="0"/>
                    <a:ea typeface="Helvetica Neue"/>
                    <a:cs typeface="Helvetica Neue"/>
                  </a:rPr>
                  <a:t>Tiết</a:t>
                </a:r>
                <a:r>
                  <a:rPr lang="en-US" altLang="en-US" sz="2800" b="1" dirty="0">
                    <a:solidFill>
                      <a:srgbClr val="0000FF"/>
                    </a:solidFill>
                    <a:latin typeface="#9Slide05 Brannboll Ny" panose="02000000000000000000" pitchFamily="2" charset="0"/>
                    <a:ea typeface="Helvetica Neue"/>
                    <a:cs typeface="Helvetica Neue"/>
                  </a:rPr>
                  <a:t> 1, 2, 3</a:t>
                </a:r>
              </a:p>
              <a:p>
                <a:pPr algn="ctr" eaLnBrk="0" fontAlgn="base" hangingPunct="0">
                  <a:spcBef>
                    <a:spcPct val="0"/>
                  </a:spcBef>
                  <a:spcAft>
                    <a:spcPct val="0"/>
                  </a:spcAft>
                </a:pPr>
                <a:r>
                  <a:rPr lang="en-US" altLang="en-US" sz="2800" b="1" dirty="0" err="1">
                    <a:solidFill>
                      <a:srgbClr val="0000FF"/>
                    </a:solidFill>
                    <a:latin typeface="#9Slide05 Brannboll Ny" panose="02000000000000000000" pitchFamily="2" charset="0"/>
                    <a:ea typeface="Helvetica Neue"/>
                    <a:cs typeface="Helvetica Neue"/>
                  </a:rPr>
                  <a:t>Bài</a:t>
                </a:r>
                <a:r>
                  <a:rPr lang="en-US" altLang="en-US" sz="2800" b="1" dirty="0">
                    <a:solidFill>
                      <a:srgbClr val="0000FF"/>
                    </a:solidFill>
                    <a:latin typeface="#9Slide05 Brannboll Ny" panose="02000000000000000000" pitchFamily="2" charset="0"/>
                    <a:ea typeface="Helvetica Neue"/>
                    <a:cs typeface="Helvetica Neue"/>
                  </a:rPr>
                  <a:t> 1:</a:t>
                </a:r>
                <a:r>
                  <a:rPr lang="en-US" altLang="en-US" sz="2800" b="1" dirty="0">
                    <a:solidFill>
                      <a:srgbClr val="FF0000"/>
                    </a:solidFill>
                    <a:latin typeface="#9Slide05 Brannboll Ny" panose="02000000000000000000" pitchFamily="2" charset="0"/>
                    <a:ea typeface="Helvetica Neue"/>
                    <a:cs typeface="Helvetica Neue"/>
                  </a:rPr>
                  <a:t> </a:t>
                </a:r>
              </a:p>
              <a:p>
                <a:pPr algn="ctr" eaLnBrk="0" fontAlgn="base" hangingPunct="0">
                  <a:spcBef>
                    <a:spcPct val="0"/>
                  </a:spcBef>
                  <a:spcAft>
                    <a:spcPct val="0"/>
                  </a:spcAft>
                </a:pPr>
                <a:r>
                  <a:rPr lang="en-US" altLang="en-US" sz="2800" b="1" dirty="0">
                    <a:solidFill>
                      <a:srgbClr val="FF0000"/>
                    </a:solidFill>
                    <a:latin typeface="#9Slide05 Brannboll Ny" panose="02000000000000000000" pitchFamily="2" charset="0"/>
                    <a:ea typeface="Helvetica Neue"/>
                    <a:cs typeface="Helvetica Neue"/>
                  </a:rPr>
                  <a:t>TỰ HÀO VỀ TRUYỀN THỐNG GIA ĐÌNH, DÒNG HỌ</a:t>
                </a:r>
                <a:endParaRPr lang="zh-CN" altLang="en-US" sz="2800" dirty="0">
                  <a:solidFill>
                    <a:prstClr val="white"/>
                  </a:solidFill>
                  <a:latin typeface="Times New Roman" pitchFamily="18" charset="0"/>
                  <a:cs typeface="Times New Roman" pitchFamily="18" charset="0"/>
                </a:endParaRPr>
              </a:p>
            </p:txBody>
          </p:sp>
        </p:grpSp>
        <p:pic>
          <p:nvPicPr>
            <p:cNvPr id="8" name="图片 2"/>
            <p:cNvPicPr>
              <a:picLocks noChangeAspect="1"/>
            </p:cNvPicPr>
            <p:nvPr/>
          </p:nvPicPr>
          <p:blipFill>
            <a:blip r:embed="rId9">
              <a:extLst>
                <a:ext uri="{28A0092B-C50C-407E-A947-70E740481C1C}">
                  <a14:useLocalDpi xmlns:a14="http://schemas.microsoft.com/office/drawing/2010/main" val="0"/>
                </a:ext>
              </a:extLst>
            </a:blip>
            <a:srcRect l="50168" t="20952" r="548" b="27864"/>
            <a:stretch>
              <a:fillRect/>
            </a:stretch>
          </p:blipFill>
          <p:spPr bwMode="auto">
            <a:xfrm>
              <a:off x="6165459" y="3183239"/>
              <a:ext cx="5886450" cy="3796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A_库_图片 27"/>
            <p:cNvPicPr>
              <a:picLocks noChangeAspect="1"/>
            </p:cNvPicPr>
            <p:nvPr>
              <p:custDataLst>
                <p:tags r:id="rId1"/>
              </p:custDataLst>
            </p:nvPr>
          </p:nvPicPr>
          <p:blipFill rotWithShape="1">
            <a:blip r:embed="rId10" cstate="print">
              <a:extLst>
                <a:ext uri="{28A0092B-C50C-407E-A947-70E740481C1C}">
                  <a14:useLocalDpi xmlns:a14="http://schemas.microsoft.com/office/drawing/2010/main" val="0"/>
                </a:ext>
              </a:extLst>
            </a:blip>
            <a:srcRect/>
            <a:stretch>
              <a:fillRect/>
            </a:stretch>
          </p:blipFill>
          <p:spPr>
            <a:xfrm rot="5174318">
              <a:off x="1137204" y="-495135"/>
              <a:ext cx="1747392" cy="3099448"/>
            </a:xfrm>
            <a:prstGeom prst="rect">
              <a:avLst/>
            </a:prstGeom>
          </p:spPr>
        </p:pic>
      </p:grpSp>
    </p:spTree>
    <p:extLst>
      <p:ext uri="{BB962C8B-B14F-4D97-AF65-F5344CB8AC3E}">
        <p14:creationId xmlns:p14="http://schemas.microsoft.com/office/powerpoint/2010/main" val="36508834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05490" y="146557"/>
            <a:ext cx="11485984" cy="6659217"/>
          </a:xfrm>
          <a:prstGeom prst="rect">
            <a:avLst/>
          </a:prstGeom>
        </p:spPr>
      </p:pic>
      <p:sp>
        <p:nvSpPr>
          <p:cNvPr id="5" name="文本框 6"/>
          <p:cNvSpPr txBox="1"/>
          <p:nvPr/>
        </p:nvSpPr>
        <p:spPr>
          <a:xfrm>
            <a:off x="2418828" y="3361225"/>
            <a:ext cx="8040625" cy="2308324"/>
          </a:xfrm>
          <a:prstGeom prst="rect">
            <a:avLst/>
          </a:prstGeom>
          <a:noFill/>
        </p:spPr>
        <p:txBody>
          <a:bodyPr wrap="square" rtlCol="0">
            <a:spAutoFit/>
          </a:bodyPr>
          <a:lstStyle/>
          <a:p>
            <a:pPr algn="ctr"/>
            <a:r>
              <a:rPr lang="en-US" altLang="zh-CN" sz="4800" b="1" dirty="0">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3. </a:t>
            </a:r>
            <a:r>
              <a:rPr lang="en-US" altLang="zh-CN" sz="4800" b="1" dirty="0" err="1">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Giữ</a:t>
            </a:r>
            <a:r>
              <a:rPr lang="en-US" altLang="zh-CN" sz="4800" b="1" dirty="0">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 </a:t>
            </a:r>
            <a:r>
              <a:rPr lang="en-US" altLang="zh-CN" sz="4800" b="1" dirty="0" err="1">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gìn</a:t>
            </a:r>
            <a:r>
              <a:rPr lang="en-US" altLang="zh-CN" sz="4800" b="1" dirty="0">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 </a:t>
            </a:r>
            <a:r>
              <a:rPr lang="en-US" altLang="zh-CN" sz="4800" b="1" dirty="0" err="1">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và</a:t>
            </a:r>
            <a:r>
              <a:rPr lang="en-US" altLang="zh-CN" sz="4800" b="1" dirty="0">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 </a:t>
            </a:r>
            <a:r>
              <a:rPr lang="en-US" altLang="zh-CN" sz="4800" b="1" dirty="0" err="1">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phát</a:t>
            </a:r>
            <a:r>
              <a:rPr lang="en-US" altLang="zh-CN" sz="4800" b="1" dirty="0">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 </a:t>
            </a:r>
            <a:r>
              <a:rPr lang="en-US" altLang="zh-CN" sz="4800" b="1" dirty="0" err="1">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huy</a:t>
            </a:r>
            <a:r>
              <a:rPr lang="en-US" altLang="zh-CN" sz="4800" b="1" dirty="0">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 </a:t>
            </a:r>
          </a:p>
          <a:p>
            <a:pPr algn="ctr"/>
            <a:r>
              <a:rPr lang="en-US" altLang="zh-CN" sz="4800" b="1" dirty="0" err="1">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truyền</a:t>
            </a:r>
            <a:r>
              <a:rPr lang="en-US" altLang="zh-CN" sz="4800" b="1" dirty="0">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 </a:t>
            </a:r>
            <a:r>
              <a:rPr lang="en-US" altLang="zh-CN" sz="4800" b="1" dirty="0" err="1">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thống</a:t>
            </a:r>
            <a:r>
              <a:rPr lang="en-US" altLang="zh-CN" sz="4800" b="1" dirty="0">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 </a:t>
            </a:r>
            <a:r>
              <a:rPr lang="en-US" altLang="zh-CN" sz="4800" b="1" dirty="0" err="1">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gia</a:t>
            </a:r>
            <a:r>
              <a:rPr lang="en-US" altLang="zh-CN" sz="4800" b="1" dirty="0">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 </a:t>
            </a:r>
            <a:r>
              <a:rPr lang="en-US" altLang="zh-CN" sz="4800" b="1" dirty="0" err="1">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đình</a:t>
            </a:r>
            <a:r>
              <a:rPr lang="en-US" altLang="zh-CN" sz="4800" b="1" dirty="0">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 </a:t>
            </a:r>
            <a:r>
              <a:rPr lang="en-US" altLang="zh-CN" sz="4800" b="1" dirty="0" err="1">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dòng</a:t>
            </a:r>
            <a:r>
              <a:rPr lang="en-US" altLang="zh-CN" sz="4800" b="1" dirty="0">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 </a:t>
            </a:r>
            <a:r>
              <a:rPr lang="en-US" altLang="zh-CN" sz="4800" b="1" dirty="0" err="1">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họ</a:t>
            </a:r>
            <a:endParaRPr lang="zh-CN" altLang="en-US" sz="4800" b="1" dirty="0">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endParaRPr>
          </a:p>
        </p:txBody>
      </p:sp>
      <p:pic>
        <p:nvPicPr>
          <p:cNvPr id="6" name="Shape 35"/>
          <p:cNvPicPr/>
          <p:nvPr/>
        </p:nvPicPr>
        <p:blipFill>
          <a:blip r:embed="rId3"/>
          <a:stretch/>
        </p:blipFill>
        <p:spPr>
          <a:xfrm>
            <a:off x="29155" y="3615486"/>
            <a:ext cx="3047399" cy="3242514"/>
          </a:xfrm>
          <a:prstGeom prst="rect">
            <a:avLst/>
          </a:prstGeom>
        </p:spPr>
      </p:pic>
      <p:pic>
        <p:nvPicPr>
          <p:cNvPr id="9" name="图片 8" descr="6fc417983c9675ce1b60e983870aeb8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18840" y="4755807"/>
            <a:ext cx="2586805" cy="2090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Shape 1"/>
          <p:cNvPicPr/>
          <p:nvPr/>
        </p:nvPicPr>
        <p:blipFill>
          <a:blip r:embed="rId5"/>
          <a:stretch/>
        </p:blipFill>
        <p:spPr>
          <a:xfrm>
            <a:off x="11248594" y="247083"/>
            <a:ext cx="1158240" cy="1048385"/>
          </a:xfrm>
          <a:prstGeom prst="rect">
            <a:avLst/>
          </a:prstGeom>
          <a:noFill/>
          <a:ln>
            <a:noFill/>
          </a:ln>
        </p:spPr>
      </p:pic>
    </p:spTree>
    <p:extLst>
      <p:ext uri="{BB962C8B-B14F-4D97-AF65-F5344CB8AC3E}">
        <p14:creationId xmlns:p14="http://schemas.microsoft.com/office/powerpoint/2010/main" val="2342425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par>
                          <p:cTn id="13" fill="hold">
                            <p:stCondLst>
                              <p:cond delay="500"/>
                            </p:stCondLst>
                            <p:childTnLst>
                              <p:par>
                                <p:cTn id="14" presetID="37" presetClass="entr" presetSubtype="0"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1000"/>
                                        <p:tgtEl>
                                          <p:spTgt spid="9"/>
                                        </p:tgtEl>
                                      </p:cBhvr>
                                    </p:animEffect>
                                    <p:anim calcmode="lin" valueType="num">
                                      <p:cBhvr>
                                        <p:cTn id="17" dur="1000" fill="hold"/>
                                        <p:tgtEl>
                                          <p:spTgt spid="9"/>
                                        </p:tgtEl>
                                        <p:attrNameLst>
                                          <p:attrName>ppt_x</p:attrName>
                                        </p:attrNameLst>
                                      </p:cBhvr>
                                      <p:tavLst>
                                        <p:tav tm="0">
                                          <p:val>
                                            <p:strVal val="#ppt_x"/>
                                          </p:val>
                                        </p:tav>
                                        <p:tav tm="100000">
                                          <p:val>
                                            <p:strVal val="#ppt_x"/>
                                          </p:val>
                                        </p:tav>
                                      </p:tavLst>
                                    </p:anim>
                                    <p:anim calcmode="lin" valueType="num">
                                      <p:cBhvr>
                                        <p:cTn id="18" dur="900" decel="100000" fill="hold"/>
                                        <p:tgtEl>
                                          <p:spTgt spid="9"/>
                                        </p:tgtEl>
                                        <p:attrNameLst>
                                          <p:attrName>ppt_y</p:attrName>
                                        </p:attrNameLst>
                                      </p:cBhvr>
                                      <p:tavLst>
                                        <p:tav tm="0">
                                          <p:val>
                                            <p:strVal val="#ppt_y+1"/>
                                          </p:val>
                                        </p:tav>
                                        <p:tav tm="100000">
                                          <p:val>
                                            <p:strVal val="#ppt_y-.03"/>
                                          </p:val>
                                        </p:tav>
                                      </p:tavLst>
                                    </p:anim>
                                    <p:anim calcmode="lin" valueType="num">
                                      <p:cBhvr>
                                        <p:cTn id="19"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grpSp>
        <p:nvGrpSpPr>
          <p:cNvPr id="3" name="Group 2"/>
          <p:cNvGrpSpPr/>
          <p:nvPr/>
        </p:nvGrpSpPr>
        <p:grpSpPr>
          <a:xfrm>
            <a:off x="5959470" y="-476036"/>
            <a:ext cx="6506227" cy="7427342"/>
            <a:chOff x="5959470" y="-476036"/>
            <a:chExt cx="6506227" cy="6720614"/>
          </a:xfrm>
        </p:grpSpPr>
        <p:pic>
          <p:nvPicPr>
            <p:cNvPr id="154" name="Google Shape;154;p8"/>
            <p:cNvPicPr preferRelativeResize="0"/>
            <p:nvPr/>
          </p:nvPicPr>
          <p:blipFill rotWithShape="1">
            <a:blip r:embed="rId3">
              <a:alphaModFix/>
            </a:blip>
            <a:srcRect l="16992" t="-937" r="50159" b="17086"/>
            <a:stretch/>
          </p:blipFill>
          <p:spPr>
            <a:xfrm>
              <a:off x="5959470" y="-476036"/>
              <a:ext cx="6506227" cy="6624909"/>
            </a:xfrm>
            <a:prstGeom prst="rect">
              <a:avLst/>
            </a:prstGeom>
            <a:noFill/>
            <a:ln>
              <a:noFill/>
            </a:ln>
          </p:spPr>
        </p:pic>
        <p:pic>
          <p:nvPicPr>
            <p:cNvPr id="155" name="Google Shape;155;p8"/>
            <p:cNvPicPr preferRelativeResize="0"/>
            <p:nvPr/>
          </p:nvPicPr>
          <p:blipFill rotWithShape="1">
            <a:blip r:embed="rId4">
              <a:alphaModFix/>
            </a:blip>
            <a:srcRect/>
            <a:stretch/>
          </p:blipFill>
          <p:spPr>
            <a:xfrm>
              <a:off x="8535473" y="4408838"/>
              <a:ext cx="1727891" cy="1835740"/>
            </a:xfrm>
            <a:prstGeom prst="rect">
              <a:avLst/>
            </a:prstGeom>
            <a:noFill/>
            <a:ln>
              <a:noFill/>
            </a:ln>
          </p:spPr>
        </p:pic>
      </p:grpSp>
      <p:pic>
        <p:nvPicPr>
          <p:cNvPr id="10" name="Google Shape;164;p9"/>
          <p:cNvPicPr preferRelativeResize="0"/>
          <p:nvPr/>
        </p:nvPicPr>
        <p:blipFill rotWithShape="1">
          <a:blip r:embed="rId5">
            <a:alphaModFix/>
          </a:blip>
          <a:srcRect l="15285" t="10430" r="46645" b="11190"/>
          <a:stretch/>
        </p:blipFill>
        <p:spPr>
          <a:xfrm>
            <a:off x="-652943" y="1483568"/>
            <a:ext cx="7154158" cy="5748081"/>
          </a:xfrm>
          <a:prstGeom prst="rect">
            <a:avLst/>
          </a:prstGeom>
          <a:noFill/>
          <a:ln>
            <a:noFill/>
          </a:ln>
        </p:spPr>
      </p:pic>
      <p:pic>
        <p:nvPicPr>
          <p:cNvPr id="11" name="Google Shape;165;p9"/>
          <p:cNvPicPr preferRelativeResize="0"/>
          <p:nvPr/>
        </p:nvPicPr>
        <p:blipFill rotWithShape="1">
          <a:blip r:embed="rId6">
            <a:alphaModFix/>
          </a:blip>
          <a:srcRect l="18975" t="9789" r="12467"/>
          <a:stretch/>
        </p:blipFill>
        <p:spPr>
          <a:xfrm>
            <a:off x="5271032" y="5176149"/>
            <a:ext cx="2124215" cy="1899370"/>
          </a:xfrm>
          <a:prstGeom prst="rect">
            <a:avLst/>
          </a:prstGeom>
          <a:noFill/>
          <a:ln>
            <a:noFill/>
          </a:ln>
        </p:spPr>
      </p:pic>
      <p:sp>
        <p:nvSpPr>
          <p:cNvPr id="8" name="Rectangle 7"/>
          <p:cNvSpPr/>
          <p:nvPr/>
        </p:nvSpPr>
        <p:spPr>
          <a:xfrm>
            <a:off x="445542" y="2247370"/>
            <a:ext cx="5305120" cy="4093428"/>
          </a:xfrm>
          <a:prstGeom prst="rect">
            <a:avLst/>
          </a:prstGeom>
        </p:spPr>
        <p:txBody>
          <a:bodyPr wrap="square">
            <a:spAutoFit/>
          </a:bodyPr>
          <a:lstStyle/>
          <a:p>
            <a:pPr algn="just"/>
            <a:r>
              <a:rPr lang="en-US" sz="2600" dirty="0">
                <a:solidFill>
                  <a:srgbClr val="0000FF"/>
                </a:solidFill>
                <a:ea typeface="Courier New" panose="02070309020205020404" pitchFamily="49" charset="0"/>
              </a:rPr>
              <a:t>   </a:t>
            </a:r>
            <a:r>
              <a:rPr lang="vi-VN" sz="2600" dirty="0">
                <a:solidFill>
                  <a:srgbClr val="0000FF"/>
                </a:solidFill>
              </a:rPr>
              <a:t>Năm nào cũng vậy, Linh luôn háo hức mong chờ đến sáng mùng một Tết Nguyên đán. Khi đó, mọi thành viên trong gia đình đều tụ họp đông đủ, cùng nhau đi chúc tết ông bà và những người thân trong gia đình, dòng họ. Tết năm nay, Linh còn học được rất nhiều lời chúc ý nghĩa để chúc mừng ông bà, bố mẹ.</a:t>
            </a:r>
            <a:endParaRPr lang="en-US" sz="2600" dirty="0">
              <a:solidFill>
                <a:srgbClr val="0000FF"/>
              </a:solidFill>
            </a:endParaRPr>
          </a:p>
        </p:txBody>
      </p:sp>
      <p:sp>
        <p:nvSpPr>
          <p:cNvPr id="9" name="Rectangle 8"/>
          <p:cNvSpPr/>
          <p:nvPr/>
        </p:nvSpPr>
        <p:spPr>
          <a:xfrm>
            <a:off x="6240141" y="1192451"/>
            <a:ext cx="5514420" cy="4728217"/>
          </a:xfrm>
          <a:prstGeom prst="rect">
            <a:avLst/>
          </a:prstGeom>
        </p:spPr>
        <p:txBody>
          <a:bodyPr wrap="square">
            <a:spAutoFit/>
          </a:bodyPr>
          <a:lstStyle/>
          <a:p>
            <a:pPr marL="190500" indent="-190500" algn="just">
              <a:lnSpc>
                <a:spcPct val="115000"/>
              </a:lnSpc>
            </a:pPr>
            <a:r>
              <a:rPr lang="en-US" sz="2400" dirty="0">
                <a:solidFill>
                  <a:srgbClr val="0000FF"/>
                </a:solidFill>
                <a:ea typeface="Arial" panose="020B0604020202020204" pitchFamily="34" charset="0"/>
              </a:rPr>
              <a:t>       </a:t>
            </a:r>
            <a:r>
              <a:rPr lang="vi-VN" sz="2400" dirty="0">
                <a:solidFill>
                  <a:srgbClr val="0000FF"/>
                </a:solidFill>
              </a:rPr>
              <a:t>Tuổi thơ của An đã gắn bó với tiếng đàn bầu vì bà ngoại và mẹ của An đều là nghệ sĩ đàn bầu nổi tiếng. Từ nhỏ, An đã được tập đàn cùng bà và mẹ. Giờ đây, kĩ thuật đánh đàn của An đã khá điêu luyện. An luôn mong muốn sẽ có nhiều cơ hội mang nét độc đáo của tiếng đàn bầu Việt Nam giới thiệu với bạn bè trong nước và quốc tế.</a:t>
            </a:r>
            <a:endParaRPr lang="en-US" sz="2400" dirty="0">
              <a:solidFill>
                <a:srgbClr val="0000FF"/>
              </a:solidFill>
            </a:endParaRPr>
          </a:p>
          <a:p>
            <a:pPr marL="190500" indent="-190500" algn="just">
              <a:lnSpc>
                <a:spcPct val="115000"/>
              </a:lnSpc>
            </a:pPr>
            <a:endParaRPr lang="en-US" sz="2400" dirty="0">
              <a:solidFill>
                <a:srgbClr val="0000FF"/>
              </a:solidFill>
              <a:ea typeface="Arial" panose="020B0604020202020204" pitchFamily="34" charset="0"/>
            </a:endParaRPr>
          </a:p>
        </p:txBody>
      </p:sp>
      <p:pic>
        <p:nvPicPr>
          <p:cNvPr id="12" name="图片 6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2042" y="0"/>
            <a:ext cx="422917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7"/>
          <p:cNvSpPr txBox="1">
            <a:spLocks noChangeArrowheads="1"/>
          </p:cNvSpPr>
          <p:nvPr/>
        </p:nvSpPr>
        <p:spPr bwMode="auto">
          <a:xfrm>
            <a:off x="704681" y="374415"/>
            <a:ext cx="3263900"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a:spcBef>
                <a:spcPct val="50000"/>
              </a:spcBef>
              <a:defRPr sz="2400">
                <a:solidFill>
                  <a:srgbClr val="A50021"/>
                </a:solidFill>
                <a:latin typeface="Arial" panose="020B0604020202020204" pitchFamily="34" charset="0"/>
              </a:defRPr>
            </a:lvl1pPr>
            <a:lvl2pPr marL="742950" indent="-285750" algn="ctr">
              <a:spcBef>
                <a:spcPct val="50000"/>
              </a:spcBef>
              <a:defRPr sz="2400">
                <a:solidFill>
                  <a:srgbClr val="A50021"/>
                </a:solidFill>
                <a:latin typeface="Arial" panose="020B0604020202020204" pitchFamily="34" charset="0"/>
              </a:defRPr>
            </a:lvl2pPr>
            <a:lvl3pPr marL="1143000" indent="-228600" algn="ctr">
              <a:spcBef>
                <a:spcPct val="50000"/>
              </a:spcBef>
              <a:defRPr sz="2400">
                <a:solidFill>
                  <a:srgbClr val="A50021"/>
                </a:solidFill>
                <a:latin typeface="Arial" panose="020B0604020202020204" pitchFamily="34" charset="0"/>
              </a:defRPr>
            </a:lvl3pPr>
            <a:lvl4pPr marL="1600200" indent="-228600" algn="ctr">
              <a:spcBef>
                <a:spcPct val="50000"/>
              </a:spcBef>
              <a:defRPr sz="2400">
                <a:solidFill>
                  <a:srgbClr val="A50021"/>
                </a:solidFill>
                <a:latin typeface="Arial" panose="020B0604020202020204" pitchFamily="34" charset="0"/>
              </a:defRPr>
            </a:lvl4pPr>
            <a:lvl5pPr marL="2057400" indent="-228600" algn="ctr">
              <a:spcBef>
                <a:spcPct val="50000"/>
              </a:spcBef>
              <a:defRPr sz="2400">
                <a:solidFill>
                  <a:srgbClr val="A50021"/>
                </a:solidFill>
                <a:latin typeface="Arial" panose="020B0604020202020204" pitchFamily="34" charset="0"/>
              </a:defRPr>
            </a:lvl5pPr>
            <a:lvl6pPr marL="2514600" indent="-228600" algn="ctr"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eaLnBrk="0" fontAlgn="base" hangingPunct="0">
              <a:spcBef>
                <a:spcPct val="50000"/>
              </a:spcBef>
              <a:spcAft>
                <a:spcPct val="0"/>
              </a:spcAft>
              <a:defRPr sz="2400">
                <a:solidFill>
                  <a:srgbClr val="A50021"/>
                </a:solidFill>
                <a:latin typeface="Arial" panose="020B0604020202020204" pitchFamily="34" charset="0"/>
              </a:defRPr>
            </a:lvl9pPr>
          </a:lstStyle>
          <a:p>
            <a:pPr algn="l" fontAlgn="base">
              <a:lnSpc>
                <a:spcPct val="150000"/>
              </a:lnSpc>
              <a:spcBef>
                <a:spcPct val="0"/>
              </a:spcBef>
              <a:spcAft>
                <a:spcPct val="0"/>
              </a:spcAft>
            </a:pPr>
            <a:r>
              <a:rPr lang="en-US" altLang="en-US" dirty="0">
                <a:solidFill>
                  <a:srgbClr val="0000FF"/>
                </a:solidFill>
                <a:latin typeface="+mn-lt"/>
                <a:cs typeface="Times New Roman" panose="02020603050405020304" pitchFamily="18" charset="0"/>
              </a:rPr>
              <a:t>ĐỌC THÔNG TIN</a:t>
            </a:r>
          </a:p>
        </p:txBody>
      </p:sp>
      <p:pic>
        <p:nvPicPr>
          <p:cNvPr id="14" name="Shape 1"/>
          <p:cNvPicPr/>
          <p:nvPr/>
        </p:nvPicPr>
        <p:blipFill>
          <a:blip r:embed="rId8"/>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1062520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1000"/>
                                        <p:tgtEl>
                                          <p:spTgt spid="11"/>
                                        </p:tgtEl>
                                        <p:attrNameLst>
                                          <p:attrName>ppt_x</p:attrName>
                                        </p:attrNameLst>
                                      </p:cBhvr>
                                      <p:tavLst>
                                        <p:tav tm="0">
                                          <p:val>
                                            <p:strVal val="#ppt_x+1"/>
                                          </p:val>
                                        </p:tav>
                                        <p:tav tm="100000">
                                          <p:val>
                                            <p:strVal val="#ppt_x"/>
                                          </p:val>
                                        </p:tav>
                                      </p:tavLst>
                                    </p:anim>
                                  </p:childTnLst>
                                </p:cTn>
                              </p:par>
                            </p:childTnLst>
                          </p:cTn>
                        </p:par>
                        <p:par>
                          <p:cTn id="13" fill="hold">
                            <p:stCondLst>
                              <p:cond delay="1000"/>
                            </p:stCondLst>
                            <p:childTnLst>
                              <p:par>
                                <p:cTn id="14" presetID="53" presetClass="entr" presetSubtype="16" fill="hold" nodeType="afterEffect">
                                  <p:stCondLst>
                                    <p:cond delay="0"/>
                                  </p:stCondLst>
                                  <p:childTnLst>
                                    <p:set>
                                      <p:cBhvr>
                                        <p:cTn id="15" dur="1" fill="hold">
                                          <p:stCondLst>
                                            <p:cond delay="0"/>
                                          </p:stCondLst>
                                        </p:cTn>
                                        <p:tgtEl>
                                          <p:spTgt spid="12"/>
                                        </p:tgtEl>
                                        <p:attrNameLst>
                                          <p:attrName>style.visibility</p:attrName>
                                        </p:attrNameLst>
                                      </p:cBhvr>
                                      <p:to>
                                        <p:strVal val="visible"/>
                                      </p:to>
                                    </p:set>
                                    <p:anim calcmode="lin" valueType="num">
                                      <p:cBhvr>
                                        <p:cTn id="16" dur="500" fill="hold"/>
                                        <p:tgtEl>
                                          <p:spTgt spid="12"/>
                                        </p:tgtEl>
                                        <p:attrNameLst>
                                          <p:attrName>ppt_w</p:attrName>
                                        </p:attrNameLst>
                                      </p:cBhvr>
                                      <p:tavLst>
                                        <p:tav tm="0">
                                          <p:val>
                                            <p:fltVal val="0"/>
                                          </p:val>
                                        </p:tav>
                                        <p:tav tm="100000">
                                          <p:val>
                                            <p:strVal val="#ppt_w"/>
                                          </p:val>
                                        </p:tav>
                                      </p:tavLst>
                                    </p:anim>
                                    <p:anim calcmode="lin" valueType="num">
                                      <p:cBhvr>
                                        <p:cTn id="17" dur="500" fill="hold"/>
                                        <p:tgtEl>
                                          <p:spTgt spid="12"/>
                                        </p:tgtEl>
                                        <p:attrNameLst>
                                          <p:attrName>ppt_h</p:attrName>
                                        </p:attrNameLst>
                                      </p:cBhvr>
                                      <p:tavLst>
                                        <p:tav tm="0">
                                          <p:val>
                                            <p:fltVal val="0"/>
                                          </p:val>
                                        </p:tav>
                                        <p:tav tm="100000">
                                          <p:val>
                                            <p:strVal val="#ppt_h"/>
                                          </p:val>
                                        </p:tav>
                                      </p:tavLst>
                                    </p:anim>
                                    <p:animEffect transition="in" filter="fade">
                                      <p:cBhvr>
                                        <p:cTn id="1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2"/>
          <p:cNvSpPr>
            <a:spLocks noChangeArrowheads="1"/>
          </p:cNvSpPr>
          <p:nvPr/>
        </p:nvSpPr>
        <p:spPr bwMode="auto">
          <a:xfrm>
            <a:off x="380999" y="-1"/>
            <a:ext cx="11730135" cy="2239347"/>
          </a:xfrm>
          <a:custGeom>
            <a:avLst/>
            <a:gdLst>
              <a:gd name="T0" fmla="*/ 2147483646 w 21600"/>
              <a:gd name="T1" fmla="*/ 84005208 h 21600"/>
              <a:gd name="T2" fmla="*/ 1935480000 w 21600"/>
              <a:gd name="T3" fmla="*/ 168010417 h 21600"/>
              <a:gd name="T4" fmla="*/ 483870000 w 21600"/>
              <a:gd name="T5" fmla="*/ 84005208 h 21600"/>
              <a:gd name="T6" fmla="*/ 1935480000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99FFCC"/>
          </a:solidFill>
          <a:ln w="9525">
            <a:solidFill>
              <a:sysClr val="windowText" lastClr="000000"/>
            </a:solidFill>
            <a:miter lim="800000"/>
            <a:headEnd/>
            <a:tailEnd/>
          </a:ln>
        </p:spPr>
        <p:txBody>
          <a:bodyPr wrap="none"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2400" b="0" i="0" u="none" strike="noStrike" kern="0" cap="none" spc="0" normalizeH="0" baseline="0" noProof="0">
              <a:ln>
                <a:noFill/>
              </a:ln>
              <a:solidFill>
                <a:srgbClr val="0000FF"/>
              </a:solidFill>
              <a:effectLst/>
              <a:uLnTx/>
              <a:uFillTx/>
            </a:endParaRPr>
          </a:p>
        </p:txBody>
      </p:sp>
      <p:sp>
        <p:nvSpPr>
          <p:cNvPr id="5" name="AutoShape 3"/>
          <p:cNvSpPr>
            <a:spLocks noChangeArrowheads="1"/>
          </p:cNvSpPr>
          <p:nvPr/>
        </p:nvSpPr>
        <p:spPr bwMode="auto">
          <a:xfrm rot="10800000">
            <a:off x="237459" y="4764505"/>
            <a:ext cx="11705881" cy="1905000"/>
          </a:xfrm>
          <a:custGeom>
            <a:avLst/>
            <a:gdLst>
              <a:gd name="T0" fmla="*/ 8001000 w 21600"/>
              <a:gd name="T1" fmla="*/ 952500 h 21600"/>
              <a:gd name="T2" fmla="*/ 4572000 w 21600"/>
              <a:gd name="T3" fmla="*/ 1905000 h 21600"/>
              <a:gd name="T4" fmla="*/ 1143000 w 21600"/>
              <a:gd name="T5" fmla="*/ 952500 h 21600"/>
              <a:gd name="T6" fmla="*/ 4572000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CCCCFF"/>
          </a:solidFill>
          <a:ln w="9525">
            <a:solidFill>
              <a:sysClr val="windowText" lastClr="000000"/>
            </a:solidFill>
            <a:miter lim="800000"/>
            <a:headEnd/>
            <a:tailEnd/>
          </a:ln>
          <a:effectLst>
            <a:outerShdw dist="35921" dir="2700000" algn="ctr" rotWithShape="0">
              <a:srgbClr val="E7E6E6"/>
            </a:outerShdw>
          </a:effectLst>
        </p:spPr>
        <p:txBody>
          <a:bodyPr wrap="none"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2400" b="0" i="0" u="none" strike="noStrike" kern="0" cap="none" spc="0" normalizeH="0" baseline="0" noProof="0">
              <a:ln>
                <a:noFill/>
              </a:ln>
              <a:solidFill>
                <a:srgbClr val="0000FF"/>
              </a:solidFill>
              <a:effectLst/>
              <a:uLnTx/>
              <a:uFillTx/>
            </a:endParaRPr>
          </a:p>
        </p:txBody>
      </p:sp>
      <p:sp>
        <p:nvSpPr>
          <p:cNvPr id="6" name="AutoShape 4"/>
          <p:cNvSpPr>
            <a:spLocks noChangeArrowheads="1"/>
          </p:cNvSpPr>
          <p:nvPr/>
        </p:nvSpPr>
        <p:spPr bwMode="auto">
          <a:xfrm rot="5400000">
            <a:off x="6717114" y="1500914"/>
            <a:ext cx="6858000" cy="3881534"/>
          </a:xfrm>
          <a:custGeom>
            <a:avLst/>
            <a:gdLst>
              <a:gd name="T0" fmla="*/ 1905238125 w 21600"/>
              <a:gd name="T1" fmla="*/ 137634133 h 21600"/>
              <a:gd name="T2" fmla="*/ 1088707500 w 21600"/>
              <a:gd name="T3" fmla="*/ 275268267 h 21600"/>
              <a:gd name="T4" fmla="*/ 272176875 w 21600"/>
              <a:gd name="T5" fmla="*/ 137634133 h 21600"/>
              <a:gd name="T6" fmla="*/ 1088707500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FFCCFF"/>
          </a:solidFill>
          <a:ln w="9525">
            <a:solidFill>
              <a:sysClr val="windowText" lastClr="000000"/>
            </a:solidFill>
            <a:miter lim="800000"/>
            <a:headEnd/>
            <a:tailEnd/>
          </a:ln>
        </p:spPr>
        <p:txBody>
          <a:bodyPr wrap="none"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2400" b="0" i="0" u="none" strike="noStrike" kern="0" cap="none" spc="0" normalizeH="0" baseline="0" noProof="0">
              <a:ln>
                <a:noFill/>
              </a:ln>
              <a:solidFill>
                <a:srgbClr val="0000FF"/>
              </a:solidFill>
              <a:effectLst/>
              <a:uLnTx/>
              <a:uFillTx/>
            </a:endParaRPr>
          </a:p>
        </p:txBody>
      </p:sp>
      <p:sp>
        <p:nvSpPr>
          <p:cNvPr id="7" name="AutoShape 5"/>
          <p:cNvSpPr>
            <a:spLocks noChangeArrowheads="1"/>
          </p:cNvSpPr>
          <p:nvPr/>
        </p:nvSpPr>
        <p:spPr bwMode="auto">
          <a:xfrm rot="-5400000">
            <a:off x="-1409700" y="1790700"/>
            <a:ext cx="6858000" cy="3276600"/>
          </a:xfrm>
          <a:custGeom>
            <a:avLst/>
            <a:gdLst>
              <a:gd name="T0" fmla="*/ 1905238125 w 21600"/>
              <a:gd name="T1" fmla="*/ 105376133 h 21600"/>
              <a:gd name="T2" fmla="*/ 1088707500 w 21600"/>
              <a:gd name="T3" fmla="*/ 210752267 h 21600"/>
              <a:gd name="T4" fmla="*/ 272176875 w 21600"/>
              <a:gd name="T5" fmla="*/ 105376133 h 21600"/>
              <a:gd name="T6" fmla="*/ 1088707500 w 21600"/>
              <a:gd name="T7" fmla="*/ 0 h 21600"/>
              <a:gd name="T8" fmla="*/ 0 60000 65536"/>
              <a:gd name="T9" fmla="*/ 0 60000 65536"/>
              <a:gd name="T10" fmla="*/ 0 60000 65536"/>
              <a:gd name="T11" fmla="*/ 0 60000 65536"/>
              <a:gd name="T12" fmla="*/ 4500 w 21600"/>
              <a:gd name="T13" fmla="*/ 4500 h 21600"/>
              <a:gd name="T14" fmla="*/ 17100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FFFF99"/>
          </a:solidFill>
          <a:ln w="9525">
            <a:solidFill>
              <a:sysClr val="windowText" lastClr="000000"/>
            </a:solidFill>
            <a:miter lim="800000"/>
            <a:headEnd/>
            <a:tailEnd/>
          </a:ln>
        </p:spPr>
        <p:txBody>
          <a:bodyPr wrap="none" anchor="ctr"/>
          <a:lstStyle/>
          <a:p>
            <a:pPr marL="0" marR="0" lvl="0" indent="0" algn="ctr" defTabSz="914400" eaLnBrk="0" fontAlgn="base" latinLnBrk="0" hangingPunct="0">
              <a:lnSpc>
                <a:spcPct val="100000"/>
              </a:lnSpc>
              <a:spcBef>
                <a:spcPct val="0"/>
              </a:spcBef>
              <a:spcAft>
                <a:spcPct val="0"/>
              </a:spcAft>
              <a:buClrTx/>
              <a:buSzTx/>
              <a:buFontTx/>
              <a:buNone/>
              <a:tabLst/>
              <a:defRPr/>
            </a:pPr>
            <a:endParaRPr kumimoji="0" lang="en-US" sz="2400" b="0" i="0" u="none" strike="noStrike" kern="0" cap="none" spc="0" normalizeH="0" baseline="0" noProof="0">
              <a:ln>
                <a:noFill/>
              </a:ln>
              <a:solidFill>
                <a:srgbClr val="0000FF"/>
              </a:solidFill>
              <a:effectLst/>
              <a:uLnTx/>
              <a:uFillTx/>
            </a:endParaRPr>
          </a:p>
        </p:txBody>
      </p:sp>
      <p:sp>
        <p:nvSpPr>
          <p:cNvPr id="8" name="Text Box 6"/>
          <p:cNvSpPr txBox="1">
            <a:spLocks noChangeArrowheads="1"/>
          </p:cNvSpPr>
          <p:nvPr/>
        </p:nvSpPr>
        <p:spPr bwMode="auto">
          <a:xfrm>
            <a:off x="2791691" y="148728"/>
            <a:ext cx="6781800" cy="1200329"/>
          </a:xfrm>
          <a:prstGeom prst="rect">
            <a:avLst/>
          </a:prstGeom>
          <a:noFill/>
          <a:ln w="9525">
            <a:noFill/>
            <a:miter lim="800000"/>
            <a:headEnd/>
            <a:tailEnd/>
          </a:ln>
          <a:effectLst/>
        </p:spPr>
        <p:txBody>
          <a:bodyPr>
            <a:spAutoFit/>
          </a:bodyPr>
          <a:lstStyle/>
          <a:p>
            <a:pPr algn="ctr"/>
            <a:r>
              <a:rPr lang="en-US" sz="2400" u="sng" dirty="0" err="1">
                <a:solidFill>
                  <a:srgbClr val="CC00CC"/>
                </a:solidFill>
                <a:effectLst>
                  <a:outerShdw blurRad="38100" dist="38100" dir="2700000" algn="tl">
                    <a:srgbClr val="C0C0C0"/>
                  </a:outerShdw>
                </a:effectLst>
              </a:rPr>
              <a:t>Nhóm</a:t>
            </a:r>
            <a:r>
              <a:rPr lang="en-US" sz="2400" u="sng" dirty="0">
                <a:solidFill>
                  <a:srgbClr val="CC00CC"/>
                </a:solidFill>
                <a:effectLst>
                  <a:outerShdw blurRad="38100" dist="38100" dir="2700000" algn="tl">
                    <a:srgbClr val="C0C0C0"/>
                  </a:outerShdw>
                </a:effectLst>
              </a:rPr>
              <a:t> 1:</a:t>
            </a:r>
            <a:r>
              <a:rPr lang="en-US" sz="2400" dirty="0">
                <a:solidFill>
                  <a:srgbClr val="CC00CC"/>
                </a:solidFill>
                <a:effectLst>
                  <a:outerShdw blurRad="38100" dist="38100" dir="2700000" algn="tl">
                    <a:srgbClr val="C0C0C0"/>
                  </a:outerShdw>
                </a:effectLst>
              </a:rPr>
              <a:t> </a:t>
            </a:r>
            <a:r>
              <a:rPr lang="vi-VN" sz="2400" dirty="0"/>
              <a:t>Theo em, việc làm của Linh và gia đình sẽ mang đến cảm xúc như thế nào cho người thân</a:t>
            </a:r>
            <a:r>
              <a:rPr lang="en-US" altLang="en-US" sz="2400" dirty="0"/>
              <a:t>?</a:t>
            </a:r>
          </a:p>
        </p:txBody>
      </p:sp>
      <p:sp>
        <p:nvSpPr>
          <p:cNvPr id="9" name="Rectangle 7"/>
          <p:cNvSpPr>
            <a:spLocks noChangeArrowheads="1"/>
          </p:cNvSpPr>
          <p:nvPr/>
        </p:nvSpPr>
        <p:spPr bwMode="auto">
          <a:xfrm>
            <a:off x="3581400" y="1676400"/>
            <a:ext cx="4648200" cy="3088105"/>
          </a:xfrm>
          <a:prstGeom prst="rect">
            <a:avLst/>
          </a:prstGeom>
          <a:solidFill>
            <a:srgbClr val="FF9966"/>
          </a:solidFill>
          <a:ln w="9525">
            <a:solidFill>
              <a:sysClr val="windowText" lastClr="0000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algn="ctr" defTabSz="914400" eaLnBrk="1" fontAlgn="base" latinLnBrk="0" hangingPunct="1">
              <a:lnSpc>
                <a:spcPct val="100000"/>
              </a:lnSpc>
              <a:spcBef>
                <a:spcPct val="50000"/>
              </a:spcBef>
              <a:spcAft>
                <a:spcPct val="0"/>
              </a:spcAft>
              <a:buClrTx/>
              <a:buSzTx/>
              <a:buFontTx/>
              <a:buNone/>
              <a:tabLst/>
              <a:defRPr/>
            </a:pPr>
            <a:endParaRPr kumimoji="0" lang="en-US" altLang="en-US" sz="2400" b="0" i="0" u="none" strike="noStrike" kern="0" cap="none" spc="0" normalizeH="0" baseline="0" noProof="0">
              <a:ln>
                <a:noFill/>
              </a:ln>
              <a:solidFill>
                <a:srgbClr val="0000FF"/>
              </a:solidFill>
              <a:effectLst/>
              <a:uLnTx/>
              <a:uFillTx/>
              <a:latin typeface="+mn-lt"/>
            </a:endParaRPr>
          </a:p>
        </p:txBody>
      </p:sp>
      <p:sp>
        <p:nvSpPr>
          <p:cNvPr id="10" name="Text Box 8"/>
          <p:cNvSpPr txBox="1">
            <a:spLocks noChangeArrowheads="1"/>
          </p:cNvSpPr>
          <p:nvPr/>
        </p:nvSpPr>
        <p:spPr bwMode="auto">
          <a:xfrm>
            <a:off x="3098545" y="4932175"/>
            <a:ext cx="5983707" cy="1569660"/>
          </a:xfrm>
          <a:prstGeom prst="rect">
            <a:avLst/>
          </a:prstGeom>
          <a:noFill/>
          <a:ln w="9525">
            <a:noFill/>
            <a:miter lim="800000"/>
            <a:headEnd/>
            <a:tailEnd/>
          </a:ln>
          <a:effectLst/>
        </p:spPr>
        <p:txBody>
          <a:bodyPr wrap="square">
            <a:spAutoFit/>
          </a:bodyPr>
          <a:lstStyle/>
          <a:p>
            <a:pPr algn="ctr"/>
            <a:r>
              <a:rPr lang="en-US" sz="2400" b="1" u="sng" dirty="0" err="1">
                <a:solidFill>
                  <a:srgbClr val="CC00CC"/>
                </a:solidFill>
                <a:effectLst>
                  <a:outerShdw blurRad="38100" dist="38100" dir="2700000" algn="tl">
                    <a:srgbClr val="C0C0C0"/>
                  </a:outerShdw>
                </a:effectLst>
              </a:rPr>
              <a:t>Nhóm</a:t>
            </a:r>
            <a:r>
              <a:rPr lang="en-US" sz="2400" b="1" u="sng" dirty="0">
                <a:solidFill>
                  <a:srgbClr val="CC00CC"/>
                </a:solidFill>
                <a:effectLst>
                  <a:outerShdw blurRad="38100" dist="38100" dir="2700000" algn="tl">
                    <a:srgbClr val="C0C0C0"/>
                  </a:outerShdw>
                </a:effectLst>
              </a:rPr>
              <a:t> 3</a:t>
            </a:r>
            <a:r>
              <a:rPr lang="en-US" sz="2400" b="1" dirty="0">
                <a:solidFill>
                  <a:srgbClr val="CC00CC"/>
                </a:solidFill>
                <a:effectLst>
                  <a:outerShdw blurRad="38100" dist="38100" dir="2700000" algn="tl">
                    <a:srgbClr val="C0C0C0"/>
                  </a:outerShdw>
                </a:effectLst>
              </a:rPr>
              <a:t>: </a:t>
            </a:r>
            <a:r>
              <a:rPr lang="vi-VN" sz="2400" dirty="0"/>
              <a:t>Từ việc làm của gia </a:t>
            </a:r>
            <a:endParaRPr lang="en-US" sz="2400" dirty="0"/>
          </a:p>
          <a:p>
            <a:pPr algn="ctr"/>
            <a:r>
              <a:rPr lang="vi-VN" sz="2400" dirty="0"/>
              <a:t>đình bạn Linh và bạn An, theo em mỗi người cần làm gì để giữ gìn, phát huy truyền thống gia đình, dòng họ?</a:t>
            </a:r>
            <a:endParaRPr lang="en-US" sz="2400" dirty="0"/>
          </a:p>
        </p:txBody>
      </p:sp>
      <p:sp>
        <p:nvSpPr>
          <p:cNvPr id="11" name="Text Box 9"/>
          <p:cNvSpPr txBox="1">
            <a:spLocks noChangeArrowheads="1"/>
          </p:cNvSpPr>
          <p:nvPr/>
        </p:nvSpPr>
        <p:spPr bwMode="auto">
          <a:xfrm>
            <a:off x="8977338" y="1809954"/>
            <a:ext cx="2816555" cy="2677656"/>
          </a:xfrm>
          <a:prstGeom prst="rect">
            <a:avLst/>
          </a:prstGeom>
          <a:noFill/>
          <a:ln w="9525">
            <a:noFill/>
            <a:miter lim="800000"/>
            <a:headEnd/>
            <a:tailEnd/>
          </a:ln>
          <a:effectLst/>
        </p:spPr>
        <p:txBody>
          <a:bodyPr wrap="square">
            <a:spAutoFit/>
          </a:bodyPr>
          <a:lstStyle/>
          <a:p>
            <a:pPr algn="ctr"/>
            <a:r>
              <a:rPr lang="en-US" sz="2400" u="sng" dirty="0" err="1">
                <a:solidFill>
                  <a:srgbClr val="0000FF"/>
                </a:solidFill>
                <a:effectLst>
                  <a:outerShdw blurRad="38100" dist="38100" dir="2700000" algn="tl">
                    <a:srgbClr val="C0C0C0"/>
                  </a:outerShdw>
                </a:effectLst>
              </a:rPr>
              <a:t>Nhóm</a:t>
            </a:r>
            <a:r>
              <a:rPr lang="en-US" sz="2400" u="sng" dirty="0">
                <a:solidFill>
                  <a:srgbClr val="0000FF"/>
                </a:solidFill>
                <a:effectLst>
                  <a:outerShdw blurRad="38100" dist="38100" dir="2700000" algn="tl">
                    <a:srgbClr val="C0C0C0"/>
                  </a:outerShdw>
                </a:effectLst>
              </a:rPr>
              <a:t> 4</a:t>
            </a:r>
            <a:r>
              <a:rPr lang="en-US" sz="2400" dirty="0">
                <a:solidFill>
                  <a:srgbClr val="0000FF"/>
                </a:solidFill>
                <a:effectLst>
                  <a:outerShdw blurRad="38100" dist="38100" dir="2700000" algn="tl">
                    <a:srgbClr val="C0C0C0"/>
                  </a:outerShdw>
                </a:effectLst>
              </a:rPr>
              <a:t>: </a:t>
            </a:r>
            <a:r>
              <a:rPr lang="en-US" altLang="en-US" sz="2400" dirty="0" err="1"/>
              <a:t>Hãy</a:t>
            </a:r>
            <a:r>
              <a:rPr lang="en-US" altLang="en-US" sz="2400" dirty="0"/>
              <a:t> </a:t>
            </a:r>
            <a:r>
              <a:rPr lang="en-US" altLang="en-US" sz="2400" dirty="0" err="1"/>
              <a:t>nêu</a:t>
            </a:r>
            <a:r>
              <a:rPr lang="en-US" altLang="en-US" sz="2400" dirty="0"/>
              <a:t> </a:t>
            </a:r>
            <a:r>
              <a:rPr lang="en-US" altLang="en-US" sz="2400" dirty="0" err="1"/>
              <a:t>những</a:t>
            </a:r>
            <a:r>
              <a:rPr lang="en-US" altLang="en-US" sz="2400" dirty="0"/>
              <a:t> </a:t>
            </a:r>
            <a:r>
              <a:rPr lang="en-US" altLang="en-US" sz="2400" dirty="0" err="1"/>
              <a:t>việc</a:t>
            </a:r>
            <a:r>
              <a:rPr lang="en-US" altLang="en-US" sz="2400" dirty="0"/>
              <a:t> </a:t>
            </a:r>
            <a:r>
              <a:rPr lang="en-US" altLang="en-US" sz="2400" dirty="0" err="1"/>
              <a:t>làm</a:t>
            </a:r>
            <a:r>
              <a:rPr lang="en-US" altLang="en-US" sz="2400" dirty="0"/>
              <a:t> </a:t>
            </a:r>
            <a:r>
              <a:rPr lang="en-US" altLang="en-US" sz="2400" dirty="0" err="1"/>
              <a:t>biểu</a:t>
            </a:r>
            <a:r>
              <a:rPr lang="en-US" altLang="en-US" sz="2400" dirty="0"/>
              <a:t> </a:t>
            </a:r>
            <a:r>
              <a:rPr lang="en-US" altLang="en-US" sz="2400" dirty="0" err="1"/>
              <a:t>hiện</a:t>
            </a:r>
            <a:r>
              <a:rPr lang="en-US" altLang="en-US" sz="2400" dirty="0"/>
              <a:t> </a:t>
            </a:r>
            <a:r>
              <a:rPr lang="en-US" altLang="en-US" sz="2400" dirty="0" err="1"/>
              <a:t>không</a:t>
            </a:r>
            <a:r>
              <a:rPr lang="en-US" altLang="en-US" sz="2400" dirty="0"/>
              <a:t> </a:t>
            </a:r>
            <a:r>
              <a:rPr lang="en-US" altLang="en-US" sz="2400" dirty="0" err="1"/>
              <a:t>giữ</a:t>
            </a:r>
            <a:r>
              <a:rPr lang="en-US" altLang="en-US" sz="2400" dirty="0"/>
              <a:t> </a:t>
            </a:r>
            <a:r>
              <a:rPr lang="en-US" altLang="en-US" sz="2400" dirty="0" err="1"/>
              <a:t>gìn</a:t>
            </a:r>
            <a:r>
              <a:rPr lang="en-US" altLang="en-US" sz="2400" dirty="0"/>
              <a:t> </a:t>
            </a:r>
            <a:r>
              <a:rPr lang="en-US" altLang="en-US" sz="2400" dirty="0" err="1"/>
              <a:t>và</a:t>
            </a:r>
            <a:r>
              <a:rPr lang="en-US" altLang="en-US" sz="2400" dirty="0"/>
              <a:t> </a:t>
            </a:r>
            <a:r>
              <a:rPr lang="en-US" altLang="en-US" sz="2400" dirty="0" err="1"/>
              <a:t>phát</a:t>
            </a:r>
            <a:r>
              <a:rPr lang="en-US" altLang="en-US" sz="2400" dirty="0"/>
              <a:t> </a:t>
            </a:r>
            <a:r>
              <a:rPr lang="en-US" altLang="en-US" sz="2400" dirty="0" err="1"/>
              <a:t>huy</a:t>
            </a:r>
            <a:r>
              <a:rPr lang="en-US" altLang="en-US" sz="2400" dirty="0"/>
              <a:t> </a:t>
            </a:r>
            <a:r>
              <a:rPr lang="en-US" altLang="en-US" sz="2400" dirty="0" err="1"/>
              <a:t>truyền</a:t>
            </a:r>
            <a:r>
              <a:rPr lang="en-US" altLang="en-US" sz="2400" dirty="0"/>
              <a:t> </a:t>
            </a:r>
            <a:r>
              <a:rPr lang="en-US" altLang="en-US" sz="2400" dirty="0" err="1"/>
              <a:t>thống</a:t>
            </a:r>
            <a:r>
              <a:rPr lang="en-US" altLang="en-US" sz="2400" dirty="0"/>
              <a:t> </a:t>
            </a:r>
            <a:r>
              <a:rPr lang="en-US" altLang="en-US" sz="2400" dirty="0" err="1"/>
              <a:t>tốt</a:t>
            </a:r>
            <a:r>
              <a:rPr lang="en-US" altLang="en-US" sz="2400" dirty="0"/>
              <a:t> </a:t>
            </a:r>
            <a:r>
              <a:rPr lang="en-US" altLang="en-US" sz="2400" dirty="0" err="1"/>
              <a:t>đẹp</a:t>
            </a:r>
            <a:r>
              <a:rPr lang="en-US" altLang="en-US" sz="2400" dirty="0"/>
              <a:t> </a:t>
            </a:r>
            <a:r>
              <a:rPr lang="en-US" altLang="en-US" sz="2400" dirty="0" err="1"/>
              <a:t>của</a:t>
            </a:r>
            <a:r>
              <a:rPr lang="en-US" altLang="en-US" sz="2400" dirty="0"/>
              <a:t> </a:t>
            </a:r>
            <a:r>
              <a:rPr lang="en-US" altLang="en-US" sz="2400" dirty="0" err="1"/>
              <a:t>gia</a:t>
            </a:r>
            <a:r>
              <a:rPr lang="en-US" altLang="en-US" sz="2400" dirty="0"/>
              <a:t> </a:t>
            </a:r>
            <a:r>
              <a:rPr lang="en-US" altLang="en-US" sz="2400" dirty="0" err="1"/>
              <a:t>đình</a:t>
            </a:r>
            <a:r>
              <a:rPr lang="en-US" altLang="en-US" sz="2400" dirty="0"/>
              <a:t>, </a:t>
            </a:r>
            <a:r>
              <a:rPr lang="en-US" altLang="en-US" sz="2400" dirty="0" err="1"/>
              <a:t>dòng</a:t>
            </a:r>
            <a:r>
              <a:rPr lang="en-US" altLang="en-US" sz="2400" dirty="0"/>
              <a:t> </a:t>
            </a:r>
            <a:r>
              <a:rPr lang="en-US" altLang="en-US" sz="2400" dirty="0" err="1"/>
              <a:t>họ</a:t>
            </a:r>
            <a:r>
              <a:rPr lang="en-US" altLang="en-US" sz="2400" dirty="0"/>
              <a:t> ?</a:t>
            </a:r>
          </a:p>
        </p:txBody>
      </p:sp>
      <p:sp>
        <p:nvSpPr>
          <p:cNvPr id="12" name="Text Box 10"/>
          <p:cNvSpPr txBox="1">
            <a:spLocks noChangeArrowheads="1"/>
          </p:cNvSpPr>
          <p:nvPr/>
        </p:nvSpPr>
        <p:spPr bwMode="auto">
          <a:xfrm>
            <a:off x="643812" y="2125407"/>
            <a:ext cx="2241798" cy="1938992"/>
          </a:xfrm>
          <a:prstGeom prst="rect">
            <a:avLst/>
          </a:prstGeom>
          <a:noFill/>
          <a:ln w="9525">
            <a:noFill/>
            <a:miter lim="800000"/>
            <a:headEnd/>
            <a:tailEnd/>
          </a:ln>
          <a:effectLst/>
        </p:spPr>
        <p:txBody>
          <a:bodyPr wrap="square">
            <a:spAutoFit/>
          </a:bodyPr>
          <a:lstStyle/>
          <a:p>
            <a:pPr algn="ctr"/>
            <a:r>
              <a:rPr lang="en-US" sz="2400" b="1" u="sng" dirty="0" err="1">
                <a:solidFill>
                  <a:srgbClr val="0000FF"/>
                </a:solidFill>
                <a:effectLst>
                  <a:outerShdw blurRad="38100" dist="38100" dir="2700000" algn="tl">
                    <a:srgbClr val="C0C0C0"/>
                  </a:outerShdw>
                </a:effectLst>
              </a:rPr>
              <a:t>Nhóm</a:t>
            </a:r>
            <a:r>
              <a:rPr lang="en-US" sz="2400" b="1" u="sng" dirty="0">
                <a:solidFill>
                  <a:srgbClr val="0000FF"/>
                </a:solidFill>
                <a:effectLst>
                  <a:outerShdw blurRad="38100" dist="38100" dir="2700000" algn="tl">
                    <a:srgbClr val="C0C0C0"/>
                  </a:outerShdw>
                </a:effectLst>
              </a:rPr>
              <a:t> 2</a:t>
            </a:r>
            <a:r>
              <a:rPr lang="en-US" sz="2400" b="1" dirty="0">
                <a:solidFill>
                  <a:srgbClr val="0000FF"/>
                </a:solidFill>
                <a:effectLst>
                  <a:outerShdw blurRad="38100" dist="38100" dir="2700000" algn="tl">
                    <a:srgbClr val="C0C0C0"/>
                  </a:outerShdw>
                </a:effectLst>
              </a:rPr>
              <a:t>: </a:t>
            </a:r>
            <a:r>
              <a:rPr lang="vi-VN" sz="2400" dirty="0"/>
              <a:t>Em có suy nghĩ gì về mong muốn của bạn An?</a:t>
            </a:r>
            <a:endParaRPr lang="en-US" sz="2400" dirty="0"/>
          </a:p>
          <a:p>
            <a:pPr algn="ctr"/>
            <a:endParaRPr lang="en-US" altLang="en-US" sz="2400" b="1" dirty="0">
              <a:solidFill>
                <a:srgbClr val="2B05CB"/>
              </a:solidFill>
            </a:endParaRPr>
          </a:p>
        </p:txBody>
      </p:sp>
      <p:sp>
        <p:nvSpPr>
          <p:cNvPr id="13" name="Rectangle 12"/>
          <p:cNvSpPr/>
          <p:nvPr/>
        </p:nvSpPr>
        <p:spPr>
          <a:xfrm>
            <a:off x="5259984" y="3246004"/>
            <a:ext cx="1000125" cy="1082098"/>
          </a:xfrm>
          <a:prstGeom prst="rect">
            <a:avLst/>
          </a:prstGeom>
          <a:noFill/>
          <a:ln>
            <a:noFill/>
          </a:ln>
          <a:effectLst>
            <a:outerShdw blurRad="57150" dist="19050" dir="5400000" algn="ctr" rotWithShape="0">
              <a:srgbClr val="000000">
                <a:alpha val="63000"/>
              </a:srgbClr>
            </a:outerShdw>
          </a:effectLst>
        </p:spPr>
        <p:txBody>
          <a:bodyPr anchor="ctr">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sz="2400" b="1" i="0" u="none" strike="noStrike" kern="0" cap="none" spc="0" normalizeH="0" baseline="0" noProof="0" dirty="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uLnTx/>
                <a:uFillTx/>
                <a:ea typeface="+mn-ea"/>
                <a:cs typeface="+mn-cs"/>
              </a:rPr>
              <a:t>?</a:t>
            </a:r>
          </a:p>
        </p:txBody>
      </p:sp>
      <p:sp>
        <p:nvSpPr>
          <p:cNvPr id="14" name="Text Box 28"/>
          <p:cNvSpPr txBox="1">
            <a:spLocks noChangeArrowheads="1"/>
          </p:cNvSpPr>
          <p:nvPr/>
        </p:nvSpPr>
        <p:spPr bwMode="auto">
          <a:xfrm>
            <a:off x="3531174" y="2335404"/>
            <a:ext cx="4800600" cy="424732"/>
          </a:xfrm>
          <a:prstGeom prst="rect">
            <a:avLst/>
          </a:prstGeom>
          <a:noFill/>
          <a:ln w="9525" algn="ctr">
            <a:noFill/>
            <a:miter lim="800000"/>
            <a:headEnd/>
            <a:tailEnd/>
          </a:ln>
          <a:effectLst/>
        </p:spPr>
        <p:txBody>
          <a:bodyPr>
            <a:spAutoFit/>
          </a:bodyPr>
          <a:lstStyle/>
          <a:p>
            <a:pPr marL="342900" indent="-342900" algn="ctr" fontAlgn="base">
              <a:lnSpc>
                <a:spcPct val="90000"/>
              </a:lnSpc>
              <a:spcBef>
                <a:spcPct val="50000"/>
              </a:spcBef>
              <a:spcAft>
                <a:spcPct val="0"/>
              </a:spcAft>
              <a:defRPr/>
            </a:pPr>
            <a:r>
              <a:rPr lang="en-US" sz="2400" b="1" dirty="0" err="1">
                <a:solidFill>
                  <a:srgbClr val="000000"/>
                </a:solidFill>
                <a:effectLst>
                  <a:outerShdw blurRad="38100" dist="38100" dir="2700000" algn="tl">
                    <a:srgbClr val="C0C0C0"/>
                  </a:outerShdw>
                </a:effectLst>
              </a:rPr>
              <a:t>Thảo</a:t>
            </a:r>
            <a:r>
              <a:rPr lang="en-US" sz="2400" b="1" dirty="0">
                <a:solidFill>
                  <a:srgbClr val="000000"/>
                </a:solidFill>
                <a:effectLst>
                  <a:outerShdw blurRad="38100" dist="38100" dir="2700000" algn="tl">
                    <a:srgbClr val="C0C0C0"/>
                  </a:outerShdw>
                </a:effectLst>
              </a:rPr>
              <a:t> </a:t>
            </a:r>
            <a:r>
              <a:rPr lang="en-US" sz="2400" b="1" dirty="0" err="1">
                <a:solidFill>
                  <a:srgbClr val="000000"/>
                </a:solidFill>
                <a:effectLst>
                  <a:outerShdw blurRad="38100" dist="38100" dir="2700000" algn="tl">
                    <a:srgbClr val="C0C0C0"/>
                  </a:outerShdw>
                </a:effectLst>
              </a:rPr>
              <a:t>luận</a:t>
            </a:r>
            <a:r>
              <a:rPr lang="en-US" sz="2400" b="1" dirty="0">
                <a:solidFill>
                  <a:srgbClr val="000000"/>
                </a:solidFill>
                <a:effectLst>
                  <a:outerShdw blurRad="38100" dist="38100" dir="2700000" algn="tl">
                    <a:srgbClr val="C0C0C0"/>
                  </a:outerShdw>
                </a:effectLst>
              </a:rPr>
              <a:t> </a:t>
            </a:r>
            <a:r>
              <a:rPr lang="en-US" sz="2400" b="1" dirty="0" err="1">
                <a:solidFill>
                  <a:srgbClr val="000000"/>
                </a:solidFill>
                <a:effectLst>
                  <a:outerShdw blurRad="38100" dist="38100" dir="2700000" algn="tl">
                    <a:srgbClr val="C0C0C0"/>
                  </a:outerShdw>
                </a:effectLst>
              </a:rPr>
              <a:t>nhóm</a:t>
            </a:r>
            <a:r>
              <a:rPr lang="en-US" sz="2400" b="1" dirty="0">
                <a:solidFill>
                  <a:srgbClr val="000000"/>
                </a:solidFill>
                <a:effectLst>
                  <a:outerShdw blurRad="38100" dist="38100" dir="2700000" algn="tl">
                    <a:srgbClr val="C0C0C0"/>
                  </a:outerShdw>
                </a:effectLst>
              </a:rPr>
              <a:t> (5 </a:t>
            </a:r>
            <a:r>
              <a:rPr lang="en-US" sz="2400" b="1" dirty="0" err="1">
                <a:solidFill>
                  <a:srgbClr val="000000"/>
                </a:solidFill>
                <a:effectLst>
                  <a:outerShdw blurRad="38100" dist="38100" dir="2700000" algn="tl">
                    <a:srgbClr val="C0C0C0"/>
                  </a:outerShdw>
                </a:effectLst>
              </a:rPr>
              <a:t>phút</a:t>
            </a:r>
            <a:r>
              <a:rPr lang="en-US" sz="2400" b="1" dirty="0">
                <a:solidFill>
                  <a:srgbClr val="000000"/>
                </a:solidFill>
                <a:effectLst>
                  <a:outerShdw blurRad="38100" dist="38100" dir="2700000" algn="tl">
                    <a:srgbClr val="C0C0C0"/>
                  </a:outerShdw>
                </a:effectLst>
              </a:rPr>
              <a:t>)</a:t>
            </a:r>
          </a:p>
        </p:txBody>
      </p:sp>
      <p:pic>
        <p:nvPicPr>
          <p:cNvPr id="16" name="Shape 1"/>
          <p:cNvPicPr/>
          <p:nvPr/>
        </p:nvPicPr>
        <p:blipFill>
          <a:blip r:embed="rId2"/>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4216611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3" presetClass="entr" presetSubtype="10" fill="hold" grpId="0" nodeType="after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blinds(horizontal)">
                                      <p:cBhvr>
                                        <p:cTn id="1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1660690" y="410548"/>
            <a:ext cx="7931179" cy="4911362"/>
            <a:chOff x="-166977" y="0"/>
            <a:chExt cx="8523798" cy="5698029"/>
          </a:xfrm>
        </p:grpSpPr>
        <p:pic>
          <p:nvPicPr>
            <p:cNvPr id="5" name="Google Shape;164;p9"/>
            <p:cNvPicPr preferRelativeResize="0"/>
            <p:nvPr/>
          </p:nvPicPr>
          <p:blipFill rotWithShape="1">
            <a:blip r:embed="rId2">
              <a:alphaModFix/>
            </a:blip>
            <a:srcRect l="15285" t="10430" r="46645" b="11190"/>
            <a:stretch/>
          </p:blipFill>
          <p:spPr>
            <a:xfrm>
              <a:off x="-166977" y="0"/>
              <a:ext cx="8523798" cy="5698029"/>
            </a:xfrm>
            <a:prstGeom prst="rect">
              <a:avLst/>
            </a:prstGeom>
            <a:noFill/>
            <a:ln>
              <a:noFill/>
            </a:ln>
          </p:spPr>
        </p:pic>
        <p:pic>
          <p:nvPicPr>
            <p:cNvPr id="6" name="Google Shape;165;p9"/>
            <p:cNvPicPr preferRelativeResize="0"/>
            <p:nvPr/>
          </p:nvPicPr>
          <p:blipFill rotWithShape="1">
            <a:blip r:embed="rId3">
              <a:alphaModFix/>
            </a:blip>
            <a:srcRect l="18975" t="9789" r="12467"/>
            <a:stretch/>
          </p:blipFill>
          <p:spPr>
            <a:xfrm>
              <a:off x="3295278" y="4015409"/>
              <a:ext cx="2947731" cy="1677955"/>
            </a:xfrm>
            <a:prstGeom prst="rect">
              <a:avLst/>
            </a:prstGeom>
            <a:noFill/>
            <a:ln>
              <a:noFill/>
            </a:ln>
          </p:spPr>
        </p:pic>
      </p:grpSp>
      <p:pic>
        <p:nvPicPr>
          <p:cNvPr id="8" name="图片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338781">
            <a:off x="10297552" y="982442"/>
            <a:ext cx="1063853" cy="1355319"/>
          </a:xfrm>
          <a:prstGeom prst="rect">
            <a:avLst/>
          </a:prstGeom>
        </p:spPr>
      </p:pic>
      <p:pic>
        <p:nvPicPr>
          <p:cNvPr id="9" name="Picture 8"/>
          <p:cNvPicPr>
            <a:picLocks noChangeAspect="1"/>
          </p:cNvPicPr>
          <p:nvPr/>
        </p:nvPicPr>
        <p:blipFill>
          <a:blip r:embed="rId5"/>
          <a:stretch>
            <a:fillRect/>
          </a:stretch>
        </p:blipFill>
        <p:spPr>
          <a:xfrm>
            <a:off x="8795692" y="2481648"/>
            <a:ext cx="3853006" cy="4359018"/>
          </a:xfrm>
          <a:prstGeom prst="rect">
            <a:avLst/>
          </a:prstGeom>
        </p:spPr>
      </p:pic>
      <p:pic>
        <p:nvPicPr>
          <p:cNvPr id="11" name="图片 8" descr="6fc417983c9675ce1b60e983870aeb8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6439" y="3648269"/>
            <a:ext cx="2586805" cy="2665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6"/>
          <p:cNvSpPr txBox="1">
            <a:spLocks noChangeArrowheads="1"/>
          </p:cNvSpPr>
          <p:nvPr/>
        </p:nvSpPr>
        <p:spPr bwMode="auto">
          <a:xfrm>
            <a:off x="3024318" y="1411448"/>
            <a:ext cx="5771373"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50000"/>
              </a:spcBef>
              <a:spcAft>
                <a:spcPct val="0"/>
              </a:spcAft>
              <a:buFontTx/>
              <a:buNone/>
            </a:pPr>
            <a:r>
              <a:rPr lang="en-US" altLang="en-US" dirty="0">
                <a:solidFill>
                  <a:srgbClr val="FF0000"/>
                </a:solidFill>
                <a:latin typeface="+mn-lt"/>
              </a:rPr>
              <a:t>-</a:t>
            </a:r>
            <a:r>
              <a:rPr lang="en-US" altLang="en-US" dirty="0" err="1">
                <a:solidFill>
                  <a:srgbClr val="FF0000"/>
                </a:solidFill>
                <a:latin typeface="+mn-lt"/>
              </a:rPr>
              <a:t>Trân</a:t>
            </a:r>
            <a:r>
              <a:rPr lang="en-US" altLang="en-US" dirty="0">
                <a:solidFill>
                  <a:srgbClr val="FF0000"/>
                </a:solidFill>
                <a:latin typeface="+mn-lt"/>
              </a:rPr>
              <a:t> </a:t>
            </a:r>
            <a:r>
              <a:rPr lang="en-US" altLang="en-US" dirty="0" err="1">
                <a:solidFill>
                  <a:srgbClr val="FF0000"/>
                </a:solidFill>
                <a:latin typeface="+mn-lt"/>
              </a:rPr>
              <a:t>trọng</a:t>
            </a:r>
            <a:r>
              <a:rPr lang="en-US" altLang="en-US" dirty="0">
                <a:solidFill>
                  <a:srgbClr val="FF0000"/>
                </a:solidFill>
                <a:latin typeface="+mn-lt"/>
              </a:rPr>
              <a:t> ,</a:t>
            </a:r>
            <a:r>
              <a:rPr lang="en-US" altLang="en-US" dirty="0" err="1">
                <a:solidFill>
                  <a:srgbClr val="FF0000"/>
                </a:solidFill>
                <a:latin typeface="+mn-lt"/>
              </a:rPr>
              <a:t>tự</a:t>
            </a:r>
            <a:r>
              <a:rPr lang="en-US" altLang="en-US" dirty="0">
                <a:solidFill>
                  <a:srgbClr val="FF0000"/>
                </a:solidFill>
                <a:latin typeface="+mn-lt"/>
              </a:rPr>
              <a:t> </a:t>
            </a:r>
            <a:r>
              <a:rPr lang="en-US" altLang="en-US" dirty="0" err="1">
                <a:solidFill>
                  <a:srgbClr val="FF0000"/>
                </a:solidFill>
                <a:latin typeface="+mn-lt"/>
              </a:rPr>
              <a:t>hào</a:t>
            </a:r>
            <a:r>
              <a:rPr lang="en-US" altLang="en-US" dirty="0">
                <a:solidFill>
                  <a:srgbClr val="FF0000"/>
                </a:solidFill>
                <a:latin typeface="+mn-lt"/>
              </a:rPr>
              <a:t> </a:t>
            </a:r>
            <a:r>
              <a:rPr lang="en-US" altLang="en-US" dirty="0" err="1">
                <a:solidFill>
                  <a:srgbClr val="FF0000"/>
                </a:solidFill>
                <a:latin typeface="+mn-lt"/>
              </a:rPr>
              <a:t>phát</a:t>
            </a:r>
            <a:r>
              <a:rPr lang="en-US" altLang="en-US" dirty="0">
                <a:solidFill>
                  <a:srgbClr val="FF0000"/>
                </a:solidFill>
                <a:latin typeface="+mn-lt"/>
              </a:rPr>
              <a:t> </a:t>
            </a:r>
            <a:r>
              <a:rPr lang="en-US" altLang="en-US" dirty="0" err="1">
                <a:solidFill>
                  <a:srgbClr val="FF0000"/>
                </a:solidFill>
                <a:latin typeface="+mn-lt"/>
              </a:rPr>
              <a:t>huy</a:t>
            </a:r>
            <a:r>
              <a:rPr lang="en-US" altLang="en-US" dirty="0">
                <a:solidFill>
                  <a:srgbClr val="FF0000"/>
                </a:solidFill>
                <a:latin typeface="+mn-lt"/>
              </a:rPr>
              <a:t> </a:t>
            </a:r>
            <a:r>
              <a:rPr lang="en-US" altLang="en-US" dirty="0" err="1">
                <a:solidFill>
                  <a:srgbClr val="FF0000"/>
                </a:solidFill>
                <a:latin typeface="+mn-lt"/>
              </a:rPr>
              <a:t>truyền</a:t>
            </a:r>
            <a:r>
              <a:rPr lang="en-US" altLang="en-US" dirty="0">
                <a:solidFill>
                  <a:srgbClr val="FF0000"/>
                </a:solidFill>
                <a:latin typeface="+mn-lt"/>
              </a:rPr>
              <a:t> </a:t>
            </a:r>
            <a:r>
              <a:rPr lang="en-US" altLang="en-US" dirty="0" err="1">
                <a:solidFill>
                  <a:srgbClr val="FF0000"/>
                </a:solidFill>
                <a:latin typeface="+mn-lt"/>
              </a:rPr>
              <a:t>thống</a:t>
            </a:r>
            <a:r>
              <a:rPr lang="en-US" altLang="en-US" dirty="0">
                <a:solidFill>
                  <a:srgbClr val="FF0000"/>
                </a:solidFill>
                <a:latin typeface="+mn-lt"/>
              </a:rPr>
              <a:t> </a:t>
            </a:r>
            <a:r>
              <a:rPr lang="en-US" altLang="en-US" dirty="0" err="1">
                <a:solidFill>
                  <a:srgbClr val="FF0000"/>
                </a:solidFill>
                <a:latin typeface="+mn-lt"/>
              </a:rPr>
              <a:t>tốt</a:t>
            </a:r>
            <a:r>
              <a:rPr lang="en-US" altLang="en-US" dirty="0">
                <a:solidFill>
                  <a:srgbClr val="FF0000"/>
                </a:solidFill>
                <a:latin typeface="+mn-lt"/>
              </a:rPr>
              <a:t> </a:t>
            </a:r>
            <a:r>
              <a:rPr lang="en-US" altLang="en-US" dirty="0" err="1">
                <a:solidFill>
                  <a:srgbClr val="FF0000"/>
                </a:solidFill>
                <a:latin typeface="+mn-lt"/>
              </a:rPr>
              <a:t>đẹp</a:t>
            </a:r>
            <a:r>
              <a:rPr lang="en-US" altLang="en-US" dirty="0">
                <a:solidFill>
                  <a:srgbClr val="FF0000"/>
                </a:solidFill>
                <a:latin typeface="+mn-lt"/>
              </a:rPr>
              <a:t>.</a:t>
            </a:r>
          </a:p>
          <a:p>
            <a:pPr fontAlgn="base">
              <a:lnSpc>
                <a:spcPct val="100000"/>
              </a:lnSpc>
              <a:spcBef>
                <a:spcPct val="50000"/>
              </a:spcBef>
              <a:spcAft>
                <a:spcPct val="0"/>
              </a:spcAft>
              <a:buFontTx/>
              <a:buNone/>
            </a:pPr>
            <a:r>
              <a:rPr lang="en-US" altLang="en-US" dirty="0">
                <a:solidFill>
                  <a:srgbClr val="FF0000"/>
                </a:solidFill>
                <a:latin typeface="+mn-lt"/>
              </a:rPr>
              <a:t>-</a:t>
            </a:r>
            <a:r>
              <a:rPr lang="en-US" altLang="en-US" dirty="0" err="1">
                <a:solidFill>
                  <a:srgbClr val="FF0000"/>
                </a:solidFill>
                <a:latin typeface="+mn-lt"/>
              </a:rPr>
              <a:t>Phải</a:t>
            </a:r>
            <a:r>
              <a:rPr lang="en-US" altLang="en-US" dirty="0">
                <a:solidFill>
                  <a:srgbClr val="FF0000"/>
                </a:solidFill>
                <a:latin typeface="+mn-lt"/>
              </a:rPr>
              <a:t> </a:t>
            </a:r>
            <a:r>
              <a:rPr lang="en-US" altLang="en-US" dirty="0" err="1">
                <a:solidFill>
                  <a:srgbClr val="FF0000"/>
                </a:solidFill>
                <a:latin typeface="+mn-lt"/>
              </a:rPr>
              <a:t>sống</a:t>
            </a:r>
            <a:r>
              <a:rPr lang="en-US" altLang="en-US" dirty="0">
                <a:solidFill>
                  <a:srgbClr val="FF0000"/>
                </a:solidFill>
                <a:latin typeface="+mn-lt"/>
              </a:rPr>
              <a:t> </a:t>
            </a:r>
            <a:r>
              <a:rPr lang="en-US" altLang="en-US" dirty="0" err="1">
                <a:solidFill>
                  <a:srgbClr val="FF0000"/>
                </a:solidFill>
                <a:latin typeface="+mn-lt"/>
              </a:rPr>
              <a:t>trong</a:t>
            </a:r>
            <a:r>
              <a:rPr lang="en-US" altLang="en-US" dirty="0">
                <a:solidFill>
                  <a:srgbClr val="FF0000"/>
                </a:solidFill>
                <a:latin typeface="+mn-lt"/>
              </a:rPr>
              <a:t> </a:t>
            </a:r>
            <a:r>
              <a:rPr lang="en-US" altLang="en-US" dirty="0" err="1">
                <a:solidFill>
                  <a:srgbClr val="FF0000"/>
                </a:solidFill>
                <a:latin typeface="+mn-lt"/>
              </a:rPr>
              <a:t>sạch</a:t>
            </a:r>
            <a:r>
              <a:rPr lang="en-US" altLang="en-US" dirty="0">
                <a:solidFill>
                  <a:srgbClr val="FF0000"/>
                </a:solidFill>
                <a:latin typeface="+mn-lt"/>
              </a:rPr>
              <a:t>, </a:t>
            </a:r>
            <a:r>
              <a:rPr lang="en-US" altLang="en-US" dirty="0" err="1">
                <a:solidFill>
                  <a:srgbClr val="FF0000"/>
                </a:solidFill>
                <a:latin typeface="+mn-lt"/>
              </a:rPr>
              <a:t>lương</a:t>
            </a:r>
            <a:r>
              <a:rPr lang="en-US" altLang="en-US" dirty="0">
                <a:solidFill>
                  <a:srgbClr val="FF0000"/>
                </a:solidFill>
                <a:latin typeface="+mn-lt"/>
              </a:rPr>
              <a:t> </a:t>
            </a:r>
            <a:r>
              <a:rPr lang="en-US" altLang="en-US" dirty="0" err="1">
                <a:solidFill>
                  <a:srgbClr val="FF0000"/>
                </a:solidFill>
                <a:latin typeface="+mn-lt"/>
              </a:rPr>
              <a:t>thiện</a:t>
            </a:r>
            <a:r>
              <a:rPr lang="en-US" altLang="en-US" dirty="0">
                <a:solidFill>
                  <a:srgbClr val="FF0000"/>
                </a:solidFill>
                <a:latin typeface="+mn-lt"/>
              </a:rPr>
              <a:t>.</a:t>
            </a:r>
          </a:p>
          <a:p>
            <a:pPr fontAlgn="base">
              <a:lnSpc>
                <a:spcPct val="100000"/>
              </a:lnSpc>
              <a:spcBef>
                <a:spcPct val="50000"/>
              </a:spcBef>
              <a:spcAft>
                <a:spcPct val="0"/>
              </a:spcAft>
              <a:buFontTx/>
              <a:buNone/>
            </a:pPr>
            <a:r>
              <a:rPr lang="en-US" altLang="en-US" dirty="0">
                <a:solidFill>
                  <a:srgbClr val="FF0000"/>
                </a:solidFill>
                <a:latin typeface="+mn-lt"/>
              </a:rPr>
              <a:t>-</a:t>
            </a:r>
            <a:r>
              <a:rPr lang="en-US" altLang="en-US" dirty="0" err="1">
                <a:solidFill>
                  <a:srgbClr val="FF0000"/>
                </a:solidFill>
                <a:latin typeface="+mn-lt"/>
              </a:rPr>
              <a:t>Không</a:t>
            </a:r>
            <a:r>
              <a:rPr lang="en-US" altLang="en-US" dirty="0">
                <a:solidFill>
                  <a:srgbClr val="FF0000"/>
                </a:solidFill>
                <a:latin typeface="+mn-lt"/>
              </a:rPr>
              <a:t> </a:t>
            </a:r>
            <a:r>
              <a:rPr lang="en-US" altLang="en-US" dirty="0" err="1">
                <a:solidFill>
                  <a:srgbClr val="FF0000"/>
                </a:solidFill>
                <a:latin typeface="+mn-lt"/>
              </a:rPr>
              <a:t>làm</a:t>
            </a:r>
            <a:r>
              <a:rPr lang="en-US" altLang="en-US" dirty="0">
                <a:solidFill>
                  <a:srgbClr val="FF0000"/>
                </a:solidFill>
                <a:latin typeface="+mn-lt"/>
              </a:rPr>
              <a:t> </a:t>
            </a:r>
            <a:r>
              <a:rPr lang="en-US" altLang="en-US" dirty="0" err="1">
                <a:solidFill>
                  <a:srgbClr val="FF0000"/>
                </a:solidFill>
                <a:latin typeface="+mn-lt"/>
              </a:rPr>
              <a:t>điều</a:t>
            </a:r>
            <a:r>
              <a:rPr lang="en-US" altLang="en-US" dirty="0">
                <a:solidFill>
                  <a:srgbClr val="FF0000"/>
                </a:solidFill>
                <a:latin typeface="+mn-lt"/>
              </a:rPr>
              <a:t> </a:t>
            </a:r>
            <a:r>
              <a:rPr lang="en-US" altLang="en-US" dirty="0" err="1">
                <a:solidFill>
                  <a:srgbClr val="FF0000"/>
                </a:solidFill>
                <a:latin typeface="+mn-lt"/>
              </a:rPr>
              <a:t>gì</a:t>
            </a:r>
            <a:r>
              <a:rPr lang="en-US" altLang="en-US" dirty="0">
                <a:solidFill>
                  <a:srgbClr val="FF0000"/>
                </a:solidFill>
                <a:latin typeface="+mn-lt"/>
              </a:rPr>
              <a:t> </a:t>
            </a:r>
            <a:r>
              <a:rPr lang="en-US" altLang="en-US" dirty="0" err="1">
                <a:solidFill>
                  <a:srgbClr val="FF0000"/>
                </a:solidFill>
                <a:latin typeface="+mn-lt"/>
              </a:rPr>
              <a:t>tổn</a:t>
            </a:r>
            <a:r>
              <a:rPr lang="en-US" altLang="en-US" dirty="0">
                <a:solidFill>
                  <a:srgbClr val="FF0000"/>
                </a:solidFill>
                <a:latin typeface="+mn-lt"/>
              </a:rPr>
              <a:t> </a:t>
            </a:r>
            <a:r>
              <a:rPr lang="en-US" altLang="en-US" dirty="0" err="1">
                <a:solidFill>
                  <a:srgbClr val="FF0000"/>
                </a:solidFill>
                <a:latin typeface="+mn-lt"/>
              </a:rPr>
              <a:t>hại</a:t>
            </a:r>
            <a:r>
              <a:rPr lang="en-US" altLang="en-US" dirty="0">
                <a:solidFill>
                  <a:srgbClr val="FF0000"/>
                </a:solidFill>
                <a:latin typeface="+mn-lt"/>
              </a:rPr>
              <a:t> </a:t>
            </a:r>
            <a:r>
              <a:rPr lang="en-US" altLang="en-US" dirty="0" err="1">
                <a:solidFill>
                  <a:srgbClr val="FF0000"/>
                </a:solidFill>
                <a:latin typeface="+mn-lt"/>
              </a:rPr>
              <a:t>đến</a:t>
            </a:r>
            <a:r>
              <a:rPr lang="en-US" altLang="en-US" dirty="0">
                <a:solidFill>
                  <a:srgbClr val="FF0000"/>
                </a:solidFill>
                <a:latin typeface="+mn-lt"/>
              </a:rPr>
              <a:t> </a:t>
            </a:r>
            <a:r>
              <a:rPr lang="en-US" altLang="en-US" dirty="0" err="1">
                <a:solidFill>
                  <a:srgbClr val="FF0000"/>
                </a:solidFill>
                <a:latin typeface="+mn-lt"/>
              </a:rPr>
              <a:t>thanh</a:t>
            </a:r>
            <a:r>
              <a:rPr lang="en-US" altLang="en-US" dirty="0">
                <a:solidFill>
                  <a:srgbClr val="FF0000"/>
                </a:solidFill>
                <a:latin typeface="+mn-lt"/>
              </a:rPr>
              <a:t> </a:t>
            </a:r>
            <a:r>
              <a:rPr lang="en-US" altLang="en-US" dirty="0" err="1">
                <a:solidFill>
                  <a:srgbClr val="FF0000"/>
                </a:solidFill>
                <a:latin typeface="+mn-lt"/>
              </a:rPr>
              <a:t>danh</a:t>
            </a:r>
            <a:r>
              <a:rPr lang="en-US" altLang="en-US" dirty="0">
                <a:solidFill>
                  <a:srgbClr val="FF0000"/>
                </a:solidFill>
                <a:latin typeface="+mn-lt"/>
              </a:rPr>
              <a:t> </a:t>
            </a:r>
            <a:r>
              <a:rPr lang="en-US" altLang="en-US" dirty="0" err="1">
                <a:solidFill>
                  <a:srgbClr val="FF0000"/>
                </a:solidFill>
                <a:latin typeface="+mn-lt"/>
              </a:rPr>
              <a:t>gia</a:t>
            </a:r>
            <a:r>
              <a:rPr lang="en-US" altLang="en-US" dirty="0">
                <a:solidFill>
                  <a:srgbClr val="FF0000"/>
                </a:solidFill>
                <a:latin typeface="+mn-lt"/>
              </a:rPr>
              <a:t> </a:t>
            </a:r>
            <a:r>
              <a:rPr lang="en-US" altLang="en-US" dirty="0" err="1">
                <a:solidFill>
                  <a:srgbClr val="FF0000"/>
                </a:solidFill>
                <a:latin typeface="+mn-lt"/>
              </a:rPr>
              <a:t>đình</a:t>
            </a:r>
            <a:r>
              <a:rPr lang="en-US" altLang="en-US" dirty="0">
                <a:solidFill>
                  <a:srgbClr val="FF0000"/>
                </a:solidFill>
                <a:latin typeface="+mn-lt"/>
              </a:rPr>
              <a:t>, </a:t>
            </a:r>
            <a:r>
              <a:rPr lang="en-US" altLang="en-US" dirty="0" err="1">
                <a:solidFill>
                  <a:srgbClr val="FF0000"/>
                </a:solidFill>
                <a:latin typeface="+mn-lt"/>
              </a:rPr>
              <a:t>dòng</a:t>
            </a:r>
            <a:r>
              <a:rPr lang="en-US" altLang="en-US" dirty="0">
                <a:solidFill>
                  <a:srgbClr val="FF0000"/>
                </a:solidFill>
                <a:latin typeface="+mn-lt"/>
              </a:rPr>
              <a:t> </a:t>
            </a:r>
            <a:r>
              <a:rPr lang="en-US" altLang="en-US" dirty="0" err="1">
                <a:solidFill>
                  <a:srgbClr val="FF0000"/>
                </a:solidFill>
                <a:latin typeface="+mn-lt"/>
              </a:rPr>
              <a:t>họ</a:t>
            </a:r>
            <a:r>
              <a:rPr lang="en-US" altLang="en-US" dirty="0">
                <a:solidFill>
                  <a:srgbClr val="FF0000"/>
                </a:solidFill>
                <a:latin typeface="+mn-lt"/>
              </a:rPr>
              <a:t>.</a:t>
            </a:r>
          </a:p>
        </p:txBody>
      </p:sp>
      <p:pic>
        <p:nvPicPr>
          <p:cNvPr id="13" name="Shape 1"/>
          <p:cNvPicPr/>
          <p:nvPr/>
        </p:nvPicPr>
        <p:blipFill>
          <a:blip r:embed="rId7"/>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1809503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750"/>
                                        <p:tgtEl>
                                          <p:spTgt spid="8"/>
                                        </p:tgtEl>
                                      </p:cBhvr>
                                    </p:animEffect>
                                  </p:childTnLst>
                                </p:cTn>
                              </p:par>
                              <p:par>
                                <p:cTn id="8" presetID="42" presetClass="path" presetSubtype="0" fill="hold" nodeType="withEffect">
                                  <p:stCondLst>
                                    <p:cond delay="0"/>
                                  </p:stCondLst>
                                  <p:childTnLst>
                                    <p:animMotion origin="layout" path="M -0.12708 0.14745 L -0.07617 -0.04005 " pathEditMode="relative" rAng="0" ptsTypes="AA">
                                      <p:cBhvr>
                                        <p:cTn id="9" dur="750" fill="hold"/>
                                        <p:tgtEl>
                                          <p:spTgt spid="8"/>
                                        </p:tgtEl>
                                        <p:attrNameLst>
                                          <p:attrName>ppt_x</p:attrName>
                                          <p:attrName>ppt_y</p:attrName>
                                        </p:attrNameLst>
                                      </p:cBhvr>
                                      <p:rCtr x="2539" y="-9375"/>
                                    </p:animMotion>
                                  </p:childTnLst>
                                </p:cTn>
                              </p:par>
                            </p:childTnLst>
                          </p:cTn>
                        </p:par>
                        <p:par>
                          <p:cTn id="10" fill="hold">
                            <p:stCondLst>
                              <p:cond delay="750"/>
                            </p:stCondLst>
                            <p:childTnLst>
                              <p:par>
                                <p:cTn id="11" presetID="37" presetClass="entr" presetSubtype="0" fill="hold" nodeType="after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anim calcmode="lin" valueType="num">
                                      <p:cBhvr>
                                        <p:cTn id="14" dur="1000" fill="hold"/>
                                        <p:tgtEl>
                                          <p:spTgt spid="11"/>
                                        </p:tgtEl>
                                        <p:attrNameLst>
                                          <p:attrName>ppt_x</p:attrName>
                                        </p:attrNameLst>
                                      </p:cBhvr>
                                      <p:tavLst>
                                        <p:tav tm="0">
                                          <p:val>
                                            <p:strVal val="#ppt_x"/>
                                          </p:val>
                                        </p:tav>
                                        <p:tav tm="100000">
                                          <p:val>
                                            <p:strVal val="#ppt_x"/>
                                          </p:val>
                                        </p:tav>
                                      </p:tavLst>
                                    </p:anim>
                                    <p:anim calcmode="lin" valueType="num">
                                      <p:cBhvr>
                                        <p:cTn id="15" dur="900" decel="100000" fill="hold"/>
                                        <p:tgtEl>
                                          <p:spTgt spid="11"/>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2786" name="Text Box 5"/>
          <p:cNvSpPr txBox="1">
            <a:spLocks noChangeArrowheads="1"/>
          </p:cNvSpPr>
          <p:nvPr/>
        </p:nvSpPr>
        <p:spPr bwMode="auto">
          <a:xfrm>
            <a:off x="6248400" y="1752600"/>
            <a:ext cx="2057400"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50000"/>
              </a:spcBef>
              <a:spcAft>
                <a:spcPct val="0"/>
              </a:spcAft>
              <a:buFontTx/>
              <a:buNone/>
            </a:pPr>
            <a:endParaRPr lang="en-US" altLang="en-US" sz="2200" b="1">
              <a:solidFill>
                <a:srgbClr val="5F5F5F"/>
              </a:solidFill>
              <a:latin typeface="Arial" pitchFamily="34" charset="0"/>
              <a:cs typeface="Arial" panose="020B0604020202020204" pitchFamily="34" charset="0"/>
            </a:endParaRPr>
          </a:p>
        </p:txBody>
      </p:sp>
      <p:sp>
        <p:nvSpPr>
          <p:cNvPr id="82950" name="Text Box 6"/>
          <p:cNvSpPr txBox="1">
            <a:spLocks noChangeArrowheads="1"/>
          </p:cNvSpPr>
          <p:nvPr/>
        </p:nvSpPr>
        <p:spPr bwMode="auto">
          <a:xfrm>
            <a:off x="3048000" y="914400"/>
            <a:ext cx="2438400" cy="430887"/>
          </a:xfrm>
          <a:prstGeom prst="rect">
            <a:avLst/>
          </a:prstGeom>
          <a:solidFill>
            <a:srgbClr val="CCFFCC"/>
          </a:solidFill>
          <a:ln w="381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50000"/>
              </a:spcBef>
              <a:spcAft>
                <a:spcPct val="0"/>
              </a:spcAft>
              <a:buFontTx/>
              <a:buNone/>
            </a:pPr>
            <a:r>
              <a:rPr lang="en-US" altLang="en-US" sz="2200" b="1">
                <a:solidFill>
                  <a:srgbClr val="002060"/>
                </a:solidFill>
                <a:latin typeface="Arial" pitchFamily="34" charset="0"/>
                <a:cs typeface="Arial" pitchFamily="34" charset="0"/>
              </a:rPr>
              <a:t>NÊN</a:t>
            </a:r>
          </a:p>
        </p:txBody>
      </p:sp>
      <p:sp>
        <p:nvSpPr>
          <p:cNvPr id="82959" name="Text Box 15"/>
          <p:cNvSpPr txBox="1">
            <a:spLocks noChangeArrowheads="1"/>
          </p:cNvSpPr>
          <p:nvPr/>
        </p:nvSpPr>
        <p:spPr bwMode="auto">
          <a:xfrm>
            <a:off x="6248400" y="914400"/>
            <a:ext cx="2514600" cy="430887"/>
          </a:xfrm>
          <a:prstGeom prst="rect">
            <a:avLst/>
          </a:prstGeom>
          <a:solidFill>
            <a:srgbClr val="CCFFCC"/>
          </a:solidFill>
          <a:ln w="381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50000"/>
              </a:spcBef>
              <a:spcAft>
                <a:spcPct val="0"/>
              </a:spcAft>
              <a:buFontTx/>
              <a:buNone/>
            </a:pPr>
            <a:r>
              <a:rPr lang="en-US" altLang="en-US" sz="2200" b="1">
                <a:solidFill>
                  <a:srgbClr val="002060"/>
                </a:solidFill>
                <a:latin typeface="Arial" pitchFamily="34" charset="0"/>
                <a:cs typeface="Arial" pitchFamily="34" charset="0"/>
              </a:rPr>
              <a:t>KHÔNG NÊN</a:t>
            </a:r>
          </a:p>
        </p:txBody>
      </p:sp>
      <p:sp>
        <p:nvSpPr>
          <p:cNvPr id="82960" name="Text Box 16"/>
          <p:cNvSpPr txBox="1">
            <a:spLocks noChangeArrowheads="1"/>
          </p:cNvSpPr>
          <p:nvPr/>
        </p:nvSpPr>
        <p:spPr bwMode="auto">
          <a:xfrm>
            <a:off x="3276600" y="2133600"/>
            <a:ext cx="2057400" cy="430887"/>
          </a:xfrm>
          <a:prstGeom prst="rect">
            <a:avLst/>
          </a:prstGeom>
          <a:solidFill>
            <a:srgbClr val="FFCCCC"/>
          </a:solidFill>
          <a:ln w="381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50000"/>
              </a:spcBef>
              <a:spcAft>
                <a:spcPct val="0"/>
              </a:spcAft>
              <a:buFontTx/>
              <a:buNone/>
            </a:pPr>
            <a:r>
              <a:rPr lang="en-US" altLang="en-US" sz="2200" b="1">
                <a:solidFill>
                  <a:srgbClr val="002060"/>
                </a:solidFill>
                <a:latin typeface="Arial" pitchFamily="34" charset="0"/>
                <a:cs typeface="Arial" pitchFamily="34" charset="0"/>
              </a:rPr>
              <a:t>Yêu nước</a:t>
            </a:r>
          </a:p>
        </p:txBody>
      </p:sp>
      <p:sp>
        <p:nvSpPr>
          <p:cNvPr id="82961" name="Text Box 17"/>
          <p:cNvSpPr txBox="1">
            <a:spLocks noChangeArrowheads="1"/>
          </p:cNvSpPr>
          <p:nvPr/>
        </p:nvSpPr>
        <p:spPr bwMode="auto">
          <a:xfrm>
            <a:off x="3276600" y="2971800"/>
            <a:ext cx="2057400" cy="430887"/>
          </a:xfrm>
          <a:prstGeom prst="rect">
            <a:avLst/>
          </a:prstGeom>
          <a:solidFill>
            <a:srgbClr val="FFCCCC"/>
          </a:solidFill>
          <a:ln w="381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50000"/>
              </a:spcBef>
              <a:spcAft>
                <a:spcPct val="0"/>
              </a:spcAft>
              <a:buFontTx/>
              <a:buNone/>
            </a:pPr>
            <a:r>
              <a:rPr lang="en-US" altLang="en-US" sz="2200" b="1">
                <a:solidFill>
                  <a:srgbClr val="002060"/>
                </a:solidFill>
                <a:latin typeface="Arial" pitchFamily="34" charset="0"/>
                <a:cs typeface="Arial" pitchFamily="34" charset="0"/>
              </a:rPr>
              <a:t>Lười biếng</a:t>
            </a:r>
          </a:p>
        </p:txBody>
      </p:sp>
      <p:sp>
        <p:nvSpPr>
          <p:cNvPr id="82962" name="Text Box 18"/>
          <p:cNvSpPr txBox="1">
            <a:spLocks noChangeArrowheads="1"/>
          </p:cNvSpPr>
          <p:nvPr/>
        </p:nvSpPr>
        <p:spPr bwMode="auto">
          <a:xfrm>
            <a:off x="3276600" y="3657600"/>
            <a:ext cx="2057400" cy="430887"/>
          </a:xfrm>
          <a:prstGeom prst="rect">
            <a:avLst/>
          </a:prstGeom>
          <a:solidFill>
            <a:srgbClr val="FFCCCC"/>
          </a:solidFill>
          <a:ln w="381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50000"/>
              </a:spcBef>
              <a:spcAft>
                <a:spcPct val="0"/>
              </a:spcAft>
              <a:buFontTx/>
              <a:buNone/>
            </a:pPr>
            <a:r>
              <a:rPr lang="en-US" altLang="en-US" sz="2200" b="1">
                <a:solidFill>
                  <a:srgbClr val="002060"/>
                </a:solidFill>
                <a:latin typeface="Arial" pitchFamily="34" charset="0"/>
                <a:cs typeface="Arial" pitchFamily="34" charset="0"/>
              </a:rPr>
              <a:t>Biết ơn</a:t>
            </a:r>
          </a:p>
        </p:txBody>
      </p:sp>
      <p:sp>
        <p:nvSpPr>
          <p:cNvPr id="82963" name="Text Box 19"/>
          <p:cNvSpPr txBox="1">
            <a:spLocks noChangeArrowheads="1"/>
          </p:cNvSpPr>
          <p:nvPr/>
        </p:nvSpPr>
        <p:spPr bwMode="auto">
          <a:xfrm>
            <a:off x="3276600" y="4419600"/>
            <a:ext cx="2057400" cy="430887"/>
          </a:xfrm>
          <a:prstGeom prst="rect">
            <a:avLst/>
          </a:prstGeom>
          <a:solidFill>
            <a:srgbClr val="FFCCCC"/>
          </a:solidFill>
          <a:ln w="381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50000"/>
              </a:spcBef>
              <a:spcAft>
                <a:spcPct val="0"/>
              </a:spcAft>
              <a:buFontTx/>
              <a:buNone/>
            </a:pPr>
            <a:r>
              <a:rPr lang="en-US" altLang="en-US" sz="2200" b="1" dirty="0" err="1">
                <a:solidFill>
                  <a:srgbClr val="002060"/>
                </a:solidFill>
                <a:latin typeface="Arial" pitchFamily="34" charset="0"/>
                <a:cs typeface="Arial" pitchFamily="34" charset="0"/>
              </a:rPr>
              <a:t>Độc</a:t>
            </a:r>
            <a:r>
              <a:rPr lang="en-US" altLang="en-US" sz="2200" b="1" dirty="0">
                <a:solidFill>
                  <a:srgbClr val="002060"/>
                </a:solidFill>
                <a:latin typeface="Arial" pitchFamily="34" charset="0"/>
                <a:cs typeface="Arial" pitchFamily="34" charset="0"/>
              </a:rPr>
              <a:t> </a:t>
            </a:r>
            <a:r>
              <a:rPr lang="en-US" altLang="en-US" sz="2200" b="1" dirty="0" err="1">
                <a:solidFill>
                  <a:srgbClr val="002060"/>
                </a:solidFill>
                <a:latin typeface="Arial" pitchFamily="34" charset="0"/>
                <a:cs typeface="Arial" pitchFamily="34" charset="0"/>
              </a:rPr>
              <a:t>ác</a:t>
            </a:r>
            <a:endParaRPr lang="en-US" altLang="en-US" sz="2200" b="1" dirty="0">
              <a:solidFill>
                <a:srgbClr val="002060"/>
              </a:solidFill>
              <a:latin typeface="Arial" pitchFamily="34" charset="0"/>
              <a:cs typeface="Arial" pitchFamily="34" charset="0"/>
            </a:endParaRPr>
          </a:p>
        </p:txBody>
      </p:sp>
      <p:sp>
        <p:nvSpPr>
          <p:cNvPr id="82964" name="Text Box 20"/>
          <p:cNvSpPr txBox="1">
            <a:spLocks noChangeArrowheads="1"/>
          </p:cNvSpPr>
          <p:nvPr/>
        </p:nvSpPr>
        <p:spPr bwMode="auto">
          <a:xfrm>
            <a:off x="3276600" y="5105400"/>
            <a:ext cx="2057400" cy="430887"/>
          </a:xfrm>
          <a:prstGeom prst="rect">
            <a:avLst/>
          </a:prstGeom>
          <a:solidFill>
            <a:srgbClr val="FFCCCC"/>
          </a:solidFill>
          <a:ln w="381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50000"/>
              </a:spcBef>
              <a:spcAft>
                <a:spcPct val="0"/>
              </a:spcAft>
              <a:buFontTx/>
              <a:buNone/>
            </a:pPr>
            <a:r>
              <a:rPr lang="en-US" altLang="en-US" sz="2200" b="1">
                <a:solidFill>
                  <a:srgbClr val="002060"/>
                </a:solidFill>
                <a:latin typeface="Arial" pitchFamily="34" charset="0"/>
                <a:cs typeface="Arial" pitchFamily="34" charset="0"/>
              </a:rPr>
              <a:t>Trung thực</a:t>
            </a:r>
          </a:p>
        </p:txBody>
      </p:sp>
      <p:sp>
        <p:nvSpPr>
          <p:cNvPr id="82965" name="Text Box 21"/>
          <p:cNvSpPr txBox="1">
            <a:spLocks noChangeArrowheads="1"/>
          </p:cNvSpPr>
          <p:nvPr/>
        </p:nvSpPr>
        <p:spPr bwMode="auto">
          <a:xfrm>
            <a:off x="6400800" y="4343400"/>
            <a:ext cx="2057400" cy="430887"/>
          </a:xfrm>
          <a:prstGeom prst="rect">
            <a:avLst/>
          </a:prstGeom>
          <a:solidFill>
            <a:srgbClr val="FFCCCC"/>
          </a:solidFill>
          <a:ln w="381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50000"/>
              </a:spcBef>
              <a:spcAft>
                <a:spcPct val="0"/>
              </a:spcAft>
              <a:buFontTx/>
              <a:buNone/>
            </a:pPr>
            <a:r>
              <a:rPr lang="en-US" altLang="en-US" sz="2200" b="1">
                <a:solidFill>
                  <a:srgbClr val="002060"/>
                </a:solidFill>
                <a:latin typeface="Arial" pitchFamily="34" charset="0"/>
                <a:cs typeface="Arial" pitchFamily="34" charset="0"/>
              </a:rPr>
              <a:t>Vô ơn</a:t>
            </a:r>
          </a:p>
        </p:txBody>
      </p:sp>
      <p:sp>
        <p:nvSpPr>
          <p:cNvPr id="82966" name="Text Box 22"/>
          <p:cNvSpPr txBox="1">
            <a:spLocks noChangeArrowheads="1"/>
          </p:cNvSpPr>
          <p:nvPr/>
        </p:nvSpPr>
        <p:spPr bwMode="auto">
          <a:xfrm>
            <a:off x="6400800" y="2057400"/>
            <a:ext cx="2057400" cy="430887"/>
          </a:xfrm>
          <a:prstGeom prst="rect">
            <a:avLst/>
          </a:prstGeom>
          <a:solidFill>
            <a:srgbClr val="FFCCCC"/>
          </a:solidFill>
          <a:ln w="381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50000"/>
              </a:spcBef>
              <a:spcAft>
                <a:spcPct val="0"/>
              </a:spcAft>
              <a:buFontTx/>
              <a:buNone/>
            </a:pPr>
            <a:r>
              <a:rPr lang="en-US" altLang="en-US" sz="2200" b="1">
                <a:solidFill>
                  <a:srgbClr val="002060"/>
                </a:solidFill>
                <a:latin typeface="Arial" pitchFamily="34" charset="0"/>
                <a:cs typeface="Arial" pitchFamily="34" charset="0"/>
              </a:rPr>
              <a:t>Chăm chỉ</a:t>
            </a:r>
          </a:p>
        </p:txBody>
      </p:sp>
      <p:sp>
        <p:nvSpPr>
          <p:cNvPr id="82967" name="Text Box 23"/>
          <p:cNvSpPr txBox="1">
            <a:spLocks noChangeArrowheads="1"/>
          </p:cNvSpPr>
          <p:nvPr/>
        </p:nvSpPr>
        <p:spPr bwMode="auto">
          <a:xfrm>
            <a:off x="6400800" y="2895600"/>
            <a:ext cx="2057400" cy="430887"/>
          </a:xfrm>
          <a:prstGeom prst="rect">
            <a:avLst/>
          </a:prstGeom>
          <a:solidFill>
            <a:srgbClr val="FFCCCC"/>
          </a:solidFill>
          <a:ln w="381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50000"/>
              </a:spcBef>
              <a:spcAft>
                <a:spcPct val="0"/>
              </a:spcAft>
              <a:buFontTx/>
              <a:buNone/>
            </a:pPr>
            <a:r>
              <a:rPr lang="en-US" altLang="en-US" sz="2200" b="1">
                <a:solidFill>
                  <a:srgbClr val="002060"/>
                </a:solidFill>
                <a:latin typeface="Arial" pitchFamily="34" charset="0"/>
                <a:cs typeface="Arial" pitchFamily="34" charset="0"/>
              </a:rPr>
              <a:t>Chia rẽ</a:t>
            </a:r>
          </a:p>
        </p:txBody>
      </p:sp>
      <p:sp>
        <p:nvSpPr>
          <p:cNvPr id="82968" name="Text Box 24"/>
          <p:cNvSpPr txBox="1">
            <a:spLocks noChangeArrowheads="1"/>
          </p:cNvSpPr>
          <p:nvPr/>
        </p:nvSpPr>
        <p:spPr bwMode="auto">
          <a:xfrm>
            <a:off x="6400800" y="3581400"/>
            <a:ext cx="2057400" cy="430887"/>
          </a:xfrm>
          <a:prstGeom prst="rect">
            <a:avLst/>
          </a:prstGeom>
          <a:solidFill>
            <a:srgbClr val="FFCCCC"/>
          </a:solidFill>
          <a:ln w="381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50000"/>
              </a:spcBef>
              <a:spcAft>
                <a:spcPct val="0"/>
              </a:spcAft>
              <a:buFontTx/>
              <a:buNone/>
            </a:pPr>
            <a:r>
              <a:rPr lang="en-US" altLang="en-US" sz="2200" b="1">
                <a:solidFill>
                  <a:srgbClr val="002060"/>
                </a:solidFill>
                <a:latin typeface="Arial" pitchFamily="34" charset="0"/>
                <a:cs typeface="Arial" pitchFamily="34" charset="0"/>
              </a:rPr>
              <a:t>Dối trá</a:t>
            </a:r>
          </a:p>
        </p:txBody>
      </p:sp>
      <p:sp>
        <p:nvSpPr>
          <p:cNvPr id="82971" name="Text Box 27"/>
          <p:cNvSpPr txBox="1">
            <a:spLocks noChangeArrowheads="1"/>
          </p:cNvSpPr>
          <p:nvPr/>
        </p:nvSpPr>
        <p:spPr bwMode="auto">
          <a:xfrm>
            <a:off x="6400800" y="5105400"/>
            <a:ext cx="2057400" cy="430887"/>
          </a:xfrm>
          <a:prstGeom prst="rect">
            <a:avLst/>
          </a:prstGeom>
          <a:solidFill>
            <a:srgbClr val="FFCCCC"/>
          </a:solidFill>
          <a:ln w="381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50000"/>
              </a:spcBef>
              <a:spcAft>
                <a:spcPct val="0"/>
              </a:spcAft>
              <a:buFontTx/>
              <a:buNone/>
            </a:pPr>
            <a:r>
              <a:rPr lang="en-US" altLang="en-US" sz="2200" b="1">
                <a:solidFill>
                  <a:srgbClr val="002060"/>
                </a:solidFill>
                <a:latin typeface="Arial" pitchFamily="34" charset="0"/>
                <a:cs typeface="Arial" pitchFamily="34" charset="0"/>
              </a:rPr>
              <a:t>Nhân ái</a:t>
            </a:r>
          </a:p>
        </p:txBody>
      </p:sp>
      <p:sp>
        <p:nvSpPr>
          <p:cNvPr id="82972" name="Text Box 28"/>
          <p:cNvSpPr txBox="1">
            <a:spLocks noChangeArrowheads="1"/>
          </p:cNvSpPr>
          <p:nvPr/>
        </p:nvSpPr>
        <p:spPr bwMode="auto">
          <a:xfrm>
            <a:off x="3276600" y="5867400"/>
            <a:ext cx="2057400" cy="430887"/>
          </a:xfrm>
          <a:prstGeom prst="rect">
            <a:avLst/>
          </a:prstGeom>
          <a:solidFill>
            <a:srgbClr val="FFCCCC"/>
          </a:solidFill>
          <a:ln w="381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50000"/>
              </a:spcBef>
              <a:spcAft>
                <a:spcPct val="0"/>
              </a:spcAft>
              <a:buFontTx/>
              <a:buNone/>
            </a:pPr>
            <a:r>
              <a:rPr lang="en-US" altLang="en-US" sz="2200" b="1">
                <a:solidFill>
                  <a:srgbClr val="002060"/>
                </a:solidFill>
                <a:latin typeface="Arial" pitchFamily="34" charset="0"/>
                <a:cs typeface="Arial" pitchFamily="34" charset="0"/>
              </a:rPr>
              <a:t>Đoàn kết</a:t>
            </a:r>
          </a:p>
        </p:txBody>
      </p:sp>
      <p:sp>
        <p:nvSpPr>
          <p:cNvPr id="82973" name="Text Box 29"/>
          <p:cNvSpPr txBox="1">
            <a:spLocks noChangeArrowheads="1"/>
          </p:cNvSpPr>
          <p:nvPr/>
        </p:nvSpPr>
        <p:spPr bwMode="auto">
          <a:xfrm>
            <a:off x="6400800" y="5791200"/>
            <a:ext cx="2057400" cy="430887"/>
          </a:xfrm>
          <a:prstGeom prst="rect">
            <a:avLst/>
          </a:prstGeom>
          <a:solidFill>
            <a:srgbClr val="FFCCCC"/>
          </a:solidFill>
          <a:ln w="381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50000"/>
              </a:spcBef>
              <a:spcAft>
                <a:spcPct val="0"/>
              </a:spcAft>
              <a:buFontTx/>
              <a:buNone/>
            </a:pPr>
            <a:r>
              <a:rPr lang="en-US" altLang="en-US" sz="2200" b="1">
                <a:solidFill>
                  <a:srgbClr val="002060"/>
                </a:solidFill>
                <a:latin typeface="Arial" pitchFamily="34" charset="0"/>
                <a:cs typeface="Arial" pitchFamily="34" charset="0"/>
              </a:rPr>
              <a:t>Phản bội</a:t>
            </a:r>
          </a:p>
        </p:txBody>
      </p:sp>
      <p:grpSp>
        <p:nvGrpSpPr>
          <p:cNvPr id="82987" name="Group 43"/>
          <p:cNvGrpSpPr>
            <a:grpSpLocks/>
          </p:cNvGrpSpPr>
          <p:nvPr/>
        </p:nvGrpSpPr>
        <p:grpSpPr bwMode="auto">
          <a:xfrm>
            <a:off x="3259563" y="2133600"/>
            <a:ext cx="2089150" cy="4164013"/>
            <a:chOff x="1118" y="1317"/>
            <a:chExt cx="1316" cy="2623"/>
          </a:xfrm>
        </p:grpSpPr>
        <p:grpSp>
          <p:nvGrpSpPr>
            <p:cNvPr id="1142811" name="Group 42"/>
            <p:cNvGrpSpPr>
              <a:grpSpLocks/>
            </p:cNvGrpSpPr>
            <p:nvPr/>
          </p:nvGrpSpPr>
          <p:grpSpPr bwMode="auto">
            <a:xfrm>
              <a:off x="1118" y="1317"/>
              <a:ext cx="1312" cy="2155"/>
              <a:chOff x="1118" y="1317"/>
              <a:chExt cx="1312" cy="2155"/>
            </a:xfrm>
          </p:grpSpPr>
          <p:sp>
            <p:nvSpPr>
              <p:cNvPr id="1142813" name="Text Box 30"/>
              <p:cNvSpPr txBox="1">
                <a:spLocks noChangeArrowheads="1"/>
              </p:cNvSpPr>
              <p:nvPr/>
            </p:nvSpPr>
            <p:spPr bwMode="auto">
              <a:xfrm>
                <a:off x="1120" y="1317"/>
                <a:ext cx="1296" cy="271"/>
              </a:xfrm>
              <a:prstGeom prst="rect">
                <a:avLst/>
              </a:prstGeom>
              <a:solidFill>
                <a:srgbClr val="FFFF99"/>
              </a:solidFill>
              <a:ln w="381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50000"/>
                  </a:spcBef>
                  <a:spcAft>
                    <a:spcPct val="0"/>
                  </a:spcAft>
                  <a:buFontTx/>
                  <a:buNone/>
                </a:pPr>
                <a:r>
                  <a:rPr lang="en-US" altLang="en-US" sz="2200" b="1">
                    <a:solidFill>
                      <a:srgbClr val="0000FF"/>
                    </a:solidFill>
                    <a:latin typeface="Arial" pitchFamily="34" charset="0"/>
                    <a:cs typeface="Arial" pitchFamily="34" charset="0"/>
                  </a:rPr>
                  <a:t>Yêu nước</a:t>
                </a:r>
              </a:p>
            </p:txBody>
          </p:sp>
          <p:sp>
            <p:nvSpPr>
              <p:cNvPr id="1142814" name="Text Box 31"/>
              <p:cNvSpPr txBox="1">
                <a:spLocks noChangeArrowheads="1"/>
              </p:cNvSpPr>
              <p:nvPr/>
            </p:nvSpPr>
            <p:spPr bwMode="auto">
              <a:xfrm>
                <a:off x="1120" y="1854"/>
                <a:ext cx="1296" cy="271"/>
              </a:xfrm>
              <a:prstGeom prst="rect">
                <a:avLst/>
              </a:prstGeom>
              <a:solidFill>
                <a:srgbClr val="FFFF99"/>
              </a:solidFill>
              <a:ln w="381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50000"/>
                  </a:spcBef>
                  <a:spcAft>
                    <a:spcPct val="0"/>
                  </a:spcAft>
                  <a:buFontTx/>
                  <a:buNone/>
                </a:pPr>
                <a:r>
                  <a:rPr lang="en-US" altLang="en-US" sz="2200" b="1">
                    <a:solidFill>
                      <a:srgbClr val="0000FF"/>
                    </a:solidFill>
                    <a:latin typeface="Arial" pitchFamily="34" charset="0"/>
                    <a:cs typeface="Arial" pitchFamily="34" charset="0"/>
                  </a:rPr>
                  <a:t>Chăm chỉ</a:t>
                </a:r>
              </a:p>
            </p:txBody>
          </p:sp>
          <p:sp>
            <p:nvSpPr>
              <p:cNvPr id="1142815" name="Text Box 32"/>
              <p:cNvSpPr txBox="1">
                <a:spLocks noChangeArrowheads="1"/>
              </p:cNvSpPr>
              <p:nvPr/>
            </p:nvSpPr>
            <p:spPr bwMode="auto">
              <a:xfrm>
                <a:off x="1120" y="2298"/>
                <a:ext cx="1296" cy="271"/>
              </a:xfrm>
              <a:prstGeom prst="rect">
                <a:avLst/>
              </a:prstGeom>
              <a:solidFill>
                <a:srgbClr val="FFFF99"/>
              </a:solidFill>
              <a:ln w="381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50000"/>
                  </a:spcBef>
                  <a:spcAft>
                    <a:spcPct val="0"/>
                  </a:spcAft>
                  <a:buFontTx/>
                  <a:buNone/>
                </a:pPr>
                <a:r>
                  <a:rPr lang="en-US" altLang="en-US" sz="2200" b="1">
                    <a:solidFill>
                      <a:srgbClr val="0000FF"/>
                    </a:solidFill>
                    <a:latin typeface="Arial" pitchFamily="34" charset="0"/>
                    <a:cs typeface="Arial" pitchFamily="34" charset="0"/>
                  </a:rPr>
                  <a:t>Biết ơn</a:t>
                </a:r>
              </a:p>
            </p:txBody>
          </p:sp>
          <p:sp>
            <p:nvSpPr>
              <p:cNvPr id="1142816" name="Text Box 33"/>
              <p:cNvSpPr txBox="1">
                <a:spLocks noChangeArrowheads="1"/>
              </p:cNvSpPr>
              <p:nvPr/>
            </p:nvSpPr>
            <p:spPr bwMode="auto">
              <a:xfrm>
                <a:off x="1134" y="2763"/>
                <a:ext cx="1296" cy="271"/>
              </a:xfrm>
              <a:prstGeom prst="rect">
                <a:avLst/>
              </a:prstGeom>
              <a:solidFill>
                <a:srgbClr val="FFFF99"/>
              </a:solidFill>
              <a:ln w="381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50000"/>
                  </a:spcBef>
                  <a:spcAft>
                    <a:spcPct val="0"/>
                  </a:spcAft>
                  <a:buFontTx/>
                  <a:buNone/>
                </a:pPr>
                <a:r>
                  <a:rPr lang="en-US" altLang="en-US" sz="2200" b="1" dirty="0" err="1">
                    <a:solidFill>
                      <a:srgbClr val="0000FF"/>
                    </a:solidFill>
                    <a:latin typeface="Arial" pitchFamily="34" charset="0"/>
                    <a:cs typeface="Arial" pitchFamily="34" charset="0"/>
                  </a:rPr>
                  <a:t>Nhân</a:t>
                </a:r>
                <a:r>
                  <a:rPr lang="en-US" altLang="en-US" sz="2200" b="1" dirty="0">
                    <a:solidFill>
                      <a:srgbClr val="0000FF"/>
                    </a:solidFill>
                    <a:latin typeface="Arial" pitchFamily="34" charset="0"/>
                    <a:cs typeface="Arial" pitchFamily="34" charset="0"/>
                  </a:rPr>
                  <a:t> </a:t>
                </a:r>
                <a:r>
                  <a:rPr lang="en-US" altLang="en-US" sz="2200" b="1" dirty="0" err="1">
                    <a:solidFill>
                      <a:srgbClr val="0000FF"/>
                    </a:solidFill>
                    <a:latin typeface="Arial" pitchFamily="34" charset="0"/>
                    <a:cs typeface="Arial" pitchFamily="34" charset="0"/>
                  </a:rPr>
                  <a:t>ái</a:t>
                </a:r>
                <a:endParaRPr lang="en-US" altLang="en-US" sz="2200" b="1" dirty="0">
                  <a:solidFill>
                    <a:srgbClr val="0000FF"/>
                  </a:solidFill>
                  <a:latin typeface="Arial" pitchFamily="34" charset="0"/>
                  <a:cs typeface="Arial" pitchFamily="34" charset="0"/>
                </a:endParaRPr>
              </a:p>
            </p:txBody>
          </p:sp>
          <p:sp>
            <p:nvSpPr>
              <p:cNvPr id="1142817" name="Text Box 34"/>
              <p:cNvSpPr txBox="1">
                <a:spLocks noChangeArrowheads="1"/>
              </p:cNvSpPr>
              <p:nvPr/>
            </p:nvSpPr>
            <p:spPr bwMode="auto">
              <a:xfrm>
                <a:off x="1118" y="3201"/>
                <a:ext cx="1296" cy="271"/>
              </a:xfrm>
              <a:prstGeom prst="rect">
                <a:avLst/>
              </a:prstGeom>
              <a:solidFill>
                <a:srgbClr val="FFFF99"/>
              </a:solidFill>
              <a:ln w="381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50000"/>
                  </a:spcBef>
                  <a:spcAft>
                    <a:spcPct val="0"/>
                  </a:spcAft>
                  <a:buFontTx/>
                  <a:buNone/>
                </a:pPr>
                <a:r>
                  <a:rPr lang="en-US" altLang="en-US" sz="2200" b="1">
                    <a:solidFill>
                      <a:srgbClr val="0000FF"/>
                    </a:solidFill>
                    <a:latin typeface="Arial" pitchFamily="34" charset="0"/>
                    <a:cs typeface="Arial" pitchFamily="34" charset="0"/>
                  </a:rPr>
                  <a:t>Trung thực</a:t>
                </a:r>
              </a:p>
            </p:txBody>
          </p:sp>
        </p:grpSp>
        <p:sp>
          <p:nvSpPr>
            <p:cNvPr id="1142812" name="Text Box 35"/>
            <p:cNvSpPr txBox="1">
              <a:spLocks noChangeArrowheads="1"/>
            </p:cNvSpPr>
            <p:nvPr/>
          </p:nvSpPr>
          <p:spPr bwMode="auto">
            <a:xfrm>
              <a:off x="1138" y="3669"/>
              <a:ext cx="1296" cy="271"/>
            </a:xfrm>
            <a:prstGeom prst="rect">
              <a:avLst/>
            </a:prstGeom>
            <a:solidFill>
              <a:srgbClr val="FFFF99"/>
            </a:solidFill>
            <a:ln w="381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50000"/>
                </a:spcBef>
                <a:spcAft>
                  <a:spcPct val="0"/>
                </a:spcAft>
                <a:buFontTx/>
                <a:buNone/>
              </a:pPr>
              <a:r>
                <a:rPr lang="en-US" altLang="en-US" sz="2200" b="1">
                  <a:solidFill>
                    <a:srgbClr val="0000FF"/>
                  </a:solidFill>
                  <a:latin typeface="Arial" pitchFamily="34" charset="0"/>
                  <a:cs typeface="Arial" pitchFamily="34" charset="0"/>
                </a:rPr>
                <a:t>Đoàn kết</a:t>
              </a:r>
            </a:p>
          </p:txBody>
        </p:sp>
      </p:grpSp>
      <p:grpSp>
        <p:nvGrpSpPr>
          <p:cNvPr id="82989" name="Group 45"/>
          <p:cNvGrpSpPr>
            <a:grpSpLocks/>
          </p:cNvGrpSpPr>
          <p:nvPr/>
        </p:nvGrpSpPr>
        <p:grpSpPr bwMode="auto">
          <a:xfrm>
            <a:off x="6392863" y="2049463"/>
            <a:ext cx="2082800" cy="4179888"/>
            <a:chOff x="3067" y="1291"/>
            <a:chExt cx="1312" cy="2633"/>
          </a:xfrm>
        </p:grpSpPr>
        <p:grpSp>
          <p:nvGrpSpPr>
            <p:cNvPr id="1142804" name="Group 44"/>
            <p:cNvGrpSpPr>
              <a:grpSpLocks/>
            </p:cNvGrpSpPr>
            <p:nvPr/>
          </p:nvGrpSpPr>
          <p:grpSpPr bwMode="auto">
            <a:xfrm>
              <a:off x="3067" y="1291"/>
              <a:ext cx="1312" cy="2185"/>
              <a:chOff x="3067" y="1291"/>
              <a:chExt cx="1312" cy="2185"/>
            </a:xfrm>
          </p:grpSpPr>
          <p:sp>
            <p:nvSpPr>
              <p:cNvPr id="25622" name="Text Box 36"/>
              <p:cNvSpPr txBox="1">
                <a:spLocks noChangeArrowheads="1"/>
              </p:cNvSpPr>
              <p:nvPr/>
            </p:nvSpPr>
            <p:spPr bwMode="auto">
              <a:xfrm>
                <a:off x="3083" y="1291"/>
                <a:ext cx="1296" cy="271"/>
              </a:xfrm>
              <a:prstGeom prst="rect">
                <a:avLst/>
              </a:prstGeom>
              <a:solidFill>
                <a:srgbClr val="FFFFCC"/>
              </a:solidFill>
              <a:ln>
                <a:headEnd/>
                <a:tailEnd/>
              </a:ln>
            </p:spPr>
            <p:style>
              <a:lnRef idx="2">
                <a:schemeClr val="dk1"/>
              </a:lnRef>
              <a:fillRef idx="1">
                <a:schemeClr val="lt1"/>
              </a:fillRef>
              <a:effectRef idx="0">
                <a:schemeClr val="dk1"/>
              </a:effectRef>
              <a:fontRef idx="minor">
                <a:schemeClr val="dk1"/>
              </a:fontRef>
            </p:style>
            <p:txBody>
              <a:bodyPr>
                <a:spAutoFit/>
              </a:bodyPr>
              <a:lstStyle>
                <a:lvl1pPr eaLnBrk="0" hangingPunct="0">
                  <a:defRPr b="1">
                    <a:solidFill>
                      <a:schemeClr val="tx1"/>
                    </a:solidFill>
                    <a:latin typeface="Arial" charset="0"/>
                    <a:cs typeface="Arial" charset="0"/>
                  </a:defRPr>
                </a:lvl1pPr>
                <a:lvl2pPr marL="742950" indent="-285750" eaLnBrk="0" hangingPunct="0">
                  <a:defRPr b="1">
                    <a:solidFill>
                      <a:schemeClr val="tx1"/>
                    </a:solidFill>
                    <a:latin typeface="Arial" charset="0"/>
                    <a:cs typeface="Arial" charset="0"/>
                  </a:defRPr>
                </a:lvl2pPr>
                <a:lvl3pPr marL="1143000" indent="-228600" eaLnBrk="0" hangingPunct="0">
                  <a:defRPr b="1">
                    <a:solidFill>
                      <a:schemeClr val="tx1"/>
                    </a:solidFill>
                    <a:latin typeface="Arial" charset="0"/>
                    <a:cs typeface="Arial" charset="0"/>
                  </a:defRPr>
                </a:lvl3pPr>
                <a:lvl4pPr marL="1600200" indent="-228600" eaLnBrk="0" hangingPunct="0">
                  <a:defRPr b="1">
                    <a:solidFill>
                      <a:schemeClr val="tx1"/>
                    </a:solidFill>
                    <a:latin typeface="Arial" charset="0"/>
                    <a:cs typeface="Arial" charset="0"/>
                  </a:defRPr>
                </a:lvl4pPr>
                <a:lvl5pPr marL="2057400" indent="-228600" eaLnBrk="0" hangingPunct="0">
                  <a:defRPr b="1">
                    <a:solidFill>
                      <a:schemeClr val="tx1"/>
                    </a:solidFill>
                    <a:latin typeface="Arial" charset="0"/>
                    <a:cs typeface="Arial" charset="0"/>
                  </a:defRPr>
                </a:lvl5pPr>
                <a:lvl6pPr marL="2514600" indent="-228600" eaLnBrk="0" fontAlgn="base" hangingPunct="0">
                  <a:spcBef>
                    <a:spcPct val="0"/>
                  </a:spcBef>
                  <a:spcAft>
                    <a:spcPct val="0"/>
                  </a:spcAft>
                  <a:defRPr b="1">
                    <a:solidFill>
                      <a:schemeClr val="tx1"/>
                    </a:solidFill>
                    <a:latin typeface="Arial" charset="0"/>
                    <a:cs typeface="Arial" charset="0"/>
                  </a:defRPr>
                </a:lvl6pPr>
                <a:lvl7pPr marL="2971800" indent="-228600" eaLnBrk="0" fontAlgn="base" hangingPunct="0">
                  <a:spcBef>
                    <a:spcPct val="0"/>
                  </a:spcBef>
                  <a:spcAft>
                    <a:spcPct val="0"/>
                  </a:spcAft>
                  <a:defRPr b="1">
                    <a:solidFill>
                      <a:schemeClr val="tx1"/>
                    </a:solidFill>
                    <a:latin typeface="Arial" charset="0"/>
                    <a:cs typeface="Arial" charset="0"/>
                  </a:defRPr>
                </a:lvl7pPr>
                <a:lvl8pPr marL="3429000" indent="-228600" eaLnBrk="0" fontAlgn="base" hangingPunct="0">
                  <a:spcBef>
                    <a:spcPct val="0"/>
                  </a:spcBef>
                  <a:spcAft>
                    <a:spcPct val="0"/>
                  </a:spcAft>
                  <a:defRPr b="1">
                    <a:solidFill>
                      <a:schemeClr val="tx1"/>
                    </a:solidFill>
                    <a:latin typeface="Arial" charset="0"/>
                    <a:cs typeface="Arial" charset="0"/>
                  </a:defRPr>
                </a:lvl8pPr>
                <a:lvl9pPr marL="3886200" indent="-228600" eaLnBrk="0" fontAlgn="base" hangingPunct="0">
                  <a:spcBef>
                    <a:spcPct val="0"/>
                  </a:spcBef>
                  <a:spcAft>
                    <a:spcPct val="0"/>
                  </a:spcAft>
                  <a:defRPr b="1">
                    <a:solidFill>
                      <a:schemeClr val="tx1"/>
                    </a:solidFill>
                    <a:latin typeface="Arial" charset="0"/>
                    <a:cs typeface="Arial" charset="0"/>
                  </a:defRPr>
                </a:lvl9pPr>
              </a:lstStyle>
              <a:p>
                <a:pPr algn="ctr" eaLnBrk="1" fontAlgn="base" hangingPunct="1">
                  <a:spcBef>
                    <a:spcPct val="50000"/>
                  </a:spcBef>
                  <a:spcAft>
                    <a:spcPct val="0"/>
                  </a:spcAft>
                  <a:defRPr/>
                </a:pPr>
                <a:r>
                  <a:rPr lang="en-US" sz="2200" dirty="0" err="1">
                    <a:solidFill>
                      <a:srgbClr val="0000FF"/>
                    </a:solidFill>
                    <a:latin typeface="Arial" pitchFamily="34" charset="0"/>
                    <a:cs typeface="Arial" pitchFamily="34" charset="0"/>
                  </a:rPr>
                  <a:t>Phản</a:t>
                </a:r>
                <a:r>
                  <a:rPr lang="en-US" sz="2200" dirty="0">
                    <a:solidFill>
                      <a:srgbClr val="0000FF"/>
                    </a:solidFill>
                    <a:latin typeface="Arial" pitchFamily="34" charset="0"/>
                    <a:cs typeface="Arial" pitchFamily="34" charset="0"/>
                  </a:rPr>
                  <a:t> </a:t>
                </a:r>
                <a:r>
                  <a:rPr lang="en-US" sz="2200" dirty="0" err="1">
                    <a:solidFill>
                      <a:srgbClr val="0000FF"/>
                    </a:solidFill>
                    <a:latin typeface="Arial" pitchFamily="34" charset="0"/>
                    <a:cs typeface="Arial" pitchFamily="34" charset="0"/>
                  </a:rPr>
                  <a:t>bội</a:t>
                </a:r>
                <a:endParaRPr lang="en-US" sz="2200" dirty="0">
                  <a:solidFill>
                    <a:srgbClr val="0000FF"/>
                  </a:solidFill>
                  <a:latin typeface="Arial" pitchFamily="34" charset="0"/>
                  <a:cs typeface="Arial" pitchFamily="34" charset="0"/>
                </a:endParaRPr>
              </a:p>
            </p:txBody>
          </p:sp>
          <p:sp>
            <p:nvSpPr>
              <p:cNvPr id="1142807" name="Text Box 37"/>
              <p:cNvSpPr txBox="1">
                <a:spLocks noChangeArrowheads="1"/>
              </p:cNvSpPr>
              <p:nvPr/>
            </p:nvSpPr>
            <p:spPr bwMode="auto">
              <a:xfrm>
                <a:off x="3078" y="1816"/>
                <a:ext cx="1296" cy="271"/>
              </a:xfrm>
              <a:prstGeom prst="rect">
                <a:avLst/>
              </a:prstGeom>
              <a:solidFill>
                <a:srgbClr val="FFFF99"/>
              </a:solidFill>
              <a:ln w="381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50000"/>
                  </a:spcBef>
                  <a:spcAft>
                    <a:spcPct val="0"/>
                  </a:spcAft>
                  <a:buFontTx/>
                  <a:buNone/>
                </a:pPr>
                <a:r>
                  <a:rPr lang="en-US" altLang="en-US" sz="2200" b="1">
                    <a:solidFill>
                      <a:srgbClr val="0000FF"/>
                    </a:solidFill>
                    <a:latin typeface="Arial" pitchFamily="34" charset="0"/>
                    <a:cs typeface="Arial" pitchFamily="34" charset="0"/>
                  </a:rPr>
                  <a:t>Lười biếng</a:t>
                </a:r>
              </a:p>
            </p:txBody>
          </p:sp>
          <p:sp>
            <p:nvSpPr>
              <p:cNvPr id="1142808" name="Text Box 38"/>
              <p:cNvSpPr txBox="1">
                <a:spLocks noChangeArrowheads="1"/>
              </p:cNvSpPr>
              <p:nvPr/>
            </p:nvSpPr>
            <p:spPr bwMode="auto">
              <a:xfrm>
                <a:off x="3072" y="2256"/>
                <a:ext cx="1296" cy="271"/>
              </a:xfrm>
              <a:prstGeom prst="rect">
                <a:avLst/>
              </a:prstGeom>
              <a:solidFill>
                <a:srgbClr val="FFFF99"/>
              </a:solidFill>
              <a:ln w="381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50000"/>
                  </a:spcBef>
                  <a:spcAft>
                    <a:spcPct val="0"/>
                  </a:spcAft>
                  <a:buFontTx/>
                  <a:buNone/>
                </a:pPr>
                <a:r>
                  <a:rPr lang="en-US" altLang="en-US" sz="2200" b="1">
                    <a:solidFill>
                      <a:srgbClr val="0000FF"/>
                    </a:solidFill>
                    <a:latin typeface="Arial" pitchFamily="34" charset="0"/>
                    <a:cs typeface="Arial" pitchFamily="34" charset="0"/>
                  </a:rPr>
                  <a:t>Vô ơn</a:t>
                </a:r>
              </a:p>
            </p:txBody>
          </p:sp>
          <p:sp>
            <p:nvSpPr>
              <p:cNvPr id="1142809" name="Text Box 39"/>
              <p:cNvSpPr txBox="1">
                <a:spLocks noChangeArrowheads="1"/>
              </p:cNvSpPr>
              <p:nvPr/>
            </p:nvSpPr>
            <p:spPr bwMode="auto">
              <a:xfrm>
                <a:off x="3067" y="2734"/>
                <a:ext cx="1296" cy="271"/>
              </a:xfrm>
              <a:prstGeom prst="rect">
                <a:avLst/>
              </a:prstGeom>
              <a:solidFill>
                <a:srgbClr val="FFFF99"/>
              </a:solidFill>
              <a:ln w="381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50000"/>
                  </a:spcBef>
                  <a:spcAft>
                    <a:spcPct val="0"/>
                  </a:spcAft>
                  <a:buFontTx/>
                  <a:buNone/>
                </a:pPr>
                <a:r>
                  <a:rPr lang="en-US" altLang="en-US" sz="2200" b="1" dirty="0" err="1">
                    <a:solidFill>
                      <a:srgbClr val="0000FF"/>
                    </a:solidFill>
                    <a:latin typeface="Arial" pitchFamily="34" charset="0"/>
                    <a:cs typeface="Arial" pitchFamily="34" charset="0"/>
                  </a:rPr>
                  <a:t>Độc</a:t>
                </a:r>
                <a:r>
                  <a:rPr lang="en-US" altLang="en-US" sz="2200" b="1" dirty="0">
                    <a:solidFill>
                      <a:srgbClr val="0000FF"/>
                    </a:solidFill>
                    <a:latin typeface="Arial" pitchFamily="34" charset="0"/>
                    <a:cs typeface="Arial" pitchFamily="34" charset="0"/>
                  </a:rPr>
                  <a:t> </a:t>
                </a:r>
                <a:r>
                  <a:rPr lang="en-US" altLang="en-US" sz="2200" b="1" dirty="0" err="1">
                    <a:solidFill>
                      <a:srgbClr val="0000FF"/>
                    </a:solidFill>
                    <a:latin typeface="Arial" pitchFamily="34" charset="0"/>
                    <a:cs typeface="Arial" pitchFamily="34" charset="0"/>
                  </a:rPr>
                  <a:t>ác</a:t>
                </a:r>
                <a:endParaRPr lang="en-US" altLang="en-US" sz="2200" b="1" dirty="0">
                  <a:solidFill>
                    <a:srgbClr val="0000FF"/>
                  </a:solidFill>
                  <a:latin typeface="Arial" pitchFamily="34" charset="0"/>
                  <a:cs typeface="Arial" pitchFamily="34" charset="0"/>
                </a:endParaRPr>
              </a:p>
            </p:txBody>
          </p:sp>
          <p:sp>
            <p:nvSpPr>
              <p:cNvPr id="1142810" name="Text Box 40"/>
              <p:cNvSpPr txBox="1">
                <a:spLocks noChangeArrowheads="1"/>
              </p:cNvSpPr>
              <p:nvPr/>
            </p:nvSpPr>
            <p:spPr bwMode="auto">
              <a:xfrm>
                <a:off x="3072" y="3205"/>
                <a:ext cx="1296" cy="271"/>
              </a:xfrm>
              <a:prstGeom prst="rect">
                <a:avLst/>
              </a:prstGeom>
              <a:solidFill>
                <a:srgbClr val="FFFF99"/>
              </a:solidFill>
              <a:ln w="381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50000"/>
                  </a:spcBef>
                  <a:spcAft>
                    <a:spcPct val="0"/>
                  </a:spcAft>
                  <a:buFontTx/>
                  <a:buNone/>
                </a:pPr>
                <a:r>
                  <a:rPr lang="en-US" altLang="en-US" sz="2200" b="1" dirty="0" err="1">
                    <a:solidFill>
                      <a:srgbClr val="0000FF"/>
                    </a:solidFill>
                    <a:latin typeface="Arial" pitchFamily="34" charset="0"/>
                    <a:cs typeface="Arial" pitchFamily="34" charset="0"/>
                  </a:rPr>
                  <a:t>Dối</a:t>
                </a:r>
                <a:r>
                  <a:rPr lang="en-US" altLang="en-US" sz="2200" b="1" dirty="0">
                    <a:solidFill>
                      <a:srgbClr val="0000FF"/>
                    </a:solidFill>
                    <a:latin typeface="Arial" pitchFamily="34" charset="0"/>
                    <a:cs typeface="Arial" pitchFamily="34" charset="0"/>
                  </a:rPr>
                  <a:t> </a:t>
                </a:r>
                <a:r>
                  <a:rPr lang="en-US" altLang="en-US" sz="2200" b="1" dirty="0" err="1">
                    <a:solidFill>
                      <a:srgbClr val="0000FF"/>
                    </a:solidFill>
                    <a:latin typeface="Arial" pitchFamily="34" charset="0"/>
                    <a:cs typeface="Arial" pitchFamily="34" charset="0"/>
                  </a:rPr>
                  <a:t>trá</a:t>
                </a:r>
                <a:endParaRPr lang="en-US" altLang="en-US" sz="2200" b="1" dirty="0">
                  <a:solidFill>
                    <a:srgbClr val="0000FF"/>
                  </a:solidFill>
                  <a:latin typeface="Arial" pitchFamily="34" charset="0"/>
                  <a:cs typeface="Arial" pitchFamily="34" charset="0"/>
                </a:endParaRPr>
              </a:p>
            </p:txBody>
          </p:sp>
        </p:grpSp>
        <p:sp>
          <p:nvSpPr>
            <p:cNvPr id="1142805" name="Text Box 41"/>
            <p:cNvSpPr txBox="1">
              <a:spLocks noChangeArrowheads="1"/>
            </p:cNvSpPr>
            <p:nvPr/>
          </p:nvSpPr>
          <p:spPr bwMode="auto">
            <a:xfrm>
              <a:off x="3072" y="3653"/>
              <a:ext cx="1296" cy="271"/>
            </a:xfrm>
            <a:prstGeom prst="rect">
              <a:avLst/>
            </a:prstGeom>
            <a:solidFill>
              <a:srgbClr val="FFFF99"/>
            </a:solidFill>
            <a:ln w="38100">
              <a:solidFill>
                <a:srgbClr val="0000FF"/>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50000"/>
                </a:spcBef>
                <a:spcAft>
                  <a:spcPct val="0"/>
                </a:spcAft>
                <a:buFontTx/>
                <a:buNone/>
              </a:pPr>
              <a:r>
                <a:rPr lang="en-US" altLang="en-US" sz="2200" b="1">
                  <a:solidFill>
                    <a:srgbClr val="0000FF"/>
                  </a:solidFill>
                  <a:latin typeface="Arial" pitchFamily="34" charset="0"/>
                  <a:cs typeface="Arial" pitchFamily="34" charset="0"/>
                </a:rPr>
                <a:t>Chia rẽ</a:t>
              </a:r>
            </a:p>
          </p:txBody>
        </p:sp>
      </p:grpSp>
      <p:sp>
        <p:nvSpPr>
          <p:cNvPr id="82990" name="Text Box 46"/>
          <p:cNvSpPr txBox="1">
            <a:spLocks noChangeArrowheads="1"/>
          </p:cNvSpPr>
          <p:nvPr/>
        </p:nvSpPr>
        <p:spPr bwMode="auto">
          <a:xfrm>
            <a:off x="3810000" y="914400"/>
            <a:ext cx="4953000" cy="430887"/>
          </a:xfrm>
          <a:prstGeom prst="rect">
            <a:avLst/>
          </a:prstGeom>
          <a:solidFill>
            <a:srgbClr val="CCFFCC"/>
          </a:solidFill>
          <a:ln w="38100">
            <a:solidFill>
              <a:schemeClr val="bg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00000"/>
              </a:lnSpc>
              <a:spcBef>
                <a:spcPct val="50000"/>
              </a:spcBef>
              <a:spcAft>
                <a:spcPct val="0"/>
              </a:spcAft>
              <a:buFontTx/>
              <a:buNone/>
            </a:pPr>
            <a:r>
              <a:rPr lang="en-US" altLang="en-US" sz="2200" b="1">
                <a:solidFill>
                  <a:srgbClr val="0000FF"/>
                </a:solidFill>
                <a:latin typeface="Arial" pitchFamily="34" charset="0"/>
                <a:cs typeface="Arial" pitchFamily="34" charset="0"/>
              </a:rPr>
              <a:t>NÊN HAY KHÔNG NÊN</a:t>
            </a:r>
          </a:p>
        </p:txBody>
      </p:sp>
      <p:pic>
        <p:nvPicPr>
          <p:cNvPr id="34" name="图片 5"/>
          <p:cNvPicPr>
            <a:picLocks noChangeAspect="1"/>
          </p:cNvPicPr>
          <p:nvPr/>
        </p:nvPicPr>
        <p:blipFill>
          <a:blip r:embed="rId2">
            <a:extLst>
              <a:ext uri="{28A0092B-C50C-407E-A947-70E740481C1C}">
                <a14:useLocalDpi xmlns:a14="http://schemas.microsoft.com/office/drawing/2010/main" val="0"/>
              </a:ext>
            </a:extLst>
          </a:blip>
          <a:srcRect l="40933" t="24564" r="38580" b="26282"/>
          <a:stretch>
            <a:fillRect/>
          </a:stretch>
        </p:blipFill>
        <p:spPr bwMode="auto">
          <a:xfrm>
            <a:off x="-38949" y="3474244"/>
            <a:ext cx="1805245" cy="325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图片 8" descr="6fc417983c9675ce1b60e983870aeb8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442" y="181119"/>
            <a:ext cx="2029377" cy="1971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图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27639" y="4181475"/>
            <a:ext cx="1069764" cy="2526601"/>
          </a:xfrm>
          <a:prstGeom prst="rect">
            <a:avLst/>
          </a:prstGeom>
        </p:spPr>
      </p:pic>
      <p:pic>
        <p:nvPicPr>
          <p:cNvPr id="37" name="图片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07577" y="2950197"/>
            <a:ext cx="2222512" cy="1967878"/>
          </a:xfrm>
          <a:prstGeom prst="rect">
            <a:avLst/>
          </a:prstGeom>
        </p:spPr>
      </p:pic>
      <p:pic>
        <p:nvPicPr>
          <p:cNvPr id="38" name="图片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689252" y="974417"/>
            <a:ext cx="2203537" cy="1795734"/>
          </a:xfrm>
          <a:prstGeom prst="rect">
            <a:avLst/>
          </a:prstGeom>
        </p:spPr>
      </p:pic>
      <p:pic>
        <p:nvPicPr>
          <p:cNvPr id="39" name="Picture 38" descr="58PIC58PIC58PIC58PICHsaGKG559akDq_PIC2018.png"/>
          <p:cNvPicPr>
            <a:picLocks noChangeAspect="1"/>
          </p:cNvPicPr>
          <p:nvPr/>
        </p:nvPicPr>
        <p:blipFill>
          <a:blip r:embed="rId7" cstate="print"/>
          <a:srcRect l="7143" t="16071" r="5357" b="14286"/>
          <a:stretch>
            <a:fillRect/>
          </a:stretch>
        </p:blipFill>
        <p:spPr>
          <a:xfrm>
            <a:off x="2215819" y="-132916"/>
            <a:ext cx="7241309" cy="7647708"/>
          </a:xfrm>
          <a:prstGeom prst="rect">
            <a:avLst/>
          </a:prstGeom>
        </p:spPr>
      </p:pic>
      <p:pic>
        <p:nvPicPr>
          <p:cNvPr id="40" name="Shape 1"/>
          <p:cNvPicPr/>
          <p:nvPr/>
        </p:nvPicPr>
        <p:blipFill>
          <a:blip r:embed="rId8"/>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2370557629"/>
      </p:ext>
    </p:extLst>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82990"/>
                                        </p:tgtEl>
                                        <p:attrNameLst>
                                          <p:attrName>style.visibility</p:attrName>
                                        </p:attrNameLst>
                                      </p:cBhvr>
                                      <p:to>
                                        <p:strVal val="visible"/>
                                      </p:to>
                                    </p:set>
                                    <p:anim calcmode="lin" valueType="num">
                                      <p:cBhvr>
                                        <p:cTn id="7" dur="1000" fill="hold"/>
                                        <p:tgtEl>
                                          <p:spTgt spid="82990"/>
                                        </p:tgtEl>
                                        <p:attrNameLst>
                                          <p:attrName>ppt_w</p:attrName>
                                        </p:attrNameLst>
                                      </p:cBhvr>
                                      <p:tavLst>
                                        <p:tav tm="0">
                                          <p:val>
                                            <p:strVal val="#ppt_w*0.70"/>
                                          </p:val>
                                        </p:tav>
                                        <p:tav tm="100000">
                                          <p:val>
                                            <p:strVal val="#ppt_w"/>
                                          </p:val>
                                        </p:tav>
                                      </p:tavLst>
                                    </p:anim>
                                    <p:anim calcmode="lin" valueType="num">
                                      <p:cBhvr>
                                        <p:cTn id="8" dur="1000" fill="hold"/>
                                        <p:tgtEl>
                                          <p:spTgt spid="82990"/>
                                        </p:tgtEl>
                                        <p:attrNameLst>
                                          <p:attrName>ppt_h</p:attrName>
                                        </p:attrNameLst>
                                      </p:cBhvr>
                                      <p:tavLst>
                                        <p:tav tm="0">
                                          <p:val>
                                            <p:strVal val="#ppt_h"/>
                                          </p:val>
                                        </p:tav>
                                        <p:tav tm="100000">
                                          <p:val>
                                            <p:strVal val="#ppt_h"/>
                                          </p:val>
                                        </p:tav>
                                      </p:tavLst>
                                    </p:anim>
                                    <p:animEffect transition="in" filter="fade">
                                      <p:cBhvr>
                                        <p:cTn id="9" dur="1000"/>
                                        <p:tgtEl>
                                          <p:spTgt spid="82990"/>
                                        </p:tgtEl>
                                      </p:cBhvr>
                                    </p:animEffect>
                                  </p:childTnLst>
                                </p:cTn>
                              </p:par>
                            </p:childTnLst>
                          </p:cTn>
                        </p:par>
                        <p:par>
                          <p:cTn id="10" fill="hold" nodeType="afterGroup">
                            <p:stCondLst>
                              <p:cond delay="2000"/>
                            </p:stCondLst>
                            <p:childTnLst>
                              <p:par>
                                <p:cTn id="11" presetID="25" presetClass="entr" presetSubtype="0" fill="hold" grpId="0" nodeType="afterEffect">
                                  <p:stCondLst>
                                    <p:cond delay="0"/>
                                  </p:stCondLst>
                                  <p:childTnLst>
                                    <p:set>
                                      <p:cBhvr>
                                        <p:cTn id="12" dur="1" fill="hold">
                                          <p:stCondLst>
                                            <p:cond delay="0"/>
                                          </p:stCondLst>
                                        </p:cTn>
                                        <p:tgtEl>
                                          <p:spTgt spid="82960"/>
                                        </p:tgtEl>
                                        <p:attrNameLst>
                                          <p:attrName>style.visibility</p:attrName>
                                        </p:attrNameLst>
                                      </p:cBhvr>
                                      <p:to>
                                        <p:strVal val="visible"/>
                                      </p:to>
                                    </p:set>
                                    <p:anim calcmode="lin" valueType="num">
                                      <p:cBhvr>
                                        <p:cTn id="13" dur="500" decel="50000" fill="hold">
                                          <p:stCondLst>
                                            <p:cond delay="0"/>
                                          </p:stCondLst>
                                        </p:cTn>
                                        <p:tgtEl>
                                          <p:spTgt spid="82960"/>
                                        </p:tgtEl>
                                        <p:attrNameLst>
                                          <p:attrName>style.rotation</p:attrName>
                                        </p:attrNameLst>
                                      </p:cBhvr>
                                      <p:tavLst>
                                        <p:tav tm="0">
                                          <p:val>
                                            <p:fltVal val="-90"/>
                                          </p:val>
                                        </p:tav>
                                        <p:tav tm="100000">
                                          <p:val>
                                            <p:fltVal val="0"/>
                                          </p:val>
                                        </p:tav>
                                      </p:tavLst>
                                    </p:anim>
                                    <p:anim calcmode="lin" valueType="num">
                                      <p:cBhvr>
                                        <p:cTn id="14" dur="500" decel="50000" fill="hold">
                                          <p:stCondLst>
                                            <p:cond delay="0"/>
                                          </p:stCondLst>
                                        </p:cTn>
                                        <p:tgtEl>
                                          <p:spTgt spid="82960"/>
                                        </p:tgtEl>
                                        <p:attrNameLst>
                                          <p:attrName>ppt_w</p:attrName>
                                        </p:attrNameLst>
                                      </p:cBhvr>
                                      <p:tavLst>
                                        <p:tav tm="0">
                                          <p:val>
                                            <p:strVal val="#ppt_w"/>
                                          </p:val>
                                        </p:tav>
                                        <p:tav tm="100000">
                                          <p:val>
                                            <p:strVal val="#ppt_w*.05"/>
                                          </p:val>
                                        </p:tav>
                                      </p:tavLst>
                                    </p:anim>
                                    <p:anim calcmode="lin" valueType="num">
                                      <p:cBhvr>
                                        <p:cTn id="15" dur="500" accel="50000" fill="hold">
                                          <p:stCondLst>
                                            <p:cond delay="500"/>
                                          </p:stCondLst>
                                        </p:cTn>
                                        <p:tgtEl>
                                          <p:spTgt spid="82960"/>
                                        </p:tgtEl>
                                        <p:attrNameLst>
                                          <p:attrName>ppt_w</p:attrName>
                                        </p:attrNameLst>
                                      </p:cBhvr>
                                      <p:tavLst>
                                        <p:tav tm="0">
                                          <p:val>
                                            <p:strVal val="#ppt_w*.05"/>
                                          </p:val>
                                        </p:tav>
                                        <p:tav tm="100000">
                                          <p:val>
                                            <p:strVal val="#ppt_w"/>
                                          </p:val>
                                        </p:tav>
                                      </p:tavLst>
                                    </p:anim>
                                    <p:anim calcmode="lin" valueType="num">
                                      <p:cBhvr>
                                        <p:cTn id="16" dur="1000" fill="hold"/>
                                        <p:tgtEl>
                                          <p:spTgt spid="82960"/>
                                        </p:tgtEl>
                                        <p:attrNameLst>
                                          <p:attrName>ppt_h</p:attrName>
                                        </p:attrNameLst>
                                      </p:cBhvr>
                                      <p:tavLst>
                                        <p:tav tm="0">
                                          <p:val>
                                            <p:strVal val="#ppt_h"/>
                                          </p:val>
                                        </p:tav>
                                        <p:tav tm="100000">
                                          <p:val>
                                            <p:strVal val="#ppt_h"/>
                                          </p:val>
                                        </p:tav>
                                      </p:tavLst>
                                    </p:anim>
                                    <p:anim calcmode="lin" valueType="num">
                                      <p:cBhvr>
                                        <p:cTn id="17" dur="500" decel="50000" fill="hold">
                                          <p:stCondLst>
                                            <p:cond delay="0"/>
                                          </p:stCondLst>
                                        </p:cTn>
                                        <p:tgtEl>
                                          <p:spTgt spid="82960"/>
                                        </p:tgtEl>
                                        <p:attrNameLst>
                                          <p:attrName>ppt_x</p:attrName>
                                        </p:attrNameLst>
                                      </p:cBhvr>
                                      <p:tavLst>
                                        <p:tav tm="0">
                                          <p:val>
                                            <p:strVal val="#ppt_x+.4"/>
                                          </p:val>
                                        </p:tav>
                                        <p:tav tm="100000">
                                          <p:val>
                                            <p:strVal val="#ppt_x"/>
                                          </p:val>
                                        </p:tav>
                                      </p:tavLst>
                                    </p:anim>
                                    <p:anim calcmode="lin" valueType="num">
                                      <p:cBhvr>
                                        <p:cTn id="18" dur="500" decel="50000" fill="hold">
                                          <p:stCondLst>
                                            <p:cond delay="0"/>
                                          </p:stCondLst>
                                        </p:cTn>
                                        <p:tgtEl>
                                          <p:spTgt spid="82960"/>
                                        </p:tgtEl>
                                        <p:attrNameLst>
                                          <p:attrName>ppt_y</p:attrName>
                                        </p:attrNameLst>
                                      </p:cBhvr>
                                      <p:tavLst>
                                        <p:tav tm="0">
                                          <p:val>
                                            <p:strVal val="#ppt_y-.2"/>
                                          </p:val>
                                        </p:tav>
                                        <p:tav tm="100000">
                                          <p:val>
                                            <p:strVal val="#ppt_y+.1"/>
                                          </p:val>
                                        </p:tav>
                                      </p:tavLst>
                                    </p:anim>
                                    <p:anim calcmode="lin" valueType="num">
                                      <p:cBhvr>
                                        <p:cTn id="19" dur="500" accel="50000" fill="hold">
                                          <p:stCondLst>
                                            <p:cond delay="500"/>
                                          </p:stCondLst>
                                        </p:cTn>
                                        <p:tgtEl>
                                          <p:spTgt spid="82960"/>
                                        </p:tgtEl>
                                        <p:attrNameLst>
                                          <p:attrName>ppt_y</p:attrName>
                                        </p:attrNameLst>
                                      </p:cBhvr>
                                      <p:tavLst>
                                        <p:tav tm="0">
                                          <p:val>
                                            <p:strVal val="#ppt_y+.1"/>
                                          </p:val>
                                        </p:tav>
                                        <p:tav tm="100000">
                                          <p:val>
                                            <p:strVal val="#ppt_y"/>
                                          </p:val>
                                        </p:tav>
                                      </p:tavLst>
                                    </p:anim>
                                    <p:animEffect transition="in" filter="fade">
                                      <p:cBhvr>
                                        <p:cTn id="20" dur="1000" decel="50000">
                                          <p:stCondLst>
                                            <p:cond delay="0"/>
                                          </p:stCondLst>
                                        </p:cTn>
                                        <p:tgtEl>
                                          <p:spTgt spid="82960"/>
                                        </p:tgtEl>
                                      </p:cBhvr>
                                    </p:animEffect>
                                  </p:childTnLst>
                                </p:cTn>
                              </p:par>
                            </p:childTnLst>
                          </p:cTn>
                        </p:par>
                        <p:par>
                          <p:cTn id="21" fill="hold" nodeType="afterGroup">
                            <p:stCondLst>
                              <p:cond delay="3000"/>
                            </p:stCondLst>
                            <p:childTnLst>
                              <p:par>
                                <p:cTn id="22" presetID="26" presetClass="entr" presetSubtype="0" fill="hold" grpId="0" nodeType="afterEffect">
                                  <p:stCondLst>
                                    <p:cond delay="0"/>
                                  </p:stCondLst>
                                  <p:childTnLst>
                                    <p:set>
                                      <p:cBhvr>
                                        <p:cTn id="23" dur="1" fill="hold">
                                          <p:stCondLst>
                                            <p:cond delay="0"/>
                                          </p:stCondLst>
                                        </p:cTn>
                                        <p:tgtEl>
                                          <p:spTgt spid="82961"/>
                                        </p:tgtEl>
                                        <p:attrNameLst>
                                          <p:attrName>style.visibility</p:attrName>
                                        </p:attrNameLst>
                                      </p:cBhvr>
                                      <p:to>
                                        <p:strVal val="visible"/>
                                      </p:to>
                                    </p:set>
                                    <p:animEffect transition="in" filter="wipe(down)">
                                      <p:cBhvr>
                                        <p:cTn id="24" dur="290">
                                          <p:stCondLst>
                                            <p:cond delay="0"/>
                                          </p:stCondLst>
                                        </p:cTn>
                                        <p:tgtEl>
                                          <p:spTgt spid="82961"/>
                                        </p:tgtEl>
                                      </p:cBhvr>
                                    </p:animEffect>
                                    <p:anim calcmode="lin" valueType="num">
                                      <p:cBhvr>
                                        <p:cTn id="25" dur="911" tmFilter="0,0; 0.14,0.36; 0.43,0.73; 0.71,0.91; 1.0,1.0">
                                          <p:stCondLst>
                                            <p:cond delay="0"/>
                                          </p:stCondLst>
                                        </p:cTn>
                                        <p:tgtEl>
                                          <p:spTgt spid="82961"/>
                                        </p:tgtEl>
                                        <p:attrNameLst>
                                          <p:attrName>ppt_x</p:attrName>
                                        </p:attrNameLst>
                                      </p:cBhvr>
                                      <p:tavLst>
                                        <p:tav tm="0">
                                          <p:val>
                                            <p:strVal val="#ppt_x-0.25"/>
                                          </p:val>
                                        </p:tav>
                                        <p:tav tm="100000">
                                          <p:val>
                                            <p:strVal val="#ppt_x"/>
                                          </p:val>
                                        </p:tav>
                                      </p:tavLst>
                                    </p:anim>
                                    <p:anim calcmode="lin" valueType="num">
                                      <p:cBhvr>
                                        <p:cTn id="26" dur="332" tmFilter="0.0,0.0; 0.25,0.07; 0.50,0.2; 0.75,0.467; 1.0,1.0">
                                          <p:stCondLst>
                                            <p:cond delay="0"/>
                                          </p:stCondLst>
                                        </p:cTn>
                                        <p:tgtEl>
                                          <p:spTgt spid="82961"/>
                                        </p:tgtEl>
                                        <p:attrNameLst>
                                          <p:attrName>ppt_y</p:attrName>
                                        </p:attrNameLst>
                                      </p:cBhvr>
                                      <p:tavLst>
                                        <p:tav tm="0" fmla="#ppt_y-sin(pi*$)/3">
                                          <p:val>
                                            <p:fltVal val="0.5"/>
                                          </p:val>
                                        </p:tav>
                                        <p:tav tm="100000">
                                          <p:val>
                                            <p:fltVal val="1"/>
                                          </p:val>
                                        </p:tav>
                                      </p:tavLst>
                                    </p:anim>
                                    <p:anim calcmode="lin" valueType="num">
                                      <p:cBhvr>
                                        <p:cTn id="27" dur="332" tmFilter="0, 0; 0.125,0.2665; 0.25,0.4; 0.375,0.465; 0.5,0.5;  0.625,0.535; 0.75,0.6; 0.875,0.7335; 1,1">
                                          <p:stCondLst>
                                            <p:cond delay="332"/>
                                          </p:stCondLst>
                                        </p:cTn>
                                        <p:tgtEl>
                                          <p:spTgt spid="82961"/>
                                        </p:tgtEl>
                                        <p:attrNameLst>
                                          <p:attrName>ppt_y</p:attrName>
                                        </p:attrNameLst>
                                      </p:cBhvr>
                                      <p:tavLst>
                                        <p:tav tm="0" fmla="#ppt_y-sin(pi*$)/9">
                                          <p:val>
                                            <p:fltVal val="0"/>
                                          </p:val>
                                        </p:tav>
                                        <p:tav tm="100000">
                                          <p:val>
                                            <p:fltVal val="1"/>
                                          </p:val>
                                        </p:tav>
                                      </p:tavLst>
                                    </p:anim>
                                    <p:anim calcmode="lin" valueType="num">
                                      <p:cBhvr>
                                        <p:cTn id="28" dur="166" tmFilter="0, 0; 0.125,0.2665; 0.25,0.4; 0.375,0.465; 0.5,0.5;  0.625,0.535; 0.75,0.6; 0.875,0.7335; 1,1">
                                          <p:stCondLst>
                                            <p:cond delay="662"/>
                                          </p:stCondLst>
                                        </p:cTn>
                                        <p:tgtEl>
                                          <p:spTgt spid="82961"/>
                                        </p:tgtEl>
                                        <p:attrNameLst>
                                          <p:attrName>ppt_y</p:attrName>
                                        </p:attrNameLst>
                                      </p:cBhvr>
                                      <p:tavLst>
                                        <p:tav tm="0" fmla="#ppt_y-sin(pi*$)/27">
                                          <p:val>
                                            <p:fltVal val="0"/>
                                          </p:val>
                                        </p:tav>
                                        <p:tav tm="100000">
                                          <p:val>
                                            <p:fltVal val="1"/>
                                          </p:val>
                                        </p:tav>
                                      </p:tavLst>
                                    </p:anim>
                                    <p:anim calcmode="lin" valueType="num">
                                      <p:cBhvr>
                                        <p:cTn id="29" dur="82" tmFilter="0, 0; 0.125,0.2665; 0.25,0.4; 0.375,0.465; 0.5,0.5;  0.625,0.535; 0.75,0.6; 0.875,0.7335; 1,1">
                                          <p:stCondLst>
                                            <p:cond delay="828"/>
                                          </p:stCondLst>
                                        </p:cTn>
                                        <p:tgtEl>
                                          <p:spTgt spid="82961"/>
                                        </p:tgtEl>
                                        <p:attrNameLst>
                                          <p:attrName>ppt_y</p:attrName>
                                        </p:attrNameLst>
                                      </p:cBhvr>
                                      <p:tavLst>
                                        <p:tav tm="0" fmla="#ppt_y-sin(pi*$)/81">
                                          <p:val>
                                            <p:fltVal val="0"/>
                                          </p:val>
                                        </p:tav>
                                        <p:tav tm="100000">
                                          <p:val>
                                            <p:fltVal val="1"/>
                                          </p:val>
                                        </p:tav>
                                      </p:tavLst>
                                    </p:anim>
                                    <p:animScale>
                                      <p:cBhvr>
                                        <p:cTn id="30" dur="13">
                                          <p:stCondLst>
                                            <p:cond delay="325"/>
                                          </p:stCondLst>
                                        </p:cTn>
                                        <p:tgtEl>
                                          <p:spTgt spid="82961"/>
                                        </p:tgtEl>
                                      </p:cBhvr>
                                      <p:to x="100000" y="60000"/>
                                    </p:animScale>
                                    <p:animScale>
                                      <p:cBhvr>
                                        <p:cTn id="31" dur="83" decel="50000">
                                          <p:stCondLst>
                                            <p:cond delay="338"/>
                                          </p:stCondLst>
                                        </p:cTn>
                                        <p:tgtEl>
                                          <p:spTgt spid="82961"/>
                                        </p:tgtEl>
                                      </p:cBhvr>
                                      <p:to x="100000" y="100000"/>
                                    </p:animScale>
                                    <p:animScale>
                                      <p:cBhvr>
                                        <p:cTn id="32" dur="13">
                                          <p:stCondLst>
                                            <p:cond delay="656"/>
                                          </p:stCondLst>
                                        </p:cTn>
                                        <p:tgtEl>
                                          <p:spTgt spid="82961"/>
                                        </p:tgtEl>
                                      </p:cBhvr>
                                      <p:to x="100000" y="80000"/>
                                    </p:animScale>
                                    <p:animScale>
                                      <p:cBhvr>
                                        <p:cTn id="33" dur="83" decel="50000">
                                          <p:stCondLst>
                                            <p:cond delay="669"/>
                                          </p:stCondLst>
                                        </p:cTn>
                                        <p:tgtEl>
                                          <p:spTgt spid="82961"/>
                                        </p:tgtEl>
                                      </p:cBhvr>
                                      <p:to x="100000" y="100000"/>
                                    </p:animScale>
                                    <p:animScale>
                                      <p:cBhvr>
                                        <p:cTn id="34" dur="13">
                                          <p:stCondLst>
                                            <p:cond delay="821"/>
                                          </p:stCondLst>
                                        </p:cTn>
                                        <p:tgtEl>
                                          <p:spTgt spid="82961"/>
                                        </p:tgtEl>
                                      </p:cBhvr>
                                      <p:to x="100000" y="90000"/>
                                    </p:animScale>
                                    <p:animScale>
                                      <p:cBhvr>
                                        <p:cTn id="35" dur="83" decel="50000">
                                          <p:stCondLst>
                                            <p:cond delay="834"/>
                                          </p:stCondLst>
                                        </p:cTn>
                                        <p:tgtEl>
                                          <p:spTgt spid="82961"/>
                                        </p:tgtEl>
                                      </p:cBhvr>
                                      <p:to x="100000" y="100000"/>
                                    </p:animScale>
                                    <p:animScale>
                                      <p:cBhvr>
                                        <p:cTn id="36" dur="13">
                                          <p:stCondLst>
                                            <p:cond delay="904"/>
                                          </p:stCondLst>
                                        </p:cTn>
                                        <p:tgtEl>
                                          <p:spTgt spid="82961"/>
                                        </p:tgtEl>
                                      </p:cBhvr>
                                      <p:to x="100000" y="95000"/>
                                    </p:animScale>
                                    <p:animScale>
                                      <p:cBhvr>
                                        <p:cTn id="37" dur="83" decel="50000">
                                          <p:stCondLst>
                                            <p:cond delay="917"/>
                                          </p:stCondLst>
                                        </p:cTn>
                                        <p:tgtEl>
                                          <p:spTgt spid="82961"/>
                                        </p:tgtEl>
                                      </p:cBhvr>
                                      <p:to x="100000" y="100000"/>
                                    </p:animScale>
                                  </p:childTnLst>
                                </p:cTn>
                              </p:par>
                            </p:childTnLst>
                          </p:cTn>
                        </p:par>
                        <p:par>
                          <p:cTn id="38" fill="hold" nodeType="afterGroup">
                            <p:stCondLst>
                              <p:cond delay="4000"/>
                            </p:stCondLst>
                            <p:childTnLst>
                              <p:par>
                                <p:cTn id="39" presetID="48" presetClass="entr" presetSubtype="0" accel="50000" fill="hold" grpId="0" nodeType="afterEffect">
                                  <p:stCondLst>
                                    <p:cond delay="0"/>
                                  </p:stCondLst>
                                  <p:childTnLst>
                                    <p:set>
                                      <p:cBhvr>
                                        <p:cTn id="40" dur="1" fill="hold">
                                          <p:stCondLst>
                                            <p:cond delay="0"/>
                                          </p:stCondLst>
                                        </p:cTn>
                                        <p:tgtEl>
                                          <p:spTgt spid="82962"/>
                                        </p:tgtEl>
                                        <p:attrNameLst>
                                          <p:attrName>style.visibility</p:attrName>
                                        </p:attrNameLst>
                                      </p:cBhvr>
                                      <p:to>
                                        <p:strVal val="visible"/>
                                      </p:to>
                                    </p:set>
                                    <p:anim calcmode="lin" valueType="num">
                                      <p:cBhvr>
                                        <p:cTn id="41" dur="2000" fill="hold"/>
                                        <p:tgtEl>
                                          <p:spTgt spid="82962"/>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42" dur="2000" fill="hold"/>
                                        <p:tgtEl>
                                          <p:spTgt spid="82962"/>
                                        </p:tgtEl>
                                        <p:attrNameLst>
                                          <p:attrName>ppt_x</p:attrName>
                                        </p:attrNameLst>
                                      </p:cBhvr>
                                      <p:tavLst>
                                        <p:tav tm="0">
                                          <p:val>
                                            <p:fltVal val="-1"/>
                                          </p:val>
                                        </p:tav>
                                        <p:tav tm="50000">
                                          <p:val>
                                            <p:fltVal val="0.95"/>
                                          </p:val>
                                        </p:tav>
                                        <p:tav tm="100000">
                                          <p:val>
                                            <p:strVal val="#ppt_x"/>
                                          </p:val>
                                        </p:tav>
                                      </p:tavLst>
                                    </p:anim>
                                    <p:anim calcmode="lin" valueType="num">
                                      <p:cBhvr>
                                        <p:cTn id="43" dur="2000" fill="hold"/>
                                        <p:tgtEl>
                                          <p:spTgt spid="82962"/>
                                        </p:tgtEl>
                                        <p:attrNameLst>
                                          <p:attrName>ppt_y</p:attrName>
                                        </p:attrNameLst>
                                      </p:cBhvr>
                                      <p:tavLst>
                                        <p:tav tm="0">
                                          <p:val>
                                            <p:strVal val="#ppt_y"/>
                                          </p:val>
                                        </p:tav>
                                        <p:tav tm="100000">
                                          <p:val>
                                            <p:strVal val="#ppt_y"/>
                                          </p:val>
                                        </p:tav>
                                      </p:tavLst>
                                    </p:anim>
                                    <p:animEffect transition="in" filter="fade">
                                      <p:cBhvr>
                                        <p:cTn id="44" dur="2000"/>
                                        <p:tgtEl>
                                          <p:spTgt spid="82962"/>
                                        </p:tgtEl>
                                      </p:cBhvr>
                                    </p:animEffect>
                                  </p:childTnLst>
                                </p:cTn>
                              </p:par>
                            </p:childTnLst>
                          </p:cTn>
                        </p:par>
                        <p:par>
                          <p:cTn id="45" fill="hold" nodeType="afterGroup">
                            <p:stCondLst>
                              <p:cond delay="6000"/>
                            </p:stCondLst>
                            <p:childTnLst>
                              <p:par>
                                <p:cTn id="46" presetID="54" presetClass="entr" presetSubtype="0" accel="100000" fill="hold" grpId="0" nodeType="afterEffect">
                                  <p:stCondLst>
                                    <p:cond delay="0"/>
                                  </p:stCondLst>
                                  <p:childTnLst>
                                    <p:set>
                                      <p:cBhvr>
                                        <p:cTn id="47" dur="1" fill="hold">
                                          <p:stCondLst>
                                            <p:cond delay="0"/>
                                          </p:stCondLst>
                                        </p:cTn>
                                        <p:tgtEl>
                                          <p:spTgt spid="82963"/>
                                        </p:tgtEl>
                                        <p:attrNameLst>
                                          <p:attrName>style.visibility</p:attrName>
                                        </p:attrNameLst>
                                      </p:cBhvr>
                                      <p:to>
                                        <p:strVal val="visible"/>
                                      </p:to>
                                    </p:set>
                                    <p:anim calcmode="lin" valueType="num">
                                      <p:cBhvr>
                                        <p:cTn id="48" dur="1000" fill="hold"/>
                                        <p:tgtEl>
                                          <p:spTgt spid="82963"/>
                                        </p:tgtEl>
                                        <p:attrNameLst>
                                          <p:attrName>ppt_w</p:attrName>
                                        </p:attrNameLst>
                                      </p:cBhvr>
                                      <p:tavLst>
                                        <p:tav tm="0">
                                          <p:val>
                                            <p:strVal val="#ppt_w*0.05"/>
                                          </p:val>
                                        </p:tav>
                                        <p:tav tm="100000">
                                          <p:val>
                                            <p:strVal val="#ppt_w"/>
                                          </p:val>
                                        </p:tav>
                                      </p:tavLst>
                                    </p:anim>
                                    <p:anim calcmode="lin" valueType="num">
                                      <p:cBhvr>
                                        <p:cTn id="49" dur="1000" fill="hold"/>
                                        <p:tgtEl>
                                          <p:spTgt spid="82963"/>
                                        </p:tgtEl>
                                        <p:attrNameLst>
                                          <p:attrName>ppt_h</p:attrName>
                                        </p:attrNameLst>
                                      </p:cBhvr>
                                      <p:tavLst>
                                        <p:tav tm="0">
                                          <p:val>
                                            <p:strVal val="#ppt_h"/>
                                          </p:val>
                                        </p:tav>
                                        <p:tav tm="100000">
                                          <p:val>
                                            <p:strVal val="#ppt_h"/>
                                          </p:val>
                                        </p:tav>
                                      </p:tavLst>
                                    </p:anim>
                                    <p:anim calcmode="lin" valueType="num">
                                      <p:cBhvr>
                                        <p:cTn id="50" dur="1000" fill="hold"/>
                                        <p:tgtEl>
                                          <p:spTgt spid="82963"/>
                                        </p:tgtEl>
                                        <p:attrNameLst>
                                          <p:attrName>ppt_x</p:attrName>
                                        </p:attrNameLst>
                                      </p:cBhvr>
                                      <p:tavLst>
                                        <p:tav tm="0">
                                          <p:val>
                                            <p:strVal val="#ppt_x-.2"/>
                                          </p:val>
                                        </p:tav>
                                        <p:tav tm="100000">
                                          <p:val>
                                            <p:strVal val="#ppt_x"/>
                                          </p:val>
                                        </p:tav>
                                      </p:tavLst>
                                    </p:anim>
                                    <p:anim calcmode="lin" valueType="num">
                                      <p:cBhvr>
                                        <p:cTn id="51" dur="1000" fill="hold"/>
                                        <p:tgtEl>
                                          <p:spTgt spid="82963"/>
                                        </p:tgtEl>
                                        <p:attrNameLst>
                                          <p:attrName>ppt_y</p:attrName>
                                        </p:attrNameLst>
                                      </p:cBhvr>
                                      <p:tavLst>
                                        <p:tav tm="0">
                                          <p:val>
                                            <p:strVal val="#ppt_y"/>
                                          </p:val>
                                        </p:tav>
                                        <p:tav tm="100000">
                                          <p:val>
                                            <p:strVal val="#ppt_y"/>
                                          </p:val>
                                        </p:tav>
                                      </p:tavLst>
                                    </p:anim>
                                    <p:animEffect transition="in" filter="fade">
                                      <p:cBhvr>
                                        <p:cTn id="52" dur="1000"/>
                                        <p:tgtEl>
                                          <p:spTgt spid="82963"/>
                                        </p:tgtEl>
                                      </p:cBhvr>
                                    </p:animEffect>
                                  </p:childTnLst>
                                </p:cTn>
                              </p:par>
                            </p:childTnLst>
                          </p:cTn>
                        </p:par>
                        <p:par>
                          <p:cTn id="53" fill="hold" nodeType="afterGroup">
                            <p:stCondLst>
                              <p:cond delay="7000"/>
                            </p:stCondLst>
                            <p:childTnLst>
                              <p:par>
                                <p:cTn id="54" presetID="56" presetClass="entr" presetSubtype="0" fill="hold" grpId="0" nodeType="afterEffect">
                                  <p:stCondLst>
                                    <p:cond delay="0"/>
                                  </p:stCondLst>
                                  <p:iterate type="lt">
                                    <p:tmPct val="10000"/>
                                  </p:iterate>
                                  <p:childTnLst>
                                    <p:set>
                                      <p:cBhvr>
                                        <p:cTn id="55" dur="1" fill="hold">
                                          <p:stCondLst>
                                            <p:cond delay="0"/>
                                          </p:stCondLst>
                                        </p:cTn>
                                        <p:tgtEl>
                                          <p:spTgt spid="82964"/>
                                        </p:tgtEl>
                                        <p:attrNameLst>
                                          <p:attrName>style.visibility</p:attrName>
                                        </p:attrNameLst>
                                      </p:cBhvr>
                                      <p:to>
                                        <p:strVal val="visible"/>
                                      </p:to>
                                    </p:set>
                                    <p:anim by="(-#ppt_w*2)" calcmode="lin" valueType="num">
                                      <p:cBhvr rctx="PPT">
                                        <p:cTn id="56" dur="250" autoRev="1" fill="hold">
                                          <p:stCondLst>
                                            <p:cond delay="0"/>
                                          </p:stCondLst>
                                        </p:cTn>
                                        <p:tgtEl>
                                          <p:spTgt spid="82964"/>
                                        </p:tgtEl>
                                        <p:attrNameLst>
                                          <p:attrName>ppt_w</p:attrName>
                                        </p:attrNameLst>
                                      </p:cBhvr>
                                    </p:anim>
                                    <p:anim by="(#ppt_w*0.50)" calcmode="lin" valueType="num">
                                      <p:cBhvr>
                                        <p:cTn id="57" dur="250" decel="50000" autoRev="1" fill="hold">
                                          <p:stCondLst>
                                            <p:cond delay="0"/>
                                          </p:stCondLst>
                                        </p:cTn>
                                        <p:tgtEl>
                                          <p:spTgt spid="82964"/>
                                        </p:tgtEl>
                                        <p:attrNameLst>
                                          <p:attrName>ppt_x</p:attrName>
                                        </p:attrNameLst>
                                      </p:cBhvr>
                                    </p:anim>
                                    <p:anim from="(-#ppt_h/2)" to="(#ppt_y)" calcmode="lin" valueType="num">
                                      <p:cBhvr>
                                        <p:cTn id="58" dur="500" fill="hold">
                                          <p:stCondLst>
                                            <p:cond delay="0"/>
                                          </p:stCondLst>
                                        </p:cTn>
                                        <p:tgtEl>
                                          <p:spTgt spid="82964"/>
                                        </p:tgtEl>
                                        <p:attrNameLst>
                                          <p:attrName>ppt_y</p:attrName>
                                        </p:attrNameLst>
                                      </p:cBhvr>
                                    </p:anim>
                                    <p:animRot by="21600000">
                                      <p:cBhvr>
                                        <p:cTn id="59" dur="500" fill="hold">
                                          <p:stCondLst>
                                            <p:cond delay="0"/>
                                          </p:stCondLst>
                                        </p:cTn>
                                        <p:tgtEl>
                                          <p:spTgt spid="82964"/>
                                        </p:tgtEl>
                                        <p:attrNameLst>
                                          <p:attrName>r</p:attrName>
                                        </p:attrNameLst>
                                      </p:cBhvr>
                                    </p:animRot>
                                  </p:childTnLst>
                                </p:cTn>
                              </p:par>
                            </p:childTnLst>
                          </p:cTn>
                        </p:par>
                        <p:par>
                          <p:cTn id="60" fill="hold" nodeType="afterGroup">
                            <p:stCondLst>
                              <p:cond delay="7900"/>
                            </p:stCondLst>
                            <p:childTnLst>
                              <p:par>
                                <p:cTn id="61" presetID="41" presetClass="entr" presetSubtype="0" fill="hold" grpId="0" nodeType="afterEffect">
                                  <p:stCondLst>
                                    <p:cond delay="0"/>
                                  </p:stCondLst>
                                  <p:iterate type="lt">
                                    <p:tmPct val="10000"/>
                                  </p:iterate>
                                  <p:childTnLst>
                                    <p:set>
                                      <p:cBhvr>
                                        <p:cTn id="62" dur="1" fill="hold">
                                          <p:stCondLst>
                                            <p:cond delay="0"/>
                                          </p:stCondLst>
                                        </p:cTn>
                                        <p:tgtEl>
                                          <p:spTgt spid="82972"/>
                                        </p:tgtEl>
                                        <p:attrNameLst>
                                          <p:attrName>style.visibility</p:attrName>
                                        </p:attrNameLst>
                                      </p:cBhvr>
                                      <p:to>
                                        <p:strVal val="visible"/>
                                      </p:to>
                                    </p:set>
                                    <p:anim calcmode="lin" valueType="num">
                                      <p:cBhvr>
                                        <p:cTn id="63" dur="1000" fill="hold"/>
                                        <p:tgtEl>
                                          <p:spTgt spid="82972"/>
                                        </p:tgtEl>
                                        <p:attrNameLst>
                                          <p:attrName>ppt_x</p:attrName>
                                        </p:attrNameLst>
                                      </p:cBhvr>
                                      <p:tavLst>
                                        <p:tav tm="0">
                                          <p:val>
                                            <p:strVal val="#ppt_x"/>
                                          </p:val>
                                        </p:tav>
                                        <p:tav tm="50000">
                                          <p:val>
                                            <p:strVal val="#ppt_x+.1"/>
                                          </p:val>
                                        </p:tav>
                                        <p:tav tm="100000">
                                          <p:val>
                                            <p:strVal val="#ppt_x"/>
                                          </p:val>
                                        </p:tav>
                                      </p:tavLst>
                                    </p:anim>
                                    <p:anim calcmode="lin" valueType="num">
                                      <p:cBhvr>
                                        <p:cTn id="64" dur="1000" fill="hold"/>
                                        <p:tgtEl>
                                          <p:spTgt spid="82972"/>
                                        </p:tgtEl>
                                        <p:attrNameLst>
                                          <p:attrName>ppt_y</p:attrName>
                                        </p:attrNameLst>
                                      </p:cBhvr>
                                      <p:tavLst>
                                        <p:tav tm="0">
                                          <p:val>
                                            <p:strVal val="#ppt_y"/>
                                          </p:val>
                                        </p:tav>
                                        <p:tav tm="100000">
                                          <p:val>
                                            <p:strVal val="#ppt_y"/>
                                          </p:val>
                                        </p:tav>
                                      </p:tavLst>
                                    </p:anim>
                                    <p:anim calcmode="lin" valueType="num">
                                      <p:cBhvr>
                                        <p:cTn id="65" dur="1000" fill="hold"/>
                                        <p:tgtEl>
                                          <p:spTgt spid="82972"/>
                                        </p:tgtEl>
                                        <p:attrNameLst>
                                          <p:attrName>ppt_h</p:attrName>
                                        </p:attrNameLst>
                                      </p:cBhvr>
                                      <p:tavLst>
                                        <p:tav tm="0">
                                          <p:val>
                                            <p:strVal val="#ppt_h/10"/>
                                          </p:val>
                                        </p:tav>
                                        <p:tav tm="50000">
                                          <p:val>
                                            <p:strVal val="#ppt_h+.01"/>
                                          </p:val>
                                        </p:tav>
                                        <p:tav tm="100000">
                                          <p:val>
                                            <p:strVal val="#ppt_h"/>
                                          </p:val>
                                        </p:tav>
                                      </p:tavLst>
                                    </p:anim>
                                    <p:anim calcmode="lin" valueType="num">
                                      <p:cBhvr>
                                        <p:cTn id="66" dur="1000" fill="hold"/>
                                        <p:tgtEl>
                                          <p:spTgt spid="82972"/>
                                        </p:tgtEl>
                                        <p:attrNameLst>
                                          <p:attrName>ppt_w</p:attrName>
                                        </p:attrNameLst>
                                      </p:cBhvr>
                                      <p:tavLst>
                                        <p:tav tm="0">
                                          <p:val>
                                            <p:strVal val="#ppt_w/10"/>
                                          </p:val>
                                        </p:tav>
                                        <p:tav tm="50000">
                                          <p:val>
                                            <p:strVal val="#ppt_w+.01"/>
                                          </p:val>
                                        </p:tav>
                                        <p:tav tm="100000">
                                          <p:val>
                                            <p:strVal val="#ppt_w"/>
                                          </p:val>
                                        </p:tav>
                                      </p:tavLst>
                                    </p:anim>
                                    <p:animEffect transition="in" filter="fade">
                                      <p:cBhvr>
                                        <p:cTn id="67" dur="1000" tmFilter="0,0; .5, 1; 1, 1"/>
                                        <p:tgtEl>
                                          <p:spTgt spid="82972"/>
                                        </p:tgtEl>
                                      </p:cBhvr>
                                    </p:animEffect>
                                  </p:childTnLst>
                                </p:cTn>
                              </p:par>
                            </p:childTnLst>
                          </p:cTn>
                        </p:par>
                        <p:par>
                          <p:cTn id="68" fill="hold" nodeType="afterGroup">
                            <p:stCondLst>
                              <p:cond delay="9500"/>
                            </p:stCondLst>
                            <p:childTnLst>
                              <p:par>
                                <p:cTn id="69" presetID="37" presetClass="entr" presetSubtype="0" fill="hold" grpId="0" nodeType="afterEffect">
                                  <p:stCondLst>
                                    <p:cond delay="0"/>
                                  </p:stCondLst>
                                  <p:childTnLst>
                                    <p:set>
                                      <p:cBhvr>
                                        <p:cTn id="70" dur="1" fill="hold">
                                          <p:stCondLst>
                                            <p:cond delay="0"/>
                                          </p:stCondLst>
                                        </p:cTn>
                                        <p:tgtEl>
                                          <p:spTgt spid="82966"/>
                                        </p:tgtEl>
                                        <p:attrNameLst>
                                          <p:attrName>style.visibility</p:attrName>
                                        </p:attrNameLst>
                                      </p:cBhvr>
                                      <p:to>
                                        <p:strVal val="visible"/>
                                      </p:to>
                                    </p:set>
                                    <p:animEffect transition="in" filter="fade">
                                      <p:cBhvr>
                                        <p:cTn id="71" dur="1000"/>
                                        <p:tgtEl>
                                          <p:spTgt spid="82966"/>
                                        </p:tgtEl>
                                      </p:cBhvr>
                                    </p:animEffect>
                                    <p:anim calcmode="lin" valueType="num">
                                      <p:cBhvr>
                                        <p:cTn id="72" dur="1000" fill="hold"/>
                                        <p:tgtEl>
                                          <p:spTgt spid="82966"/>
                                        </p:tgtEl>
                                        <p:attrNameLst>
                                          <p:attrName>ppt_x</p:attrName>
                                        </p:attrNameLst>
                                      </p:cBhvr>
                                      <p:tavLst>
                                        <p:tav tm="0">
                                          <p:val>
                                            <p:strVal val="#ppt_x"/>
                                          </p:val>
                                        </p:tav>
                                        <p:tav tm="100000">
                                          <p:val>
                                            <p:strVal val="#ppt_x"/>
                                          </p:val>
                                        </p:tav>
                                      </p:tavLst>
                                    </p:anim>
                                    <p:anim calcmode="lin" valueType="num">
                                      <p:cBhvr>
                                        <p:cTn id="73" dur="900" decel="100000" fill="hold"/>
                                        <p:tgtEl>
                                          <p:spTgt spid="82966"/>
                                        </p:tgtEl>
                                        <p:attrNameLst>
                                          <p:attrName>ppt_y</p:attrName>
                                        </p:attrNameLst>
                                      </p:cBhvr>
                                      <p:tavLst>
                                        <p:tav tm="0">
                                          <p:val>
                                            <p:strVal val="#ppt_y+1"/>
                                          </p:val>
                                        </p:tav>
                                        <p:tav tm="100000">
                                          <p:val>
                                            <p:strVal val="#ppt_y-.03"/>
                                          </p:val>
                                        </p:tav>
                                      </p:tavLst>
                                    </p:anim>
                                    <p:anim calcmode="lin" valueType="num">
                                      <p:cBhvr>
                                        <p:cTn id="74" dur="100" accel="100000" fill="hold">
                                          <p:stCondLst>
                                            <p:cond delay="900"/>
                                          </p:stCondLst>
                                        </p:cTn>
                                        <p:tgtEl>
                                          <p:spTgt spid="82966"/>
                                        </p:tgtEl>
                                        <p:attrNameLst>
                                          <p:attrName>ppt_y</p:attrName>
                                        </p:attrNameLst>
                                      </p:cBhvr>
                                      <p:tavLst>
                                        <p:tav tm="0">
                                          <p:val>
                                            <p:strVal val="#ppt_y-.03"/>
                                          </p:val>
                                        </p:tav>
                                        <p:tav tm="100000">
                                          <p:val>
                                            <p:strVal val="#ppt_y"/>
                                          </p:val>
                                        </p:tav>
                                      </p:tavLst>
                                    </p:anim>
                                  </p:childTnLst>
                                </p:cTn>
                              </p:par>
                            </p:childTnLst>
                          </p:cTn>
                        </p:par>
                        <p:par>
                          <p:cTn id="75" fill="hold" nodeType="afterGroup">
                            <p:stCondLst>
                              <p:cond delay="10500"/>
                            </p:stCondLst>
                            <p:childTnLst>
                              <p:par>
                                <p:cTn id="76" presetID="29" presetClass="entr" presetSubtype="0" fill="hold" grpId="0" nodeType="afterEffect">
                                  <p:stCondLst>
                                    <p:cond delay="0"/>
                                  </p:stCondLst>
                                  <p:childTnLst>
                                    <p:set>
                                      <p:cBhvr>
                                        <p:cTn id="77" dur="1" fill="hold">
                                          <p:stCondLst>
                                            <p:cond delay="0"/>
                                          </p:stCondLst>
                                        </p:cTn>
                                        <p:tgtEl>
                                          <p:spTgt spid="82967"/>
                                        </p:tgtEl>
                                        <p:attrNameLst>
                                          <p:attrName>style.visibility</p:attrName>
                                        </p:attrNameLst>
                                      </p:cBhvr>
                                      <p:to>
                                        <p:strVal val="visible"/>
                                      </p:to>
                                    </p:set>
                                    <p:anim calcmode="lin" valueType="num">
                                      <p:cBhvr>
                                        <p:cTn id="78" dur="1000" fill="hold"/>
                                        <p:tgtEl>
                                          <p:spTgt spid="82967"/>
                                        </p:tgtEl>
                                        <p:attrNameLst>
                                          <p:attrName>ppt_x</p:attrName>
                                        </p:attrNameLst>
                                      </p:cBhvr>
                                      <p:tavLst>
                                        <p:tav tm="0">
                                          <p:val>
                                            <p:strVal val="#ppt_x-.2"/>
                                          </p:val>
                                        </p:tav>
                                        <p:tav tm="100000">
                                          <p:val>
                                            <p:strVal val="#ppt_x"/>
                                          </p:val>
                                        </p:tav>
                                      </p:tavLst>
                                    </p:anim>
                                    <p:anim calcmode="lin" valueType="num">
                                      <p:cBhvr>
                                        <p:cTn id="79" dur="1000" fill="hold"/>
                                        <p:tgtEl>
                                          <p:spTgt spid="82967"/>
                                        </p:tgtEl>
                                        <p:attrNameLst>
                                          <p:attrName>ppt_y</p:attrName>
                                        </p:attrNameLst>
                                      </p:cBhvr>
                                      <p:tavLst>
                                        <p:tav tm="0">
                                          <p:val>
                                            <p:strVal val="#ppt_y"/>
                                          </p:val>
                                        </p:tav>
                                        <p:tav tm="100000">
                                          <p:val>
                                            <p:strVal val="#ppt_y"/>
                                          </p:val>
                                        </p:tav>
                                      </p:tavLst>
                                    </p:anim>
                                    <p:animEffect transition="in" filter="wipe(right)" prLst="gradientSize: 0.1">
                                      <p:cBhvr>
                                        <p:cTn id="80" dur="1000"/>
                                        <p:tgtEl>
                                          <p:spTgt spid="82967"/>
                                        </p:tgtEl>
                                      </p:cBhvr>
                                    </p:animEffect>
                                  </p:childTnLst>
                                </p:cTn>
                              </p:par>
                            </p:childTnLst>
                          </p:cTn>
                        </p:par>
                        <p:par>
                          <p:cTn id="81" fill="hold" nodeType="afterGroup">
                            <p:stCondLst>
                              <p:cond delay="11500"/>
                            </p:stCondLst>
                            <p:childTnLst>
                              <p:par>
                                <p:cTn id="82" presetID="52" presetClass="entr" presetSubtype="0" fill="hold" grpId="0" nodeType="afterEffect">
                                  <p:stCondLst>
                                    <p:cond delay="0"/>
                                  </p:stCondLst>
                                  <p:childTnLst>
                                    <p:set>
                                      <p:cBhvr>
                                        <p:cTn id="83" dur="1" fill="hold">
                                          <p:stCondLst>
                                            <p:cond delay="0"/>
                                          </p:stCondLst>
                                        </p:cTn>
                                        <p:tgtEl>
                                          <p:spTgt spid="82968"/>
                                        </p:tgtEl>
                                        <p:attrNameLst>
                                          <p:attrName>style.visibility</p:attrName>
                                        </p:attrNameLst>
                                      </p:cBhvr>
                                      <p:to>
                                        <p:strVal val="visible"/>
                                      </p:to>
                                    </p:set>
                                    <p:animScale>
                                      <p:cBhvr>
                                        <p:cTn id="84" dur="1000" decel="50000" fill="hold">
                                          <p:stCondLst>
                                            <p:cond delay="0"/>
                                          </p:stCondLst>
                                        </p:cTn>
                                        <p:tgtEl>
                                          <p:spTgt spid="8296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5" dur="1000" decel="50000" fill="hold">
                                          <p:stCondLst>
                                            <p:cond delay="0"/>
                                          </p:stCondLst>
                                        </p:cTn>
                                        <p:tgtEl>
                                          <p:spTgt spid="82968"/>
                                        </p:tgtEl>
                                        <p:attrNameLst>
                                          <p:attrName>ppt_x</p:attrName>
                                          <p:attrName>ppt_y</p:attrName>
                                        </p:attrNameLst>
                                      </p:cBhvr>
                                    </p:animMotion>
                                    <p:animEffect transition="in" filter="fade">
                                      <p:cBhvr>
                                        <p:cTn id="86" dur="1000"/>
                                        <p:tgtEl>
                                          <p:spTgt spid="82968"/>
                                        </p:tgtEl>
                                      </p:cBhvr>
                                    </p:animEffect>
                                  </p:childTnLst>
                                </p:cTn>
                              </p:par>
                            </p:childTnLst>
                          </p:cTn>
                        </p:par>
                        <p:par>
                          <p:cTn id="87" fill="hold" nodeType="afterGroup">
                            <p:stCondLst>
                              <p:cond delay="12500"/>
                            </p:stCondLst>
                            <p:childTnLst>
                              <p:par>
                                <p:cTn id="88" presetID="50" presetClass="entr" presetSubtype="0" decel="100000" fill="hold" grpId="0" nodeType="afterEffect">
                                  <p:stCondLst>
                                    <p:cond delay="0"/>
                                  </p:stCondLst>
                                  <p:childTnLst>
                                    <p:set>
                                      <p:cBhvr>
                                        <p:cTn id="89" dur="1" fill="hold">
                                          <p:stCondLst>
                                            <p:cond delay="0"/>
                                          </p:stCondLst>
                                        </p:cTn>
                                        <p:tgtEl>
                                          <p:spTgt spid="82965"/>
                                        </p:tgtEl>
                                        <p:attrNameLst>
                                          <p:attrName>style.visibility</p:attrName>
                                        </p:attrNameLst>
                                      </p:cBhvr>
                                      <p:to>
                                        <p:strVal val="visible"/>
                                      </p:to>
                                    </p:set>
                                    <p:anim calcmode="lin" valueType="num">
                                      <p:cBhvr>
                                        <p:cTn id="90" dur="1000" fill="hold"/>
                                        <p:tgtEl>
                                          <p:spTgt spid="82965"/>
                                        </p:tgtEl>
                                        <p:attrNameLst>
                                          <p:attrName>ppt_w</p:attrName>
                                        </p:attrNameLst>
                                      </p:cBhvr>
                                      <p:tavLst>
                                        <p:tav tm="0">
                                          <p:val>
                                            <p:strVal val="#ppt_w+.3"/>
                                          </p:val>
                                        </p:tav>
                                        <p:tav tm="100000">
                                          <p:val>
                                            <p:strVal val="#ppt_w"/>
                                          </p:val>
                                        </p:tav>
                                      </p:tavLst>
                                    </p:anim>
                                    <p:anim calcmode="lin" valueType="num">
                                      <p:cBhvr>
                                        <p:cTn id="91" dur="1000" fill="hold"/>
                                        <p:tgtEl>
                                          <p:spTgt spid="82965"/>
                                        </p:tgtEl>
                                        <p:attrNameLst>
                                          <p:attrName>ppt_h</p:attrName>
                                        </p:attrNameLst>
                                      </p:cBhvr>
                                      <p:tavLst>
                                        <p:tav tm="0">
                                          <p:val>
                                            <p:strVal val="#ppt_h"/>
                                          </p:val>
                                        </p:tav>
                                        <p:tav tm="100000">
                                          <p:val>
                                            <p:strVal val="#ppt_h"/>
                                          </p:val>
                                        </p:tav>
                                      </p:tavLst>
                                    </p:anim>
                                    <p:animEffect transition="in" filter="fade">
                                      <p:cBhvr>
                                        <p:cTn id="92" dur="1000"/>
                                        <p:tgtEl>
                                          <p:spTgt spid="82965"/>
                                        </p:tgtEl>
                                      </p:cBhvr>
                                    </p:animEffect>
                                  </p:childTnLst>
                                </p:cTn>
                              </p:par>
                            </p:childTnLst>
                          </p:cTn>
                        </p:par>
                        <p:par>
                          <p:cTn id="93" fill="hold" nodeType="afterGroup">
                            <p:stCondLst>
                              <p:cond delay="13500"/>
                            </p:stCondLst>
                            <p:childTnLst>
                              <p:par>
                                <p:cTn id="94" presetID="31" presetClass="entr" presetSubtype="0" fill="hold" grpId="0" nodeType="afterEffect">
                                  <p:stCondLst>
                                    <p:cond delay="0"/>
                                  </p:stCondLst>
                                  <p:iterate type="lt">
                                    <p:tmPct val="5000"/>
                                  </p:iterate>
                                  <p:childTnLst>
                                    <p:set>
                                      <p:cBhvr>
                                        <p:cTn id="95" dur="1" fill="hold">
                                          <p:stCondLst>
                                            <p:cond delay="0"/>
                                          </p:stCondLst>
                                        </p:cTn>
                                        <p:tgtEl>
                                          <p:spTgt spid="82971"/>
                                        </p:tgtEl>
                                        <p:attrNameLst>
                                          <p:attrName>style.visibility</p:attrName>
                                        </p:attrNameLst>
                                      </p:cBhvr>
                                      <p:to>
                                        <p:strVal val="visible"/>
                                      </p:to>
                                    </p:set>
                                    <p:anim calcmode="lin" valueType="num">
                                      <p:cBhvr>
                                        <p:cTn id="96" dur="500" fill="hold"/>
                                        <p:tgtEl>
                                          <p:spTgt spid="82971"/>
                                        </p:tgtEl>
                                        <p:attrNameLst>
                                          <p:attrName>ppt_w</p:attrName>
                                        </p:attrNameLst>
                                      </p:cBhvr>
                                      <p:tavLst>
                                        <p:tav tm="0">
                                          <p:val>
                                            <p:fltVal val="0"/>
                                          </p:val>
                                        </p:tav>
                                        <p:tav tm="100000">
                                          <p:val>
                                            <p:strVal val="#ppt_w"/>
                                          </p:val>
                                        </p:tav>
                                      </p:tavLst>
                                    </p:anim>
                                    <p:anim calcmode="lin" valueType="num">
                                      <p:cBhvr>
                                        <p:cTn id="97" dur="500" fill="hold"/>
                                        <p:tgtEl>
                                          <p:spTgt spid="82971"/>
                                        </p:tgtEl>
                                        <p:attrNameLst>
                                          <p:attrName>ppt_h</p:attrName>
                                        </p:attrNameLst>
                                      </p:cBhvr>
                                      <p:tavLst>
                                        <p:tav tm="0">
                                          <p:val>
                                            <p:fltVal val="0"/>
                                          </p:val>
                                        </p:tav>
                                        <p:tav tm="100000">
                                          <p:val>
                                            <p:strVal val="#ppt_h"/>
                                          </p:val>
                                        </p:tav>
                                      </p:tavLst>
                                    </p:anim>
                                    <p:anim calcmode="lin" valueType="num">
                                      <p:cBhvr>
                                        <p:cTn id="98" dur="500" fill="hold"/>
                                        <p:tgtEl>
                                          <p:spTgt spid="82971"/>
                                        </p:tgtEl>
                                        <p:attrNameLst>
                                          <p:attrName>style.rotation</p:attrName>
                                        </p:attrNameLst>
                                      </p:cBhvr>
                                      <p:tavLst>
                                        <p:tav tm="0">
                                          <p:val>
                                            <p:fltVal val="90"/>
                                          </p:val>
                                        </p:tav>
                                        <p:tav tm="100000">
                                          <p:val>
                                            <p:fltVal val="0"/>
                                          </p:val>
                                        </p:tav>
                                      </p:tavLst>
                                    </p:anim>
                                    <p:animEffect transition="in" filter="fade">
                                      <p:cBhvr>
                                        <p:cTn id="99" dur="500"/>
                                        <p:tgtEl>
                                          <p:spTgt spid="82971"/>
                                        </p:tgtEl>
                                      </p:cBhvr>
                                    </p:animEffect>
                                  </p:childTnLst>
                                </p:cTn>
                              </p:par>
                            </p:childTnLst>
                          </p:cTn>
                        </p:par>
                        <p:par>
                          <p:cTn id="100" fill="hold" nodeType="afterGroup">
                            <p:stCondLst>
                              <p:cond delay="14125"/>
                            </p:stCondLst>
                            <p:childTnLst>
                              <p:par>
                                <p:cTn id="101" presetID="55" presetClass="entr" presetSubtype="0" fill="hold" grpId="0" nodeType="afterEffect">
                                  <p:stCondLst>
                                    <p:cond delay="0"/>
                                  </p:stCondLst>
                                  <p:childTnLst>
                                    <p:set>
                                      <p:cBhvr>
                                        <p:cTn id="102" dur="1" fill="hold">
                                          <p:stCondLst>
                                            <p:cond delay="0"/>
                                          </p:stCondLst>
                                        </p:cTn>
                                        <p:tgtEl>
                                          <p:spTgt spid="82973"/>
                                        </p:tgtEl>
                                        <p:attrNameLst>
                                          <p:attrName>style.visibility</p:attrName>
                                        </p:attrNameLst>
                                      </p:cBhvr>
                                      <p:to>
                                        <p:strVal val="visible"/>
                                      </p:to>
                                    </p:set>
                                    <p:anim calcmode="lin" valueType="num">
                                      <p:cBhvr>
                                        <p:cTn id="103" dur="1000" fill="hold"/>
                                        <p:tgtEl>
                                          <p:spTgt spid="82973"/>
                                        </p:tgtEl>
                                        <p:attrNameLst>
                                          <p:attrName>ppt_w</p:attrName>
                                        </p:attrNameLst>
                                      </p:cBhvr>
                                      <p:tavLst>
                                        <p:tav tm="0">
                                          <p:val>
                                            <p:strVal val="#ppt_w*0.70"/>
                                          </p:val>
                                        </p:tav>
                                        <p:tav tm="100000">
                                          <p:val>
                                            <p:strVal val="#ppt_w"/>
                                          </p:val>
                                        </p:tav>
                                      </p:tavLst>
                                    </p:anim>
                                    <p:anim calcmode="lin" valueType="num">
                                      <p:cBhvr>
                                        <p:cTn id="104" dur="1000" fill="hold"/>
                                        <p:tgtEl>
                                          <p:spTgt spid="82973"/>
                                        </p:tgtEl>
                                        <p:attrNameLst>
                                          <p:attrName>ppt_h</p:attrName>
                                        </p:attrNameLst>
                                      </p:cBhvr>
                                      <p:tavLst>
                                        <p:tav tm="0">
                                          <p:val>
                                            <p:strVal val="#ppt_h"/>
                                          </p:val>
                                        </p:tav>
                                        <p:tav tm="100000">
                                          <p:val>
                                            <p:strVal val="#ppt_h"/>
                                          </p:val>
                                        </p:tav>
                                      </p:tavLst>
                                    </p:anim>
                                    <p:animEffect transition="in" filter="fade">
                                      <p:cBhvr>
                                        <p:cTn id="105" dur="1000"/>
                                        <p:tgtEl>
                                          <p:spTgt spid="82973"/>
                                        </p:tgtEl>
                                      </p:cBhvr>
                                    </p:animEffect>
                                  </p:childTnLst>
                                </p:cTn>
                              </p:par>
                            </p:childTnLst>
                          </p:cTn>
                        </p:par>
                      </p:childTnLst>
                    </p:cTn>
                  </p:par>
                  <p:par>
                    <p:cTn id="106" fill="hold" nodeType="clickPar">
                      <p:stCondLst>
                        <p:cond delay="indefinite"/>
                      </p:stCondLst>
                      <p:childTnLst>
                        <p:par>
                          <p:cTn id="107" fill="hold" nodeType="withGroup">
                            <p:stCondLst>
                              <p:cond delay="0"/>
                            </p:stCondLst>
                            <p:childTnLst>
                              <p:par>
                                <p:cTn id="108" presetID="14" presetClass="exit" presetSubtype="10" fill="hold" grpId="1" nodeType="clickEffect">
                                  <p:stCondLst>
                                    <p:cond delay="0"/>
                                  </p:stCondLst>
                                  <p:childTnLst>
                                    <p:animEffect transition="out" filter="randombar(horizontal)">
                                      <p:cBhvr>
                                        <p:cTn id="109" dur="500"/>
                                        <p:tgtEl>
                                          <p:spTgt spid="82990"/>
                                        </p:tgtEl>
                                      </p:cBhvr>
                                    </p:animEffect>
                                    <p:set>
                                      <p:cBhvr>
                                        <p:cTn id="110" dur="1" fill="hold">
                                          <p:stCondLst>
                                            <p:cond delay="499"/>
                                          </p:stCondLst>
                                        </p:cTn>
                                        <p:tgtEl>
                                          <p:spTgt spid="82990"/>
                                        </p:tgtEl>
                                        <p:attrNameLst>
                                          <p:attrName>style.visibility</p:attrName>
                                        </p:attrNameLst>
                                      </p:cBhvr>
                                      <p:to>
                                        <p:strVal val="hidden"/>
                                      </p:to>
                                    </p:set>
                                  </p:childTnLst>
                                </p:cTn>
                              </p:par>
                            </p:childTnLst>
                          </p:cTn>
                        </p:par>
                      </p:childTnLst>
                    </p:cTn>
                  </p:par>
                  <p:par>
                    <p:cTn id="111" fill="hold" nodeType="clickPar">
                      <p:stCondLst>
                        <p:cond delay="indefinite"/>
                      </p:stCondLst>
                      <p:childTnLst>
                        <p:par>
                          <p:cTn id="112" fill="hold" nodeType="withGroup">
                            <p:stCondLst>
                              <p:cond delay="0"/>
                            </p:stCondLst>
                            <p:childTnLst>
                              <p:par>
                                <p:cTn id="113" presetID="47" presetClass="entr" presetSubtype="0" fill="hold" grpId="0" nodeType="clickEffect">
                                  <p:stCondLst>
                                    <p:cond delay="0"/>
                                  </p:stCondLst>
                                  <p:childTnLst>
                                    <p:set>
                                      <p:cBhvr>
                                        <p:cTn id="114" dur="1" fill="hold">
                                          <p:stCondLst>
                                            <p:cond delay="0"/>
                                          </p:stCondLst>
                                        </p:cTn>
                                        <p:tgtEl>
                                          <p:spTgt spid="82950"/>
                                        </p:tgtEl>
                                        <p:attrNameLst>
                                          <p:attrName>style.visibility</p:attrName>
                                        </p:attrNameLst>
                                      </p:cBhvr>
                                      <p:to>
                                        <p:strVal val="visible"/>
                                      </p:to>
                                    </p:set>
                                    <p:animEffect transition="in" filter="fade">
                                      <p:cBhvr>
                                        <p:cTn id="115" dur="1000"/>
                                        <p:tgtEl>
                                          <p:spTgt spid="82950"/>
                                        </p:tgtEl>
                                      </p:cBhvr>
                                    </p:animEffect>
                                    <p:anim calcmode="lin" valueType="num">
                                      <p:cBhvr>
                                        <p:cTn id="116" dur="1000" fill="hold"/>
                                        <p:tgtEl>
                                          <p:spTgt spid="82950"/>
                                        </p:tgtEl>
                                        <p:attrNameLst>
                                          <p:attrName>ppt_x</p:attrName>
                                        </p:attrNameLst>
                                      </p:cBhvr>
                                      <p:tavLst>
                                        <p:tav tm="0">
                                          <p:val>
                                            <p:strVal val="#ppt_x"/>
                                          </p:val>
                                        </p:tav>
                                        <p:tav tm="100000">
                                          <p:val>
                                            <p:strVal val="#ppt_x"/>
                                          </p:val>
                                        </p:tav>
                                      </p:tavLst>
                                    </p:anim>
                                    <p:anim calcmode="lin" valueType="num">
                                      <p:cBhvr>
                                        <p:cTn id="117" dur="1000" fill="hold"/>
                                        <p:tgtEl>
                                          <p:spTgt spid="82950"/>
                                        </p:tgtEl>
                                        <p:attrNameLst>
                                          <p:attrName>ppt_y</p:attrName>
                                        </p:attrNameLst>
                                      </p:cBhvr>
                                      <p:tavLst>
                                        <p:tav tm="0">
                                          <p:val>
                                            <p:strVal val="#ppt_y-.1"/>
                                          </p:val>
                                        </p:tav>
                                        <p:tav tm="100000">
                                          <p:val>
                                            <p:strVal val="#ppt_y"/>
                                          </p:val>
                                        </p:tav>
                                      </p:tavLst>
                                    </p:anim>
                                  </p:childTnLst>
                                </p:cTn>
                              </p:par>
                            </p:childTnLst>
                          </p:cTn>
                        </p:par>
                        <p:par>
                          <p:cTn id="118" fill="hold" nodeType="afterGroup">
                            <p:stCondLst>
                              <p:cond delay="1000"/>
                            </p:stCondLst>
                            <p:childTnLst>
                              <p:par>
                                <p:cTn id="119" presetID="14" presetClass="entr" presetSubtype="10" fill="hold" nodeType="afterEffect">
                                  <p:stCondLst>
                                    <p:cond delay="0"/>
                                  </p:stCondLst>
                                  <p:childTnLst>
                                    <p:set>
                                      <p:cBhvr>
                                        <p:cTn id="120" dur="1" fill="hold">
                                          <p:stCondLst>
                                            <p:cond delay="0"/>
                                          </p:stCondLst>
                                        </p:cTn>
                                        <p:tgtEl>
                                          <p:spTgt spid="82987"/>
                                        </p:tgtEl>
                                        <p:attrNameLst>
                                          <p:attrName>style.visibility</p:attrName>
                                        </p:attrNameLst>
                                      </p:cBhvr>
                                      <p:to>
                                        <p:strVal val="visible"/>
                                      </p:to>
                                    </p:set>
                                    <p:animEffect transition="in" filter="randombar(horizontal)">
                                      <p:cBhvr>
                                        <p:cTn id="121" dur="1000"/>
                                        <p:tgtEl>
                                          <p:spTgt spid="82987"/>
                                        </p:tgtEl>
                                      </p:cBhvr>
                                    </p:animEffect>
                                  </p:childTnLst>
                                </p:cTn>
                              </p:par>
                            </p:childTnLst>
                          </p:cTn>
                        </p:par>
                      </p:childTnLst>
                    </p:cTn>
                  </p:par>
                  <p:par>
                    <p:cTn id="122" fill="hold" nodeType="clickPar">
                      <p:stCondLst>
                        <p:cond delay="indefinite"/>
                      </p:stCondLst>
                      <p:childTnLst>
                        <p:par>
                          <p:cTn id="123" fill="hold" nodeType="withGroup">
                            <p:stCondLst>
                              <p:cond delay="0"/>
                            </p:stCondLst>
                            <p:childTnLst>
                              <p:par>
                                <p:cTn id="124" presetID="47" presetClass="entr" presetSubtype="0" fill="hold" grpId="0" nodeType="clickEffect">
                                  <p:stCondLst>
                                    <p:cond delay="0"/>
                                  </p:stCondLst>
                                  <p:childTnLst>
                                    <p:set>
                                      <p:cBhvr>
                                        <p:cTn id="125" dur="1" fill="hold">
                                          <p:stCondLst>
                                            <p:cond delay="0"/>
                                          </p:stCondLst>
                                        </p:cTn>
                                        <p:tgtEl>
                                          <p:spTgt spid="82959"/>
                                        </p:tgtEl>
                                        <p:attrNameLst>
                                          <p:attrName>style.visibility</p:attrName>
                                        </p:attrNameLst>
                                      </p:cBhvr>
                                      <p:to>
                                        <p:strVal val="visible"/>
                                      </p:to>
                                    </p:set>
                                    <p:animEffect transition="in" filter="fade">
                                      <p:cBhvr>
                                        <p:cTn id="126" dur="1000"/>
                                        <p:tgtEl>
                                          <p:spTgt spid="82959"/>
                                        </p:tgtEl>
                                      </p:cBhvr>
                                    </p:animEffect>
                                    <p:anim calcmode="lin" valueType="num">
                                      <p:cBhvr>
                                        <p:cTn id="127" dur="1000" fill="hold"/>
                                        <p:tgtEl>
                                          <p:spTgt spid="82959"/>
                                        </p:tgtEl>
                                        <p:attrNameLst>
                                          <p:attrName>ppt_x</p:attrName>
                                        </p:attrNameLst>
                                      </p:cBhvr>
                                      <p:tavLst>
                                        <p:tav tm="0">
                                          <p:val>
                                            <p:strVal val="#ppt_x"/>
                                          </p:val>
                                        </p:tav>
                                        <p:tav tm="100000">
                                          <p:val>
                                            <p:strVal val="#ppt_x"/>
                                          </p:val>
                                        </p:tav>
                                      </p:tavLst>
                                    </p:anim>
                                    <p:anim calcmode="lin" valueType="num">
                                      <p:cBhvr>
                                        <p:cTn id="128" dur="1000" fill="hold"/>
                                        <p:tgtEl>
                                          <p:spTgt spid="82959"/>
                                        </p:tgtEl>
                                        <p:attrNameLst>
                                          <p:attrName>ppt_y</p:attrName>
                                        </p:attrNameLst>
                                      </p:cBhvr>
                                      <p:tavLst>
                                        <p:tav tm="0">
                                          <p:val>
                                            <p:strVal val="#ppt_y-.1"/>
                                          </p:val>
                                        </p:tav>
                                        <p:tav tm="100000">
                                          <p:val>
                                            <p:strVal val="#ppt_y"/>
                                          </p:val>
                                        </p:tav>
                                      </p:tavLst>
                                    </p:anim>
                                  </p:childTnLst>
                                </p:cTn>
                              </p:par>
                            </p:childTnLst>
                          </p:cTn>
                        </p:par>
                        <p:par>
                          <p:cTn id="129" fill="hold" nodeType="afterGroup">
                            <p:stCondLst>
                              <p:cond delay="1000"/>
                            </p:stCondLst>
                            <p:childTnLst>
                              <p:par>
                                <p:cTn id="130" presetID="14" presetClass="entr" presetSubtype="10" fill="hold" nodeType="afterEffect">
                                  <p:stCondLst>
                                    <p:cond delay="0"/>
                                  </p:stCondLst>
                                  <p:childTnLst>
                                    <p:set>
                                      <p:cBhvr>
                                        <p:cTn id="131" dur="1" fill="hold">
                                          <p:stCondLst>
                                            <p:cond delay="0"/>
                                          </p:stCondLst>
                                        </p:cTn>
                                        <p:tgtEl>
                                          <p:spTgt spid="82989"/>
                                        </p:tgtEl>
                                        <p:attrNameLst>
                                          <p:attrName>style.visibility</p:attrName>
                                        </p:attrNameLst>
                                      </p:cBhvr>
                                      <p:to>
                                        <p:strVal val="visible"/>
                                      </p:to>
                                    </p:set>
                                    <p:animEffect transition="in" filter="randombar(horizontal)">
                                      <p:cBhvr>
                                        <p:cTn id="132" dur="1000"/>
                                        <p:tgtEl>
                                          <p:spTgt spid="829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2950" grpId="0" animBg="1"/>
      <p:bldP spid="82959" grpId="0" animBg="1"/>
      <p:bldP spid="82960" grpId="0" animBg="1"/>
      <p:bldP spid="82961" grpId="0" animBg="1"/>
      <p:bldP spid="82962" grpId="0" animBg="1"/>
      <p:bldP spid="82963" grpId="0" animBg="1"/>
      <p:bldP spid="82964" grpId="0" animBg="1"/>
      <p:bldP spid="82965" grpId="0" animBg="1"/>
      <p:bldP spid="82966" grpId="0" animBg="1"/>
      <p:bldP spid="82967" grpId="0" animBg="1"/>
      <p:bldP spid="82968" grpId="0" animBg="1"/>
      <p:bldP spid="82971" grpId="0" animBg="1"/>
      <p:bldP spid="82972" grpId="0" animBg="1"/>
      <p:bldP spid="82973" grpId="0" animBg="1"/>
      <p:bldP spid="82990" grpId="0" animBg="1"/>
      <p:bldP spid="82990"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8" descr="Cov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59616" y="2503516"/>
            <a:ext cx="3432175" cy="96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6" descr="58PIC58PIC58PIC58PICHsaGKG559akDq_PIC2018.png"/>
          <p:cNvPicPr>
            <a:picLocks noChangeAspect="1"/>
          </p:cNvPicPr>
          <p:nvPr/>
        </p:nvPicPr>
        <p:blipFill>
          <a:blip r:embed="rId3" cstate="print"/>
          <a:srcRect l="7143" t="16071" r="5357" b="14286"/>
          <a:stretch>
            <a:fillRect/>
          </a:stretch>
        </p:blipFill>
        <p:spPr>
          <a:xfrm>
            <a:off x="982020" y="2091134"/>
            <a:ext cx="3065174" cy="2709466"/>
          </a:xfrm>
          <a:prstGeom prst="rect">
            <a:avLst/>
          </a:prstGeom>
        </p:spPr>
      </p:pic>
      <p:pic>
        <p:nvPicPr>
          <p:cNvPr id="9" name="Picture 8"/>
          <p:cNvPicPr>
            <a:picLocks noChangeAspect="1"/>
          </p:cNvPicPr>
          <p:nvPr/>
        </p:nvPicPr>
        <p:blipFill>
          <a:blip r:embed="rId4"/>
          <a:stretch>
            <a:fillRect/>
          </a:stretch>
        </p:blipFill>
        <p:spPr>
          <a:xfrm>
            <a:off x="10071738" y="2322110"/>
            <a:ext cx="2704056" cy="4359018"/>
          </a:xfrm>
          <a:prstGeom prst="rect">
            <a:avLst/>
          </a:prstGeom>
        </p:spPr>
      </p:pic>
      <p:pic>
        <p:nvPicPr>
          <p:cNvPr id="6" name="Picture 19" descr="Cove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42038" y="6092825"/>
            <a:ext cx="4684934"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8" descr="Cove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38849" y="5432425"/>
            <a:ext cx="4788123" cy="93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7" descr="Cove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10459" y="3297442"/>
            <a:ext cx="3246438" cy="316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6" descr="Cove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82925" y="3314700"/>
            <a:ext cx="7627938" cy="2239963"/>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pic>
        <p:nvPicPr>
          <p:cNvPr id="13" name="Picture 15" descr="Cove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391468" y="2934269"/>
            <a:ext cx="3448050" cy="165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4" descr="Cove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352619" y="2931578"/>
            <a:ext cx="3368675" cy="1274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3" descr="Cove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418267" y="2887466"/>
            <a:ext cx="3311525" cy="909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2" descr="Cove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327775" y="2770188"/>
            <a:ext cx="2892425"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9" descr="Cove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233683" y="1552577"/>
            <a:ext cx="3527425" cy="143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7" descr="Cove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727700" y="757238"/>
            <a:ext cx="4940300" cy="1062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6" descr="Cove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526355" y="-23841"/>
            <a:ext cx="5070475" cy="107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5" descr="Cove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3090581" y="539685"/>
            <a:ext cx="3032125" cy="304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 descr="Cove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273976" y="2487817"/>
            <a:ext cx="2481263" cy="2122487"/>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22" name="图片 2"/>
          <p:cNvPicPr>
            <a:picLocks noChangeAspect="1"/>
          </p:cNvPicPr>
          <p:nvPr/>
        </p:nvPicPr>
        <p:blipFill>
          <a:blip r:embed="rId18" cstate="print">
            <a:extLst>
              <a:ext uri="{28A0092B-C50C-407E-A947-70E740481C1C}">
                <a14:useLocalDpi xmlns:a14="http://schemas.microsoft.com/office/drawing/2010/main" val="0"/>
              </a:ext>
            </a:extLst>
          </a:blip>
          <a:srcRect l="50168" t="20952" r="548" b="27864"/>
          <a:stretch>
            <a:fillRect/>
          </a:stretch>
        </p:blipFill>
        <p:spPr bwMode="auto">
          <a:xfrm>
            <a:off x="862238" y="4753990"/>
            <a:ext cx="2104577" cy="1664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11" descr="Cove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6438760" y="2288628"/>
            <a:ext cx="2787650"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10" descr="Cove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6438760" y="1872320"/>
            <a:ext cx="2681287" cy="105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Shape 1"/>
          <p:cNvPicPr/>
          <p:nvPr/>
        </p:nvPicPr>
        <p:blipFill>
          <a:blip r:embed="rId21"/>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1831729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ox(out)">
                                      <p:cBhvr>
                                        <p:cTn id="7" dur="500"/>
                                        <p:tgtEl>
                                          <p:spTgt spid="21"/>
                                        </p:tgtEl>
                                      </p:cBhvr>
                                    </p:animEffect>
                                  </p:childTnLst>
                                </p:cTn>
                              </p:par>
                              <p:par>
                                <p:cTn id="8" presetID="9" presetClass="entr" presetSubtype="0" fill="hold"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dissolve">
                                      <p:cBhvr>
                                        <p:cTn id="10" dur="500"/>
                                        <p:tgtEl>
                                          <p:spTgt spid="27"/>
                                        </p:tgtEl>
                                      </p:cBhvr>
                                    </p:animEffect>
                                  </p:childTnLst>
                                </p:cTn>
                              </p:par>
                            </p:childTnLst>
                          </p:cTn>
                        </p:par>
                        <p:par>
                          <p:cTn id="11" fill="hold">
                            <p:stCondLst>
                              <p:cond delay="500"/>
                            </p:stCondLst>
                            <p:childTnLst>
                              <p:par>
                                <p:cTn id="12" presetID="31" presetClass="entr" presetSubtype="0" fill="hold" nodeType="afterEffect">
                                  <p:stCondLst>
                                    <p:cond delay="0"/>
                                  </p:stCondLst>
                                  <p:childTnLst>
                                    <p:set>
                                      <p:cBhvr>
                                        <p:cTn id="13" dur="1" fill="hold">
                                          <p:stCondLst>
                                            <p:cond delay="0"/>
                                          </p:stCondLst>
                                        </p:cTn>
                                        <p:tgtEl>
                                          <p:spTgt spid="22"/>
                                        </p:tgtEl>
                                        <p:attrNameLst>
                                          <p:attrName>style.visibility</p:attrName>
                                        </p:attrNameLst>
                                      </p:cBhvr>
                                      <p:to>
                                        <p:strVal val="visible"/>
                                      </p:to>
                                    </p:set>
                                    <p:anim calcmode="lin" valueType="num">
                                      <p:cBhvr>
                                        <p:cTn id="14" dur="1000" fill="hold"/>
                                        <p:tgtEl>
                                          <p:spTgt spid="22"/>
                                        </p:tgtEl>
                                        <p:attrNameLst>
                                          <p:attrName>ppt_w</p:attrName>
                                        </p:attrNameLst>
                                      </p:cBhvr>
                                      <p:tavLst>
                                        <p:tav tm="0">
                                          <p:val>
                                            <p:fltVal val="0"/>
                                          </p:val>
                                        </p:tav>
                                        <p:tav tm="100000">
                                          <p:val>
                                            <p:strVal val="#ppt_w"/>
                                          </p:val>
                                        </p:tav>
                                      </p:tavLst>
                                    </p:anim>
                                    <p:anim calcmode="lin" valueType="num">
                                      <p:cBhvr>
                                        <p:cTn id="15" dur="1000" fill="hold"/>
                                        <p:tgtEl>
                                          <p:spTgt spid="22"/>
                                        </p:tgtEl>
                                        <p:attrNameLst>
                                          <p:attrName>ppt_h</p:attrName>
                                        </p:attrNameLst>
                                      </p:cBhvr>
                                      <p:tavLst>
                                        <p:tav tm="0">
                                          <p:val>
                                            <p:fltVal val="0"/>
                                          </p:val>
                                        </p:tav>
                                        <p:tav tm="100000">
                                          <p:val>
                                            <p:strVal val="#ppt_h"/>
                                          </p:val>
                                        </p:tav>
                                      </p:tavLst>
                                    </p:anim>
                                    <p:anim calcmode="lin" valueType="num">
                                      <p:cBhvr>
                                        <p:cTn id="16" dur="1000" fill="hold"/>
                                        <p:tgtEl>
                                          <p:spTgt spid="22"/>
                                        </p:tgtEl>
                                        <p:attrNameLst>
                                          <p:attrName>style.rotation</p:attrName>
                                        </p:attrNameLst>
                                      </p:cBhvr>
                                      <p:tavLst>
                                        <p:tav tm="0">
                                          <p:val>
                                            <p:fltVal val="90"/>
                                          </p:val>
                                        </p:tav>
                                        <p:tav tm="100000">
                                          <p:val>
                                            <p:fltVal val="0"/>
                                          </p:val>
                                        </p:tav>
                                      </p:tavLst>
                                    </p:anim>
                                    <p:animEffect transition="in" filter="fade">
                                      <p:cBhvr>
                                        <p:cTn id="17" dur="10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left)">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left)">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wipe(left)">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wipe(left)">
                                      <p:cBhvr>
                                        <p:cTn id="37" dur="500"/>
                                        <p:tgtEl>
                                          <p:spTgt spid="2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wipe(left)">
                                      <p:cBhvr>
                                        <p:cTn id="42" dur="5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wipe(left)">
                                      <p:cBhvr>
                                        <p:cTn id="47" dur="500"/>
                                        <p:tgtEl>
                                          <p:spTgt spid="25"/>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wipe(left)">
                                      <p:cBhvr>
                                        <p:cTn id="52" dur="500"/>
                                        <p:tgtEl>
                                          <p:spTgt spid="24"/>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wipe(left)">
                                      <p:cBhvr>
                                        <p:cTn id="57" dur="500"/>
                                        <p:tgtEl>
                                          <p:spTgt spid="16"/>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nodeType="clickEffect">
                                  <p:stCondLst>
                                    <p:cond delay="0"/>
                                  </p:stCondLst>
                                  <p:childTnLst>
                                    <p:set>
                                      <p:cBhvr>
                                        <p:cTn id="61" dur="1" fill="hold">
                                          <p:stCondLst>
                                            <p:cond delay="0"/>
                                          </p:stCondLst>
                                        </p:cTn>
                                        <p:tgtEl>
                                          <p:spTgt spid="15"/>
                                        </p:tgtEl>
                                        <p:attrNameLst>
                                          <p:attrName>style.visibility</p:attrName>
                                        </p:attrNameLst>
                                      </p:cBhvr>
                                      <p:to>
                                        <p:strVal val="visible"/>
                                      </p:to>
                                    </p:set>
                                    <p:animEffect transition="in" filter="wipe(left)">
                                      <p:cBhvr>
                                        <p:cTn id="62" dur="500"/>
                                        <p:tgtEl>
                                          <p:spTgt spid="15"/>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14"/>
                                        </p:tgtEl>
                                        <p:attrNameLst>
                                          <p:attrName>style.visibility</p:attrName>
                                        </p:attrNameLst>
                                      </p:cBhvr>
                                      <p:to>
                                        <p:strVal val="visible"/>
                                      </p:to>
                                    </p:set>
                                    <p:animEffect transition="in" filter="wipe(left)">
                                      <p:cBhvr>
                                        <p:cTn id="67" dur="500"/>
                                        <p:tgtEl>
                                          <p:spTgt spid="14"/>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nodeType="click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wipe(left)">
                                      <p:cBhvr>
                                        <p:cTn id="72" dur="500"/>
                                        <p:tgtEl>
                                          <p:spTgt spid="13"/>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nodeType="clickEffect">
                                  <p:stCondLst>
                                    <p:cond delay="0"/>
                                  </p:stCondLst>
                                  <p:childTnLst>
                                    <p:set>
                                      <p:cBhvr>
                                        <p:cTn id="76" dur="1" fill="hold">
                                          <p:stCondLst>
                                            <p:cond delay="0"/>
                                          </p:stCondLst>
                                        </p:cTn>
                                        <p:tgtEl>
                                          <p:spTgt spid="12"/>
                                        </p:tgtEl>
                                        <p:attrNameLst>
                                          <p:attrName>style.visibility</p:attrName>
                                        </p:attrNameLst>
                                      </p:cBhvr>
                                      <p:to>
                                        <p:strVal val="visible"/>
                                      </p:to>
                                    </p:set>
                                    <p:animEffect transition="in" filter="wipe(left)">
                                      <p:cBhvr>
                                        <p:cTn id="77" dur="500"/>
                                        <p:tgtEl>
                                          <p:spTgt spid="12"/>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nodeType="clickEffect">
                                  <p:stCondLst>
                                    <p:cond delay="0"/>
                                  </p:stCondLst>
                                  <p:childTnLst>
                                    <p:set>
                                      <p:cBhvr>
                                        <p:cTn id="81" dur="1" fill="hold">
                                          <p:stCondLst>
                                            <p:cond delay="0"/>
                                          </p:stCondLst>
                                        </p:cTn>
                                        <p:tgtEl>
                                          <p:spTgt spid="11"/>
                                        </p:tgtEl>
                                        <p:attrNameLst>
                                          <p:attrName>style.visibility</p:attrName>
                                        </p:attrNameLst>
                                      </p:cBhvr>
                                      <p:to>
                                        <p:strVal val="visible"/>
                                      </p:to>
                                    </p:set>
                                    <p:animEffect transition="in" filter="wipe(left)">
                                      <p:cBhvr>
                                        <p:cTn id="82" dur="500"/>
                                        <p:tgtEl>
                                          <p:spTgt spid="11"/>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nodeType="clickEffect">
                                  <p:stCondLst>
                                    <p:cond delay="0"/>
                                  </p:stCondLst>
                                  <p:childTnLst>
                                    <p:set>
                                      <p:cBhvr>
                                        <p:cTn id="86" dur="1" fill="hold">
                                          <p:stCondLst>
                                            <p:cond delay="0"/>
                                          </p:stCondLst>
                                        </p:cTn>
                                        <p:tgtEl>
                                          <p:spTgt spid="7"/>
                                        </p:tgtEl>
                                        <p:attrNameLst>
                                          <p:attrName>style.visibility</p:attrName>
                                        </p:attrNameLst>
                                      </p:cBhvr>
                                      <p:to>
                                        <p:strVal val="visible"/>
                                      </p:to>
                                    </p:set>
                                    <p:animEffect transition="in" filter="wipe(left)">
                                      <p:cBhvr>
                                        <p:cTn id="87" dur="500"/>
                                        <p:tgtEl>
                                          <p:spTgt spid="7"/>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8" fill="hold" nodeType="clickEffect">
                                  <p:stCondLst>
                                    <p:cond delay="0"/>
                                  </p:stCondLst>
                                  <p:childTnLst>
                                    <p:set>
                                      <p:cBhvr>
                                        <p:cTn id="91" dur="1" fill="hold">
                                          <p:stCondLst>
                                            <p:cond delay="0"/>
                                          </p:stCondLst>
                                        </p:cTn>
                                        <p:tgtEl>
                                          <p:spTgt spid="6"/>
                                        </p:tgtEl>
                                        <p:attrNameLst>
                                          <p:attrName>style.visibility</p:attrName>
                                        </p:attrNameLst>
                                      </p:cBhvr>
                                      <p:to>
                                        <p:strVal val="visible"/>
                                      </p:to>
                                    </p:set>
                                    <p:animEffect transition="in" filter="wipe(left)">
                                      <p:cBhvr>
                                        <p:cTn id="9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pic>
        <p:nvPicPr>
          <p:cNvPr id="164" name="Google Shape;164;p9"/>
          <p:cNvPicPr preferRelativeResize="0"/>
          <p:nvPr/>
        </p:nvPicPr>
        <p:blipFill rotWithShape="1">
          <a:blip r:embed="rId4">
            <a:alphaModFix/>
          </a:blip>
          <a:srcRect l="15285" t="10430" r="46645" b="11190"/>
          <a:stretch/>
        </p:blipFill>
        <p:spPr>
          <a:xfrm>
            <a:off x="-409647" y="1776262"/>
            <a:ext cx="5918745" cy="3808071"/>
          </a:xfrm>
          <a:prstGeom prst="rect">
            <a:avLst/>
          </a:prstGeom>
          <a:noFill/>
          <a:ln>
            <a:noFill/>
          </a:ln>
        </p:spPr>
      </p:pic>
      <p:sp>
        <p:nvSpPr>
          <p:cNvPr id="7" name="文本框 10"/>
          <p:cNvSpPr txBox="1"/>
          <p:nvPr/>
        </p:nvSpPr>
        <p:spPr>
          <a:xfrm>
            <a:off x="1746411" y="2819400"/>
            <a:ext cx="1342469" cy="1446550"/>
          </a:xfrm>
          <a:prstGeom prst="rect">
            <a:avLst/>
          </a:prstGeom>
          <a:noFill/>
        </p:spPr>
        <p:txBody>
          <a:bodyPr wrap="square" rtlCol="0">
            <a:spAutoFit/>
          </a:bodyPr>
          <a:lstStyle/>
          <a:p>
            <a:pPr algn="ctr"/>
            <a:r>
              <a:rPr lang="en-US" altLang="zh-CN" sz="8800" dirty="0">
                <a:solidFill>
                  <a:prstClr val="white"/>
                </a:solidFill>
                <a:latin typeface="Times New Roman" pitchFamily="18" charset="0"/>
                <a:cs typeface="Times New Roman" pitchFamily="18" charset="0"/>
              </a:rPr>
              <a:t>III.</a:t>
            </a:r>
            <a:endParaRPr lang="zh-CN" altLang="en-US" sz="8800" dirty="0">
              <a:solidFill>
                <a:prstClr val="white"/>
              </a:solidFill>
              <a:latin typeface="Times New Roman" pitchFamily="18" charset="0"/>
              <a:cs typeface="Times New Roman" pitchFamily="18" charset="0"/>
            </a:endParaRPr>
          </a:p>
        </p:txBody>
      </p:sp>
      <p:pic>
        <p:nvPicPr>
          <p:cNvPr id="8" name="图片 2"/>
          <p:cNvPicPr>
            <a:picLocks noChangeAspect="1"/>
          </p:cNvPicPr>
          <p:nvPr/>
        </p:nvPicPr>
        <p:blipFill>
          <a:blip r:embed="rId5">
            <a:extLst>
              <a:ext uri="{28A0092B-C50C-407E-A947-70E740481C1C}">
                <a14:useLocalDpi xmlns:a14="http://schemas.microsoft.com/office/drawing/2010/main" val="0"/>
              </a:ext>
            </a:extLst>
          </a:blip>
          <a:srcRect l="50168" t="20952" r="548" b="27864"/>
          <a:stretch>
            <a:fillRect/>
          </a:stretch>
        </p:blipFill>
        <p:spPr bwMode="auto">
          <a:xfrm>
            <a:off x="5990531" y="3131615"/>
            <a:ext cx="5886450" cy="3796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Shape 1"/>
          <p:cNvPicPr/>
          <p:nvPr/>
        </p:nvPicPr>
        <p:blipFill>
          <a:blip r:embed="rId6"/>
          <a:stretch/>
        </p:blipFill>
        <p:spPr>
          <a:xfrm>
            <a:off x="11033760" y="0"/>
            <a:ext cx="1158240" cy="1048385"/>
          </a:xfrm>
          <a:prstGeom prst="rect">
            <a:avLst/>
          </a:prstGeom>
          <a:noFill/>
          <a:ln>
            <a:noFill/>
          </a:ln>
        </p:spPr>
      </p:pic>
      <p:grpSp>
        <p:nvGrpSpPr>
          <p:cNvPr id="3" name="Group 2"/>
          <p:cNvGrpSpPr/>
          <p:nvPr/>
        </p:nvGrpSpPr>
        <p:grpSpPr>
          <a:xfrm>
            <a:off x="0" y="-68121"/>
            <a:ext cx="11864460" cy="6166554"/>
            <a:chOff x="0" y="-68121"/>
            <a:chExt cx="11864460" cy="6166554"/>
          </a:xfrm>
        </p:grpSpPr>
        <p:pic>
          <p:nvPicPr>
            <p:cNvPr id="165" name="Google Shape;165;p9"/>
            <p:cNvPicPr preferRelativeResize="0"/>
            <p:nvPr/>
          </p:nvPicPr>
          <p:blipFill rotWithShape="1">
            <a:blip r:embed="rId7">
              <a:alphaModFix/>
            </a:blip>
            <a:srcRect l="18975" t="9789" r="12467"/>
            <a:stretch/>
          </p:blipFill>
          <p:spPr>
            <a:xfrm>
              <a:off x="3462256" y="4199063"/>
              <a:ext cx="2046842" cy="1899370"/>
            </a:xfrm>
            <a:prstGeom prst="rect">
              <a:avLst/>
            </a:prstGeom>
            <a:noFill/>
            <a:ln>
              <a:noFill/>
            </a:ln>
          </p:spPr>
        </p:pic>
        <p:pic>
          <p:nvPicPr>
            <p:cNvPr id="2" name="Picture 1"/>
            <p:cNvPicPr>
              <a:picLocks noChangeAspect="1"/>
            </p:cNvPicPr>
            <p:nvPr/>
          </p:nvPicPr>
          <p:blipFill>
            <a:blip r:embed="rId8"/>
            <a:stretch>
              <a:fillRect/>
            </a:stretch>
          </p:blipFill>
          <p:spPr>
            <a:xfrm>
              <a:off x="3957236" y="-68121"/>
              <a:ext cx="7907224" cy="4066384"/>
            </a:xfrm>
            <a:prstGeom prst="rect">
              <a:avLst/>
            </a:prstGeom>
          </p:spPr>
        </p:pic>
        <p:sp>
          <p:nvSpPr>
            <p:cNvPr id="6" name="文本框 6"/>
            <p:cNvSpPr txBox="1"/>
            <p:nvPr/>
          </p:nvSpPr>
          <p:spPr>
            <a:xfrm>
              <a:off x="3855504" y="1545545"/>
              <a:ext cx="7743580" cy="1107996"/>
            </a:xfrm>
            <a:prstGeom prst="rect">
              <a:avLst/>
            </a:prstGeom>
            <a:noFill/>
          </p:spPr>
          <p:txBody>
            <a:bodyPr wrap="square" rtlCol="0">
              <a:spAutoFit/>
            </a:bodyPr>
            <a:lstStyle/>
            <a:p>
              <a:pPr algn="ctr"/>
              <a:r>
                <a:rPr lang="en-US" altLang="zh-CN" sz="6600" dirty="0">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III. LUYỆN TẬP</a:t>
              </a:r>
              <a:endParaRPr lang="zh-CN" altLang="en-US" sz="6600" dirty="0">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endParaRPr>
            </a:p>
          </p:txBody>
        </p:sp>
        <p:grpSp>
          <p:nvGrpSpPr>
            <p:cNvPr id="11" name="Group 10"/>
            <p:cNvGrpSpPr/>
            <p:nvPr/>
          </p:nvGrpSpPr>
          <p:grpSpPr>
            <a:xfrm>
              <a:off x="0" y="1977062"/>
              <a:ext cx="4764505" cy="4030706"/>
              <a:chOff x="0" y="1977062"/>
              <a:chExt cx="4764505" cy="4030706"/>
            </a:xfrm>
          </p:grpSpPr>
          <p:sp>
            <p:nvSpPr>
              <p:cNvPr id="12" name="PA_菱形 1"/>
              <p:cNvSpPr/>
              <p:nvPr>
                <p:custDataLst>
                  <p:tags r:id="rId1"/>
                </p:custDataLst>
              </p:nvPr>
            </p:nvSpPr>
            <p:spPr>
              <a:xfrm>
                <a:off x="0" y="1977062"/>
                <a:ext cx="4764505" cy="4030706"/>
              </a:xfrm>
              <a:prstGeom prst="diamond">
                <a:avLst/>
              </a:prstGeom>
              <a:solidFill>
                <a:srgbClr val="F3D3BC"/>
              </a:solidFill>
              <a:ln w="38100" cap="flat" cmpd="sng" algn="ctr">
                <a:noFill/>
                <a:prstDash val="solid"/>
                <a:miter lim="800000"/>
              </a:ln>
              <a:effectLst>
                <a:outerShdw blurRad="50800" dist="38100" dir="2700000" algn="tl" rotWithShape="0">
                  <a:prstClr val="black">
                    <a:alpha val="40000"/>
                  </a:prstClr>
                </a:outerShdw>
              </a:effectLst>
            </p:spPr>
            <p:txBody>
              <a:bodyPr rtlCol="0" anchor="ctr"/>
              <a:lstStyle/>
              <a:p>
                <a:pPr algn="ctr"/>
                <a:endParaRPr lang="zh-CN" altLang="en-US" kern="0">
                  <a:solidFill>
                    <a:prstClr val="white"/>
                  </a:solidFill>
                  <a:latin typeface="Lato Light"/>
                </a:endParaRPr>
              </a:p>
            </p:txBody>
          </p:sp>
          <p:sp>
            <p:nvSpPr>
              <p:cNvPr id="13" name="文本框 10"/>
              <p:cNvSpPr txBox="1"/>
              <p:nvPr/>
            </p:nvSpPr>
            <p:spPr>
              <a:xfrm>
                <a:off x="640371" y="2782976"/>
                <a:ext cx="3466408" cy="2246769"/>
              </a:xfrm>
              <a:prstGeom prst="rect">
                <a:avLst/>
              </a:prstGeom>
              <a:noFill/>
            </p:spPr>
            <p:txBody>
              <a:bodyPr wrap="square" rtlCol="0">
                <a:spAutoFit/>
              </a:bodyPr>
              <a:lstStyle/>
              <a:p>
                <a:pPr algn="ctr" eaLnBrk="0" fontAlgn="base" hangingPunct="0">
                  <a:spcBef>
                    <a:spcPct val="0"/>
                  </a:spcBef>
                  <a:spcAft>
                    <a:spcPct val="0"/>
                  </a:spcAft>
                </a:pPr>
                <a:r>
                  <a:rPr lang="en-US" altLang="en-US" sz="2800" b="1" dirty="0" err="1">
                    <a:solidFill>
                      <a:srgbClr val="0000FF"/>
                    </a:solidFill>
                    <a:latin typeface="#9Slide05 Brannboll Ny" panose="02000000000000000000" pitchFamily="2" charset="0"/>
                    <a:ea typeface="Helvetica Neue"/>
                    <a:cs typeface="Helvetica Neue"/>
                  </a:rPr>
                  <a:t>Bài</a:t>
                </a:r>
                <a:r>
                  <a:rPr lang="en-US" altLang="en-US" sz="2800" b="1" dirty="0">
                    <a:solidFill>
                      <a:srgbClr val="0000FF"/>
                    </a:solidFill>
                    <a:latin typeface="#9Slide05 Brannboll Ny" panose="02000000000000000000" pitchFamily="2" charset="0"/>
                    <a:ea typeface="Helvetica Neue"/>
                    <a:cs typeface="Helvetica Neue"/>
                  </a:rPr>
                  <a:t> 1:</a:t>
                </a:r>
                <a:r>
                  <a:rPr lang="en-US" altLang="en-US" sz="2800" b="1" dirty="0">
                    <a:solidFill>
                      <a:srgbClr val="FF0000"/>
                    </a:solidFill>
                    <a:latin typeface="#9Slide05 Brannboll Ny" panose="02000000000000000000" pitchFamily="2" charset="0"/>
                    <a:ea typeface="Helvetica Neue"/>
                    <a:cs typeface="Helvetica Neue"/>
                  </a:rPr>
                  <a:t> </a:t>
                </a:r>
              </a:p>
              <a:p>
                <a:pPr algn="ctr" eaLnBrk="0" fontAlgn="base" hangingPunct="0">
                  <a:spcBef>
                    <a:spcPct val="0"/>
                  </a:spcBef>
                  <a:spcAft>
                    <a:spcPct val="0"/>
                  </a:spcAft>
                </a:pPr>
                <a:r>
                  <a:rPr lang="en-US" altLang="en-US" sz="2800" b="1" dirty="0">
                    <a:solidFill>
                      <a:srgbClr val="FF0000"/>
                    </a:solidFill>
                    <a:ea typeface="Helvetica Neue"/>
                    <a:cs typeface="Helvetica Neue"/>
                  </a:rPr>
                  <a:t>TỰ HÀO VỀ TRUYỀN THỐNG GIA ĐÌNH, DÒNG HỌ</a:t>
                </a:r>
                <a:endParaRPr lang="zh-CN" altLang="en-US" sz="2800" dirty="0">
                  <a:solidFill>
                    <a:prstClr val="white"/>
                  </a:solidFill>
                  <a:cs typeface="Times New Roman" pitchFamily="18" charset="0"/>
                </a:endParaRPr>
              </a:p>
            </p:txBody>
          </p:sp>
        </p:grpSp>
      </p:grpSp>
    </p:spTree>
    <p:extLst>
      <p:ext uri="{BB962C8B-B14F-4D97-AF65-F5344CB8AC3E}">
        <p14:creationId xmlns:p14="http://schemas.microsoft.com/office/powerpoint/2010/main" val="2394298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4"/>
                                        </p:tgtEl>
                                        <p:attrNameLst>
                                          <p:attrName>style.visibility</p:attrName>
                                        </p:attrNameLst>
                                      </p:cBhvr>
                                      <p:to>
                                        <p:strVal val="visible"/>
                                      </p:to>
                                    </p:set>
                                    <p:animEffect transition="in" filter="fade">
                                      <p:cBhvr>
                                        <p:cTn id="7" dur="500"/>
                                        <p:tgtEl>
                                          <p:spTgt spid="164"/>
                                        </p:tgtEl>
                                      </p:cBhvr>
                                    </p:animEffect>
                                  </p:childTnLst>
                                </p:cTn>
                              </p:par>
                            </p:childTnLst>
                          </p:cTn>
                        </p:par>
                        <p:par>
                          <p:cTn id="8" fill="hold">
                            <p:stCondLst>
                              <p:cond delay="500"/>
                            </p:stCondLst>
                            <p:childTnLst>
                              <p:par>
                                <p:cTn id="9" presetID="31"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1000" fill="hold"/>
                                        <p:tgtEl>
                                          <p:spTgt spid="8"/>
                                        </p:tgtEl>
                                        <p:attrNameLst>
                                          <p:attrName>ppt_w</p:attrName>
                                        </p:attrNameLst>
                                      </p:cBhvr>
                                      <p:tavLst>
                                        <p:tav tm="0">
                                          <p:val>
                                            <p:fltVal val="0"/>
                                          </p:val>
                                        </p:tav>
                                        <p:tav tm="100000">
                                          <p:val>
                                            <p:strVal val="#ppt_w"/>
                                          </p:val>
                                        </p:tav>
                                      </p:tavLst>
                                    </p:anim>
                                    <p:anim calcmode="lin" valueType="num">
                                      <p:cBhvr>
                                        <p:cTn id="12" dur="1000" fill="hold"/>
                                        <p:tgtEl>
                                          <p:spTgt spid="8"/>
                                        </p:tgtEl>
                                        <p:attrNameLst>
                                          <p:attrName>ppt_h</p:attrName>
                                        </p:attrNameLst>
                                      </p:cBhvr>
                                      <p:tavLst>
                                        <p:tav tm="0">
                                          <p:val>
                                            <p:fltVal val="0"/>
                                          </p:val>
                                        </p:tav>
                                        <p:tav tm="100000">
                                          <p:val>
                                            <p:strVal val="#ppt_h"/>
                                          </p:val>
                                        </p:tav>
                                      </p:tavLst>
                                    </p:anim>
                                    <p:anim calcmode="lin" valueType="num">
                                      <p:cBhvr>
                                        <p:cTn id="13" dur="1000" fill="hold"/>
                                        <p:tgtEl>
                                          <p:spTgt spid="8"/>
                                        </p:tgtEl>
                                        <p:attrNameLst>
                                          <p:attrName>style.rotation</p:attrName>
                                        </p:attrNameLst>
                                      </p:cBhvr>
                                      <p:tavLst>
                                        <p:tav tm="0">
                                          <p:val>
                                            <p:fltVal val="90"/>
                                          </p:val>
                                        </p:tav>
                                        <p:tav tm="100000">
                                          <p:val>
                                            <p:fltVal val="0"/>
                                          </p:val>
                                        </p:tav>
                                      </p:tavLst>
                                    </p:anim>
                                    <p:animEffect transition="in" filter="fade">
                                      <p:cBhvr>
                                        <p:cTn id="14"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Shape 35"/>
          <p:cNvPicPr/>
          <p:nvPr/>
        </p:nvPicPr>
        <p:blipFill>
          <a:blip r:embed="rId2"/>
          <a:stretch/>
        </p:blipFill>
        <p:spPr>
          <a:xfrm>
            <a:off x="6908220" y="324415"/>
            <a:ext cx="5225469" cy="6561799"/>
          </a:xfrm>
          <a:prstGeom prst="rect">
            <a:avLst/>
          </a:prstGeom>
        </p:spPr>
      </p:pic>
      <p:grpSp>
        <p:nvGrpSpPr>
          <p:cNvPr id="7" name="Group 6"/>
          <p:cNvGrpSpPr/>
          <p:nvPr/>
        </p:nvGrpSpPr>
        <p:grpSpPr>
          <a:xfrm>
            <a:off x="-657766" y="31133"/>
            <a:ext cx="7931179" cy="6822846"/>
            <a:chOff x="-166977" y="0"/>
            <a:chExt cx="8523798" cy="6247500"/>
          </a:xfrm>
        </p:grpSpPr>
        <p:pic>
          <p:nvPicPr>
            <p:cNvPr id="5" name="Google Shape;164;p9"/>
            <p:cNvPicPr preferRelativeResize="0"/>
            <p:nvPr/>
          </p:nvPicPr>
          <p:blipFill rotWithShape="1">
            <a:blip r:embed="rId3">
              <a:alphaModFix/>
            </a:blip>
            <a:srcRect l="15285" t="10430" r="46645" b="11190"/>
            <a:stretch/>
          </p:blipFill>
          <p:spPr>
            <a:xfrm>
              <a:off x="-166977" y="0"/>
              <a:ext cx="8523798" cy="5698029"/>
            </a:xfrm>
            <a:prstGeom prst="rect">
              <a:avLst/>
            </a:prstGeom>
            <a:noFill/>
            <a:ln>
              <a:noFill/>
            </a:ln>
          </p:spPr>
        </p:pic>
        <p:pic>
          <p:nvPicPr>
            <p:cNvPr id="6" name="Google Shape;165;p9"/>
            <p:cNvPicPr preferRelativeResize="0"/>
            <p:nvPr/>
          </p:nvPicPr>
          <p:blipFill rotWithShape="1">
            <a:blip r:embed="rId4">
              <a:alphaModFix/>
            </a:blip>
            <a:srcRect l="18975" t="9789" r="12467"/>
            <a:stretch/>
          </p:blipFill>
          <p:spPr>
            <a:xfrm>
              <a:off x="3329759" y="4569545"/>
              <a:ext cx="2947731" cy="1677955"/>
            </a:xfrm>
            <a:prstGeom prst="rect">
              <a:avLst/>
            </a:prstGeom>
            <a:noFill/>
            <a:ln>
              <a:noFill/>
            </a:ln>
          </p:spPr>
        </p:pic>
      </p:grpSp>
      <p:pic>
        <p:nvPicPr>
          <p:cNvPr id="9" name="Picture 8"/>
          <p:cNvPicPr>
            <a:picLocks noChangeAspect="1"/>
          </p:cNvPicPr>
          <p:nvPr/>
        </p:nvPicPr>
        <p:blipFill>
          <a:blip r:embed="rId5"/>
          <a:stretch>
            <a:fillRect/>
          </a:stretch>
        </p:blipFill>
        <p:spPr>
          <a:xfrm>
            <a:off x="6035190" y="4269121"/>
            <a:ext cx="3112460" cy="2584858"/>
          </a:xfrm>
          <a:prstGeom prst="rect">
            <a:avLst/>
          </a:prstGeom>
        </p:spPr>
      </p:pic>
      <p:pic>
        <p:nvPicPr>
          <p:cNvPr id="11" name="图片 8" descr="6fc417983c9675ce1b60e983870aeb8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31458" y="-477691"/>
            <a:ext cx="1705908" cy="1734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 Box 6"/>
          <p:cNvSpPr txBox="1">
            <a:spLocks noChangeArrowheads="1"/>
          </p:cNvSpPr>
          <p:nvPr/>
        </p:nvSpPr>
        <p:spPr bwMode="auto">
          <a:xfrm>
            <a:off x="573671" y="1144538"/>
            <a:ext cx="5811648" cy="38769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lvl="0" algn="just">
              <a:buNone/>
            </a:pPr>
            <a:r>
              <a:rPr lang="vi-VN" sz="2400" dirty="0">
                <a:solidFill>
                  <a:srgbClr val="0000FF"/>
                </a:solidFill>
                <a:latin typeface="Arial" pitchFamily="34" charset="0"/>
                <a:cs typeface="Arial" pitchFamily="34" charset="0"/>
              </a:rPr>
              <a:t>Em hãy cùng các bạn trong lớp giới thiệu truyền thống gia đình, dòng họ bằng cách vẽ hoặc dán ảnh các thành viên trong gia đình của mình vào "cây truyền thống gia đình" theo mẫu. Sau đó, ghi chú thích về nghề nghiệp, đức tính, tư tưởng, lối sống,... được lưu truyền và gìn giữ từ nhiều đời nay.</a:t>
            </a:r>
            <a:endParaRPr lang="en-US" sz="2400" dirty="0">
              <a:solidFill>
                <a:srgbClr val="0000FF"/>
              </a:solidFill>
              <a:latin typeface="Arial" pitchFamily="34" charset="0"/>
              <a:cs typeface="Arial" pitchFamily="34" charset="0"/>
            </a:endParaRPr>
          </a:p>
          <a:p>
            <a:pPr algn="just">
              <a:buNone/>
            </a:pPr>
            <a:r>
              <a:rPr lang="vi-VN" sz="2400" dirty="0">
                <a:solidFill>
                  <a:srgbClr val="0000FF"/>
                </a:solidFill>
                <a:latin typeface="Arial" pitchFamily="34" charset="0"/>
                <a:cs typeface="Arial" pitchFamily="34" charset="0"/>
              </a:rPr>
              <a:t>Em có mong muốn tiếp nối các truyền thống đó không? Vì sao? Hãy chia sẻ cùng các bạn trong lớp.</a:t>
            </a:r>
            <a:endParaRPr lang="en-US" sz="2400" dirty="0">
              <a:solidFill>
                <a:srgbClr val="0000FF"/>
              </a:solidFill>
              <a:latin typeface="Arial" pitchFamily="34" charset="0"/>
              <a:cs typeface="Arial" pitchFamily="34" charset="0"/>
            </a:endParaRPr>
          </a:p>
        </p:txBody>
      </p:sp>
      <p:pic>
        <p:nvPicPr>
          <p:cNvPr id="15" name="Shape 1"/>
          <p:cNvPicPr/>
          <p:nvPr/>
        </p:nvPicPr>
        <p:blipFill>
          <a:blip r:embed="rId7"/>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349935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900" decel="100000" fill="hold"/>
                                        <p:tgtEl>
                                          <p:spTgt spid="11"/>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8764777" y="2482573"/>
            <a:ext cx="3853006" cy="4359018"/>
          </a:xfrm>
          <a:prstGeom prst="rect">
            <a:avLst/>
          </a:prstGeom>
        </p:spPr>
      </p:pic>
      <p:sp>
        <p:nvSpPr>
          <p:cNvPr id="13" name="WordArt 5"/>
          <p:cNvSpPr>
            <a:spLocks noChangeArrowheads="1" noChangeShapeType="1" noTextEdit="1"/>
          </p:cNvSpPr>
          <p:nvPr/>
        </p:nvSpPr>
        <p:spPr bwMode="auto">
          <a:xfrm>
            <a:off x="1726726" y="145997"/>
            <a:ext cx="9144000" cy="2514600"/>
          </a:xfrm>
          <a:prstGeom prst="rect">
            <a:avLst/>
          </a:prstGeom>
        </p:spPr>
        <p:txBody>
          <a:bodyPr wrap="none" fromWordArt="1">
            <a:prstTxWarp prst="textPlain">
              <a:avLst>
                <a:gd name="adj" fmla="val 49875"/>
              </a:avLst>
            </a:prstTxWarp>
          </a:bodyPr>
          <a:lstStyle/>
          <a:p>
            <a:pPr algn="ctr" eaLnBrk="0" fontAlgn="base" hangingPunct="0">
              <a:spcBef>
                <a:spcPct val="0"/>
              </a:spcBef>
              <a:spcAft>
                <a:spcPct val="0"/>
              </a:spcAft>
            </a:pPr>
            <a:r>
              <a:rPr lang="vi-VN" sz="3600" b="1" i="1" kern="10" dirty="0">
                <a:ln w="9525">
                  <a:solidFill>
                    <a:srgbClr val="000000"/>
                  </a:solidFill>
                  <a:round/>
                  <a:headEnd/>
                  <a:tailEnd/>
                </a:ln>
                <a:solidFill>
                  <a:srgbClr val="00B050"/>
                </a:solidFill>
                <a:effectLst>
                  <a:outerShdw dist="107763" dir="13500000" algn="ctr" rotWithShape="0">
                    <a:srgbClr val="808080">
                      <a:alpha val="50000"/>
                    </a:srgbClr>
                  </a:outerShdw>
                </a:effectLst>
                <a:ea typeface="Verdana" panose="020B0604030504040204" pitchFamily="34" charset="0"/>
              </a:rPr>
              <a:t>Trò chơi "Đối mặt</a:t>
            </a:r>
            <a:r>
              <a:rPr lang="vi-VN" sz="3600" b="1" i="1" kern="10" dirty="0">
                <a:ln w="9525">
                  <a:solidFill>
                    <a:srgbClr val="000000"/>
                  </a:solidFill>
                  <a:round/>
                  <a:headEnd/>
                  <a:tailEnd/>
                </a:ln>
                <a:solidFill>
                  <a:srgbClr val="00B050"/>
                </a:solidFill>
                <a:effectLst>
                  <a:outerShdw dist="107763" dir="13500000" algn="ctr" rotWithShape="0">
                    <a:srgbClr val="808080">
                      <a:alpha val="50000"/>
                    </a:srgbClr>
                  </a:outerShdw>
                </a:effectLst>
                <a:latin typeface="Verdana" panose="020B0604030504040204" pitchFamily="34" charset="0"/>
                <a:ea typeface="Verdana" panose="020B0604030504040204" pitchFamily="34" charset="0"/>
              </a:rPr>
              <a:t>"</a:t>
            </a:r>
            <a:endParaRPr lang="en-US" sz="3600" b="1" i="1" kern="10" dirty="0">
              <a:ln w="9525">
                <a:solidFill>
                  <a:srgbClr val="000000"/>
                </a:solidFill>
                <a:round/>
                <a:headEnd/>
                <a:tailEnd/>
              </a:ln>
              <a:solidFill>
                <a:srgbClr val="00B050"/>
              </a:solidFill>
              <a:effectLst>
                <a:outerShdw dist="107763" dir="13500000" algn="ctr" rotWithShape="0">
                  <a:srgbClr val="808080">
                    <a:alpha val="50000"/>
                  </a:srgbClr>
                </a:outerShdw>
              </a:effectLst>
              <a:latin typeface="Verdana" panose="020B0604030504040204" pitchFamily="34" charset="0"/>
              <a:ea typeface="Verdana" panose="020B0604030504040204" pitchFamily="34" charset="0"/>
            </a:endParaRPr>
          </a:p>
        </p:txBody>
      </p:sp>
      <p:sp>
        <p:nvSpPr>
          <p:cNvPr id="14" name="Text Box 33"/>
          <p:cNvSpPr txBox="1">
            <a:spLocks noChangeArrowheads="1"/>
          </p:cNvSpPr>
          <p:nvPr/>
        </p:nvSpPr>
        <p:spPr bwMode="auto">
          <a:xfrm>
            <a:off x="2037650" y="2482573"/>
            <a:ext cx="7660556" cy="1323439"/>
          </a:xfrm>
          <a:prstGeom prst="rect">
            <a:avLst/>
          </a:prstGeom>
          <a:solidFill>
            <a:srgbClr val="FFFF00"/>
          </a:solidFill>
          <a:ln w="9525">
            <a:solidFill>
              <a:srgbClr val="FF33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en-US" sz="4000" i="0" u="none" strike="noStrike" kern="0" cap="none" spc="0" normalizeH="0" baseline="0" noProof="0" dirty="0" err="1">
                <a:ln>
                  <a:noFill/>
                </a:ln>
                <a:solidFill>
                  <a:srgbClr val="FF00FF"/>
                </a:solidFill>
                <a:effectLst/>
                <a:uLnTx/>
                <a:uFillTx/>
                <a:latin typeface="+mn-lt"/>
              </a:rPr>
              <a:t>Tìm</a:t>
            </a:r>
            <a:r>
              <a:rPr kumimoji="0" lang="en-US" altLang="en-US" sz="4000" i="0" u="none" strike="noStrike" kern="0" cap="none" spc="0" normalizeH="0" baseline="0" noProof="0" dirty="0">
                <a:ln>
                  <a:noFill/>
                </a:ln>
                <a:solidFill>
                  <a:srgbClr val="FF00FF"/>
                </a:solidFill>
                <a:effectLst/>
                <a:uLnTx/>
                <a:uFillTx/>
                <a:latin typeface="+mn-lt"/>
              </a:rPr>
              <a:t> ca </a:t>
            </a:r>
            <a:r>
              <a:rPr kumimoji="0" lang="en-US" altLang="en-US" sz="4000" i="0" u="none" strike="noStrike" kern="0" cap="none" spc="0" normalizeH="0" baseline="0" noProof="0" dirty="0" err="1">
                <a:ln>
                  <a:noFill/>
                </a:ln>
                <a:solidFill>
                  <a:srgbClr val="FF00FF"/>
                </a:solidFill>
                <a:effectLst/>
                <a:uLnTx/>
                <a:uFillTx/>
                <a:latin typeface="+mn-lt"/>
              </a:rPr>
              <a:t>dao</a:t>
            </a:r>
            <a:r>
              <a:rPr kumimoji="0" lang="en-US" altLang="en-US" sz="4000" i="0" u="none" strike="noStrike" kern="0" cap="none" spc="0" normalizeH="0" baseline="0" noProof="0" dirty="0">
                <a:ln>
                  <a:noFill/>
                </a:ln>
                <a:solidFill>
                  <a:srgbClr val="FF00FF"/>
                </a:solidFill>
                <a:effectLst/>
                <a:uLnTx/>
                <a:uFillTx/>
                <a:latin typeface="+mn-lt"/>
              </a:rPr>
              <a:t>, </a:t>
            </a:r>
            <a:r>
              <a:rPr kumimoji="0" lang="en-US" altLang="en-US" sz="4000" i="0" u="none" strike="noStrike" kern="0" cap="none" spc="0" normalizeH="0" baseline="0" noProof="0" dirty="0" err="1">
                <a:ln>
                  <a:noFill/>
                </a:ln>
                <a:solidFill>
                  <a:srgbClr val="FF00FF"/>
                </a:solidFill>
                <a:effectLst/>
                <a:uLnTx/>
                <a:uFillTx/>
                <a:latin typeface="+mn-lt"/>
              </a:rPr>
              <a:t>tục</a:t>
            </a:r>
            <a:r>
              <a:rPr kumimoji="0" lang="en-US" altLang="en-US" sz="4000" i="0" u="none" strike="noStrike" kern="0" cap="none" spc="0" normalizeH="0" baseline="0" noProof="0" dirty="0">
                <a:ln>
                  <a:noFill/>
                </a:ln>
                <a:solidFill>
                  <a:srgbClr val="FF00FF"/>
                </a:solidFill>
                <a:effectLst/>
                <a:uLnTx/>
                <a:uFillTx/>
                <a:latin typeface="+mn-lt"/>
              </a:rPr>
              <a:t> </a:t>
            </a:r>
            <a:r>
              <a:rPr kumimoji="0" lang="en-US" altLang="en-US" sz="4000" i="0" u="none" strike="noStrike" kern="0" cap="none" spc="0" normalizeH="0" baseline="0" noProof="0" dirty="0" err="1">
                <a:ln>
                  <a:noFill/>
                </a:ln>
                <a:solidFill>
                  <a:srgbClr val="FF00FF"/>
                </a:solidFill>
                <a:effectLst/>
                <a:uLnTx/>
                <a:uFillTx/>
                <a:latin typeface="+mn-lt"/>
              </a:rPr>
              <a:t>ngữ</a:t>
            </a:r>
            <a:r>
              <a:rPr kumimoji="0" lang="vi-VN" altLang="en-US" sz="4000" i="0" u="none" strike="noStrike" kern="0" cap="none" spc="0" normalizeH="0" baseline="0" noProof="0" dirty="0">
                <a:ln>
                  <a:noFill/>
                </a:ln>
                <a:solidFill>
                  <a:srgbClr val="FF00FF"/>
                </a:solidFill>
                <a:effectLst/>
                <a:uLnTx/>
                <a:uFillTx/>
                <a:latin typeface="+mn-lt"/>
              </a:rPr>
              <a:t>, châm ngôn</a:t>
            </a:r>
            <a:r>
              <a:rPr kumimoji="0" lang="en-US" altLang="en-US" sz="4000" i="0" u="none" strike="noStrike" kern="0" cap="none" spc="0" normalizeH="0" baseline="0" noProof="0" dirty="0">
                <a:ln>
                  <a:noFill/>
                </a:ln>
                <a:solidFill>
                  <a:srgbClr val="FF00FF"/>
                </a:solidFill>
                <a:effectLst/>
                <a:uLnTx/>
                <a:uFillTx/>
                <a:latin typeface="+mn-lt"/>
              </a:rPr>
              <a:t> </a:t>
            </a:r>
            <a:r>
              <a:rPr kumimoji="0" lang="en-US" altLang="en-US" sz="4000" i="0" u="none" strike="noStrike" kern="0" cap="none" spc="0" normalizeH="0" baseline="0" noProof="0" dirty="0" err="1">
                <a:ln>
                  <a:noFill/>
                </a:ln>
                <a:solidFill>
                  <a:srgbClr val="FF00FF"/>
                </a:solidFill>
                <a:effectLst/>
                <a:uLnTx/>
                <a:uFillTx/>
                <a:latin typeface="+mn-lt"/>
              </a:rPr>
              <a:t>về</a:t>
            </a:r>
            <a:r>
              <a:rPr kumimoji="0" lang="en-US" altLang="en-US" sz="4000" i="0" u="none" strike="noStrike" kern="0" cap="none" spc="0" normalizeH="0" baseline="0" noProof="0" dirty="0">
                <a:ln>
                  <a:noFill/>
                </a:ln>
                <a:solidFill>
                  <a:srgbClr val="FF00FF"/>
                </a:solidFill>
                <a:effectLst/>
                <a:uLnTx/>
                <a:uFillTx/>
                <a:latin typeface="+mn-lt"/>
              </a:rPr>
              <a:t> </a:t>
            </a:r>
            <a:r>
              <a:rPr kumimoji="0" lang="en-US" altLang="en-US" sz="4000" i="0" u="none" strike="noStrike" kern="0" cap="none" spc="0" normalizeH="0" baseline="0" noProof="0" dirty="0" err="1">
                <a:ln>
                  <a:noFill/>
                </a:ln>
                <a:solidFill>
                  <a:srgbClr val="FF00FF"/>
                </a:solidFill>
                <a:effectLst/>
                <a:uLnTx/>
                <a:uFillTx/>
                <a:latin typeface="+mn-lt"/>
              </a:rPr>
              <a:t>truyền</a:t>
            </a:r>
            <a:r>
              <a:rPr kumimoji="0" lang="en-US" altLang="en-US" sz="4000" i="0" u="none" strike="noStrike" kern="0" cap="none" spc="0" normalizeH="0" baseline="0" noProof="0" dirty="0">
                <a:ln>
                  <a:noFill/>
                </a:ln>
                <a:solidFill>
                  <a:srgbClr val="FF00FF"/>
                </a:solidFill>
                <a:effectLst/>
                <a:uLnTx/>
                <a:uFillTx/>
                <a:latin typeface="+mn-lt"/>
              </a:rPr>
              <a:t> </a:t>
            </a:r>
            <a:r>
              <a:rPr kumimoji="0" lang="en-US" altLang="en-US" sz="4000" i="0" u="none" strike="noStrike" kern="0" cap="none" spc="0" normalizeH="0" baseline="0" noProof="0" dirty="0" err="1">
                <a:ln>
                  <a:noFill/>
                </a:ln>
                <a:solidFill>
                  <a:srgbClr val="FF00FF"/>
                </a:solidFill>
                <a:effectLst/>
                <a:uLnTx/>
                <a:uFillTx/>
                <a:latin typeface="+mn-lt"/>
              </a:rPr>
              <a:t>thống</a:t>
            </a:r>
            <a:r>
              <a:rPr kumimoji="0" lang="en-US" altLang="en-US" sz="4000" i="0" u="none" strike="noStrike" kern="0" cap="none" spc="0" normalizeH="0" baseline="0" noProof="0" dirty="0">
                <a:ln>
                  <a:noFill/>
                </a:ln>
                <a:solidFill>
                  <a:srgbClr val="FF00FF"/>
                </a:solidFill>
                <a:effectLst/>
                <a:uLnTx/>
                <a:uFillTx/>
                <a:latin typeface="+mn-lt"/>
              </a:rPr>
              <a:t> </a:t>
            </a:r>
            <a:r>
              <a:rPr kumimoji="0" lang="en-US" altLang="en-US" sz="4000" i="0" u="none" strike="noStrike" kern="0" cap="none" spc="0" normalizeH="0" baseline="0" noProof="0" dirty="0" err="1">
                <a:ln>
                  <a:noFill/>
                </a:ln>
                <a:solidFill>
                  <a:srgbClr val="FF00FF"/>
                </a:solidFill>
                <a:effectLst/>
                <a:uLnTx/>
                <a:uFillTx/>
                <a:latin typeface="+mn-lt"/>
              </a:rPr>
              <a:t>tốt</a:t>
            </a:r>
            <a:r>
              <a:rPr kumimoji="0" lang="en-US" altLang="en-US" sz="4000" i="0" u="none" strike="noStrike" kern="0" cap="none" spc="0" normalizeH="0" baseline="0" noProof="0" dirty="0">
                <a:ln>
                  <a:noFill/>
                </a:ln>
                <a:solidFill>
                  <a:srgbClr val="FF00FF"/>
                </a:solidFill>
                <a:effectLst/>
                <a:uLnTx/>
                <a:uFillTx/>
                <a:latin typeface="+mn-lt"/>
              </a:rPr>
              <a:t> </a:t>
            </a:r>
            <a:r>
              <a:rPr kumimoji="0" lang="en-US" altLang="en-US" sz="4000" i="0" u="none" strike="noStrike" kern="0" cap="none" spc="0" normalizeH="0" baseline="0" noProof="0" dirty="0" err="1">
                <a:ln>
                  <a:noFill/>
                </a:ln>
                <a:solidFill>
                  <a:srgbClr val="FF00FF"/>
                </a:solidFill>
                <a:effectLst/>
                <a:uLnTx/>
                <a:uFillTx/>
                <a:latin typeface="+mn-lt"/>
              </a:rPr>
              <a:t>đẹp</a:t>
            </a:r>
            <a:endParaRPr kumimoji="0" lang="en-US" altLang="en-US" sz="4000" i="0" u="none" strike="noStrike" kern="0" cap="none" spc="0" normalizeH="0" baseline="0" noProof="0" dirty="0">
              <a:ln>
                <a:noFill/>
              </a:ln>
              <a:solidFill>
                <a:srgbClr val="FF00FF"/>
              </a:solidFill>
              <a:effectLst/>
              <a:uLnTx/>
              <a:uFillTx/>
              <a:latin typeface="+mn-lt"/>
            </a:endParaRPr>
          </a:p>
        </p:txBody>
      </p:sp>
      <p:sp>
        <p:nvSpPr>
          <p:cNvPr id="15" name="Rectangle 14"/>
          <p:cNvSpPr/>
          <p:nvPr/>
        </p:nvSpPr>
        <p:spPr>
          <a:xfrm>
            <a:off x="212204" y="4149297"/>
            <a:ext cx="6569761" cy="2308324"/>
          </a:xfrm>
          <a:prstGeom prst="rect">
            <a:avLst/>
          </a:prstGeom>
          <a:solidFill>
            <a:schemeClr val="accent2">
              <a:lumMod val="20000"/>
              <a:lumOff val="80000"/>
            </a:schemeClr>
          </a:solidFill>
          <a:ln w="57150">
            <a:solidFill>
              <a:schemeClr val="tx1"/>
            </a:solidFill>
          </a:ln>
        </p:spPr>
        <p:txBody>
          <a:bodyPr wrap="square">
            <a:spAutoFit/>
          </a:bodyPr>
          <a:lstStyle/>
          <a:p>
            <a:r>
              <a:rPr lang="en-US" sz="2400" dirty="0">
                <a:solidFill>
                  <a:prstClr val="black"/>
                </a:solidFill>
                <a:cs typeface="Times New Roman" panose="02020603050405020304" pitchFamily="18" charset="0"/>
              </a:rPr>
              <a:t>LUẬT CHƠI: </a:t>
            </a:r>
          </a:p>
          <a:p>
            <a:r>
              <a:rPr lang="en-US" sz="2400" dirty="0">
                <a:solidFill>
                  <a:srgbClr val="0000FF"/>
                </a:solidFill>
                <a:cs typeface="Times New Roman" panose="02020603050405020304" pitchFamily="18" charset="0"/>
              </a:rPr>
              <a:t>- </a:t>
            </a:r>
            <a:r>
              <a:rPr lang="en-US" sz="2400" dirty="0" err="1">
                <a:solidFill>
                  <a:srgbClr val="0000FF"/>
                </a:solidFill>
                <a:cs typeface="Times New Roman" panose="02020603050405020304" pitchFamily="18" charset="0"/>
              </a:rPr>
              <a:t>Số</a:t>
            </a:r>
            <a:r>
              <a:rPr lang="en-US" sz="2400" dirty="0">
                <a:solidFill>
                  <a:srgbClr val="0000FF"/>
                </a:solidFill>
                <a:cs typeface="Times New Roman" panose="02020603050405020304" pitchFamily="18" charset="0"/>
              </a:rPr>
              <a:t> </a:t>
            </a:r>
            <a:r>
              <a:rPr lang="en-US" sz="2400" dirty="0" err="1">
                <a:solidFill>
                  <a:srgbClr val="0000FF"/>
                </a:solidFill>
                <a:cs typeface="Times New Roman" panose="02020603050405020304" pitchFamily="18" charset="0"/>
              </a:rPr>
              <a:t>người</a:t>
            </a:r>
            <a:r>
              <a:rPr lang="en-US" sz="2400" dirty="0">
                <a:solidFill>
                  <a:srgbClr val="0000FF"/>
                </a:solidFill>
                <a:cs typeface="Times New Roman" panose="02020603050405020304" pitchFamily="18" charset="0"/>
              </a:rPr>
              <a:t> </a:t>
            </a:r>
            <a:r>
              <a:rPr lang="en-US" sz="2400" dirty="0" err="1">
                <a:solidFill>
                  <a:srgbClr val="0000FF"/>
                </a:solidFill>
                <a:cs typeface="Times New Roman" panose="02020603050405020304" pitchFamily="18" charset="0"/>
              </a:rPr>
              <a:t>tham</a:t>
            </a:r>
            <a:r>
              <a:rPr lang="en-US" sz="2400" dirty="0">
                <a:solidFill>
                  <a:srgbClr val="0000FF"/>
                </a:solidFill>
                <a:cs typeface="Times New Roman" panose="02020603050405020304" pitchFamily="18" charset="0"/>
              </a:rPr>
              <a:t> </a:t>
            </a:r>
            <a:r>
              <a:rPr lang="en-US" sz="2400" dirty="0" err="1">
                <a:solidFill>
                  <a:srgbClr val="0000FF"/>
                </a:solidFill>
                <a:cs typeface="Times New Roman" panose="02020603050405020304" pitchFamily="18" charset="0"/>
              </a:rPr>
              <a:t>gia</a:t>
            </a:r>
            <a:r>
              <a:rPr lang="en-US" sz="2400" dirty="0">
                <a:solidFill>
                  <a:srgbClr val="0000FF"/>
                </a:solidFill>
                <a:cs typeface="Times New Roman" panose="02020603050405020304" pitchFamily="18" charset="0"/>
              </a:rPr>
              <a:t>: 4 </a:t>
            </a:r>
            <a:r>
              <a:rPr lang="en-US" sz="2400" dirty="0" err="1">
                <a:solidFill>
                  <a:srgbClr val="0000FF"/>
                </a:solidFill>
                <a:cs typeface="Times New Roman" panose="02020603050405020304" pitchFamily="18" charset="0"/>
              </a:rPr>
              <a:t>bạn</a:t>
            </a:r>
            <a:endParaRPr lang="en-US" sz="2400" dirty="0">
              <a:solidFill>
                <a:srgbClr val="0000FF"/>
              </a:solidFill>
              <a:cs typeface="Times New Roman" panose="02020603050405020304" pitchFamily="18" charset="0"/>
            </a:endParaRPr>
          </a:p>
          <a:p>
            <a:r>
              <a:rPr lang="en-US" sz="2400" dirty="0">
                <a:solidFill>
                  <a:srgbClr val="0000FF"/>
                </a:solidFill>
                <a:cs typeface="Times New Roman" panose="02020603050405020304" pitchFamily="18" charset="0"/>
              </a:rPr>
              <a:t>- </a:t>
            </a:r>
            <a:r>
              <a:rPr lang="en-US" sz="2400" dirty="0" err="1">
                <a:solidFill>
                  <a:srgbClr val="0000FF"/>
                </a:solidFill>
                <a:cs typeface="Times New Roman" panose="02020603050405020304" pitchFamily="18" charset="0"/>
              </a:rPr>
              <a:t>Cách</a:t>
            </a:r>
            <a:r>
              <a:rPr lang="en-US" sz="2400" dirty="0">
                <a:solidFill>
                  <a:srgbClr val="0000FF"/>
                </a:solidFill>
                <a:cs typeface="Times New Roman" panose="02020603050405020304" pitchFamily="18" charset="0"/>
              </a:rPr>
              <a:t> </a:t>
            </a:r>
            <a:r>
              <a:rPr lang="en-US" sz="2400" dirty="0" err="1">
                <a:solidFill>
                  <a:srgbClr val="0000FF"/>
                </a:solidFill>
                <a:cs typeface="Times New Roman" panose="02020603050405020304" pitchFamily="18" charset="0"/>
              </a:rPr>
              <a:t>thức</a:t>
            </a:r>
            <a:r>
              <a:rPr lang="en-US" sz="2400" dirty="0">
                <a:solidFill>
                  <a:srgbClr val="0000FF"/>
                </a:solidFill>
                <a:cs typeface="Times New Roman" panose="02020603050405020304" pitchFamily="18" charset="0"/>
              </a:rPr>
              <a:t>: </a:t>
            </a:r>
            <a:r>
              <a:rPr lang="en-US" sz="2400" dirty="0" err="1">
                <a:solidFill>
                  <a:srgbClr val="0000FF"/>
                </a:solidFill>
                <a:cs typeface="Times New Roman" panose="02020603050405020304" pitchFamily="18" charset="0"/>
              </a:rPr>
              <a:t>Lần</a:t>
            </a:r>
            <a:r>
              <a:rPr lang="en-US" sz="2400" dirty="0">
                <a:solidFill>
                  <a:srgbClr val="0000FF"/>
                </a:solidFill>
                <a:cs typeface="Times New Roman" panose="02020603050405020304" pitchFamily="18" charset="0"/>
              </a:rPr>
              <a:t> </a:t>
            </a:r>
            <a:r>
              <a:rPr lang="en-US" sz="2400" dirty="0" err="1">
                <a:solidFill>
                  <a:srgbClr val="0000FF"/>
                </a:solidFill>
                <a:cs typeface="Times New Roman" panose="02020603050405020304" pitchFamily="18" charset="0"/>
              </a:rPr>
              <a:t>lượt</a:t>
            </a:r>
            <a:r>
              <a:rPr lang="en-US" sz="2400" dirty="0">
                <a:solidFill>
                  <a:srgbClr val="0000FF"/>
                </a:solidFill>
                <a:cs typeface="Times New Roman" panose="02020603050405020304" pitchFamily="18" charset="0"/>
              </a:rPr>
              <a:t> </a:t>
            </a:r>
            <a:r>
              <a:rPr lang="en-US" sz="2400" dirty="0" err="1">
                <a:solidFill>
                  <a:srgbClr val="0000FF"/>
                </a:solidFill>
                <a:cs typeface="Times New Roman" panose="02020603050405020304" pitchFamily="18" charset="0"/>
              </a:rPr>
              <a:t>đọc</a:t>
            </a:r>
            <a:r>
              <a:rPr lang="en-US" sz="2400" dirty="0">
                <a:solidFill>
                  <a:srgbClr val="0000FF"/>
                </a:solidFill>
                <a:cs typeface="Times New Roman" panose="02020603050405020304" pitchFamily="18" charset="0"/>
              </a:rPr>
              <a:t> </a:t>
            </a:r>
            <a:r>
              <a:rPr lang="en-US" sz="2400" dirty="0" err="1">
                <a:solidFill>
                  <a:srgbClr val="0000FF"/>
                </a:solidFill>
                <a:cs typeface="Times New Roman" panose="02020603050405020304" pitchFamily="18" charset="0"/>
              </a:rPr>
              <a:t>câu</a:t>
            </a:r>
            <a:r>
              <a:rPr lang="en-US" sz="2400" dirty="0">
                <a:solidFill>
                  <a:srgbClr val="0000FF"/>
                </a:solidFill>
                <a:cs typeface="Times New Roman" panose="02020603050405020304" pitchFamily="18" charset="0"/>
              </a:rPr>
              <a:t> ca </a:t>
            </a:r>
            <a:r>
              <a:rPr lang="en-US" sz="2400" dirty="0" err="1">
                <a:solidFill>
                  <a:srgbClr val="0000FF"/>
                </a:solidFill>
                <a:cs typeface="Times New Roman" panose="02020603050405020304" pitchFamily="18" charset="0"/>
              </a:rPr>
              <a:t>dao</a:t>
            </a:r>
            <a:r>
              <a:rPr lang="en-US" sz="2400" dirty="0">
                <a:solidFill>
                  <a:srgbClr val="0000FF"/>
                </a:solidFill>
                <a:cs typeface="Times New Roman" panose="02020603050405020304" pitchFamily="18" charset="0"/>
              </a:rPr>
              <a:t>, </a:t>
            </a:r>
            <a:r>
              <a:rPr lang="en-US" sz="2400" dirty="0" err="1">
                <a:solidFill>
                  <a:srgbClr val="0000FF"/>
                </a:solidFill>
                <a:cs typeface="Times New Roman" panose="02020603050405020304" pitchFamily="18" charset="0"/>
              </a:rPr>
              <a:t>tục</a:t>
            </a:r>
            <a:r>
              <a:rPr lang="en-US" sz="2400" dirty="0">
                <a:solidFill>
                  <a:srgbClr val="0000FF"/>
                </a:solidFill>
                <a:cs typeface="Times New Roman" panose="02020603050405020304" pitchFamily="18" charset="0"/>
              </a:rPr>
              <a:t> </a:t>
            </a:r>
            <a:r>
              <a:rPr lang="en-US" sz="2400" dirty="0" err="1">
                <a:solidFill>
                  <a:srgbClr val="0000FF"/>
                </a:solidFill>
                <a:cs typeface="Times New Roman" panose="02020603050405020304" pitchFamily="18" charset="0"/>
              </a:rPr>
              <a:t>ngữ</a:t>
            </a:r>
            <a:r>
              <a:rPr lang="en-US" sz="2400" dirty="0">
                <a:solidFill>
                  <a:srgbClr val="0000FF"/>
                </a:solidFill>
                <a:cs typeface="Times New Roman" panose="02020603050405020304" pitchFamily="18" charset="0"/>
              </a:rPr>
              <a:t>, </a:t>
            </a:r>
            <a:r>
              <a:rPr lang="en-US" sz="2400" dirty="0" err="1">
                <a:solidFill>
                  <a:srgbClr val="0000FF"/>
                </a:solidFill>
                <a:cs typeface="Times New Roman" panose="02020603050405020304" pitchFamily="18" charset="0"/>
              </a:rPr>
              <a:t>châm</a:t>
            </a:r>
            <a:r>
              <a:rPr lang="en-US" sz="2400" dirty="0">
                <a:solidFill>
                  <a:srgbClr val="0000FF"/>
                </a:solidFill>
                <a:cs typeface="Times New Roman" panose="02020603050405020304" pitchFamily="18" charset="0"/>
              </a:rPr>
              <a:t> </a:t>
            </a:r>
            <a:r>
              <a:rPr lang="en-US" sz="2400" dirty="0" err="1">
                <a:solidFill>
                  <a:srgbClr val="0000FF"/>
                </a:solidFill>
                <a:cs typeface="Times New Roman" panose="02020603050405020304" pitchFamily="18" charset="0"/>
              </a:rPr>
              <a:t>ngôn</a:t>
            </a:r>
            <a:r>
              <a:rPr lang="en-US" sz="2400" dirty="0">
                <a:solidFill>
                  <a:srgbClr val="0000FF"/>
                </a:solidFill>
                <a:cs typeface="Times New Roman" panose="02020603050405020304" pitchFamily="18" charset="0"/>
              </a:rPr>
              <a:t> </a:t>
            </a:r>
            <a:r>
              <a:rPr lang="en-US" sz="2400" dirty="0" err="1">
                <a:solidFill>
                  <a:srgbClr val="0000FF"/>
                </a:solidFill>
                <a:cs typeface="Times New Roman" panose="02020603050405020304" pitchFamily="18" charset="0"/>
              </a:rPr>
              <a:t>về</a:t>
            </a:r>
            <a:r>
              <a:rPr lang="en-US" sz="2400" dirty="0">
                <a:solidFill>
                  <a:srgbClr val="0000FF"/>
                </a:solidFill>
                <a:cs typeface="Times New Roman" panose="02020603050405020304" pitchFamily="18" charset="0"/>
              </a:rPr>
              <a:t> </a:t>
            </a:r>
            <a:r>
              <a:rPr lang="en-US" sz="2400" dirty="0" err="1">
                <a:solidFill>
                  <a:srgbClr val="0000FF"/>
                </a:solidFill>
                <a:cs typeface="Times New Roman" panose="02020603050405020304" pitchFamily="18" charset="0"/>
              </a:rPr>
              <a:t>truyền</a:t>
            </a:r>
            <a:r>
              <a:rPr lang="en-US" sz="2400" dirty="0">
                <a:solidFill>
                  <a:srgbClr val="0000FF"/>
                </a:solidFill>
                <a:cs typeface="Times New Roman" panose="02020603050405020304" pitchFamily="18" charset="0"/>
              </a:rPr>
              <a:t> </a:t>
            </a:r>
            <a:r>
              <a:rPr lang="en-US" sz="2400" dirty="0" err="1">
                <a:solidFill>
                  <a:srgbClr val="0000FF"/>
                </a:solidFill>
                <a:cs typeface="Times New Roman" panose="02020603050405020304" pitchFamily="18" charset="0"/>
              </a:rPr>
              <a:t>thống</a:t>
            </a:r>
            <a:r>
              <a:rPr lang="en-US" sz="2400" dirty="0">
                <a:solidFill>
                  <a:srgbClr val="0000FF"/>
                </a:solidFill>
                <a:cs typeface="Times New Roman" panose="02020603050405020304" pitchFamily="18" charset="0"/>
              </a:rPr>
              <a:t> </a:t>
            </a:r>
            <a:r>
              <a:rPr lang="en-US" sz="2400" dirty="0" err="1">
                <a:solidFill>
                  <a:srgbClr val="0000FF"/>
                </a:solidFill>
                <a:cs typeface="Times New Roman" panose="02020603050405020304" pitchFamily="18" charset="0"/>
              </a:rPr>
              <a:t>tốt</a:t>
            </a:r>
            <a:r>
              <a:rPr lang="en-US" sz="2400" dirty="0">
                <a:solidFill>
                  <a:srgbClr val="0000FF"/>
                </a:solidFill>
                <a:cs typeface="Times New Roman" panose="02020603050405020304" pitchFamily="18" charset="0"/>
              </a:rPr>
              <a:t> </a:t>
            </a:r>
            <a:r>
              <a:rPr lang="en-US" sz="2400" dirty="0" err="1">
                <a:solidFill>
                  <a:srgbClr val="0000FF"/>
                </a:solidFill>
                <a:cs typeface="Times New Roman" panose="02020603050405020304" pitchFamily="18" charset="0"/>
              </a:rPr>
              <a:t>đẹp</a:t>
            </a:r>
            <a:r>
              <a:rPr lang="en-US" sz="2400" dirty="0">
                <a:solidFill>
                  <a:srgbClr val="0000FF"/>
                </a:solidFill>
                <a:cs typeface="Times New Roman" panose="02020603050405020304" pitchFamily="18" charset="0"/>
              </a:rPr>
              <a:t>. (</a:t>
            </a:r>
            <a:r>
              <a:rPr lang="en-US" sz="2400" dirty="0" err="1">
                <a:solidFill>
                  <a:srgbClr val="0000FF"/>
                </a:solidFill>
                <a:cs typeface="Times New Roman" panose="02020603050405020304" pitchFamily="18" charset="0"/>
              </a:rPr>
              <a:t>Không</a:t>
            </a:r>
            <a:r>
              <a:rPr lang="en-US" sz="2400" dirty="0">
                <a:solidFill>
                  <a:srgbClr val="0000FF"/>
                </a:solidFill>
                <a:cs typeface="Times New Roman" panose="02020603050405020304" pitchFamily="18" charset="0"/>
              </a:rPr>
              <a:t> </a:t>
            </a:r>
            <a:r>
              <a:rPr lang="en-US" sz="2400" dirty="0" err="1">
                <a:solidFill>
                  <a:srgbClr val="0000FF"/>
                </a:solidFill>
                <a:cs typeface="Times New Roman" panose="02020603050405020304" pitchFamily="18" charset="0"/>
              </a:rPr>
              <a:t>được</a:t>
            </a:r>
            <a:r>
              <a:rPr lang="en-US" sz="2400" dirty="0">
                <a:solidFill>
                  <a:srgbClr val="0000FF"/>
                </a:solidFill>
                <a:cs typeface="Times New Roman" panose="02020603050405020304" pitchFamily="18" charset="0"/>
              </a:rPr>
              <a:t> </a:t>
            </a:r>
            <a:r>
              <a:rPr lang="en-US" sz="2400" dirty="0" err="1">
                <a:solidFill>
                  <a:srgbClr val="0000FF"/>
                </a:solidFill>
                <a:cs typeface="Times New Roman" panose="02020603050405020304" pitchFamily="18" charset="0"/>
              </a:rPr>
              <a:t>đọc</a:t>
            </a:r>
            <a:r>
              <a:rPr lang="en-US" sz="2400" dirty="0">
                <a:solidFill>
                  <a:srgbClr val="0000FF"/>
                </a:solidFill>
                <a:cs typeface="Times New Roman" panose="02020603050405020304" pitchFamily="18" charset="0"/>
              </a:rPr>
              <a:t> </a:t>
            </a:r>
            <a:r>
              <a:rPr lang="en-US" sz="2400" dirty="0" err="1">
                <a:solidFill>
                  <a:srgbClr val="0000FF"/>
                </a:solidFill>
                <a:cs typeface="Times New Roman" panose="02020603050405020304" pitchFamily="18" charset="0"/>
              </a:rPr>
              <a:t>lặp</a:t>
            </a:r>
            <a:r>
              <a:rPr lang="en-US" sz="2400" dirty="0">
                <a:solidFill>
                  <a:srgbClr val="0000FF"/>
                </a:solidFill>
                <a:cs typeface="Times New Roman" panose="02020603050405020304" pitchFamily="18" charset="0"/>
              </a:rPr>
              <a:t> </a:t>
            </a:r>
            <a:r>
              <a:rPr lang="en-US" sz="2400" dirty="0" err="1">
                <a:solidFill>
                  <a:srgbClr val="0000FF"/>
                </a:solidFill>
                <a:cs typeface="Times New Roman" panose="02020603050405020304" pitchFamily="18" charset="0"/>
              </a:rPr>
              <a:t>lại</a:t>
            </a:r>
            <a:r>
              <a:rPr lang="en-US" sz="2400" dirty="0">
                <a:solidFill>
                  <a:srgbClr val="0000FF"/>
                </a:solidFill>
                <a:cs typeface="Times New Roman" panose="02020603050405020304" pitchFamily="18" charset="0"/>
              </a:rPr>
              <a:t> </a:t>
            </a:r>
            <a:r>
              <a:rPr lang="en-US" sz="2400" dirty="0" err="1">
                <a:solidFill>
                  <a:srgbClr val="0000FF"/>
                </a:solidFill>
                <a:cs typeface="Times New Roman" panose="02020603050405020304" pitchFamily="18" charset="0"/>
              </a:rPr>
              <a:t>câu</a:t>
            </a:r>
            <a:r>
              <a:rPr lang="en-US" sz="2400" dirty="0">
                <a:solidFill>
                  <a:srgbClr val="0000FF"/>
                </a:solidFill>
                <a:cs typeface="Times New Roman" panose="02020603050405020304" pitchFamily="18" charset="0"/>
              </a:rPr>
              <a:t> </a:t>
            </a:r>
            <a:r>
              <a:rPr lang="en-US" sz="2400" dirty="0" err="1">
                <a:solidFill>
                  <a:srgbClr val="0000FF"/>
                </a:solidFill>
                <a:cs typeface="Times New Roman" panose="02020603050405020304" pitchFamily="18" charset="0"/>
              </a:rPr>
              <a:t>của</a:t>
            </a:r>
            <a:r>
              <a:rPr lang="en-US" sz="2400" dirty="0">
                <a:solidFill>
                  <a:srgbClr val="0000FF"/>
                </a:solidFill>
                <a:cs typeface="Times New Roman" panose="02020603050405020304" pitchFamily="18" charset="0"/>
              </a:rPr>
              <a:t> </a:t>
            </a:r>
            <a:r>
              <a:rPr lang="en-US" sz="2400" dirty="0" err="1">
                <a:solidFill>
                  <a:srgbClr val="0000FF"/>
                </a:solidFill>
                <a:cs typeface="Times New Roman" panose="02020603050405020304" pitchFamily="18" charset="0"/>
              </a:rPr>
              <a:t>người</a:t>
            </a:r>
            <a:r>
              <a:rPr lang="en-US" sz="2400" dirty="0">
                <a:solidFill>
                  <a:srgbClr val="0000FF"/>
                </a:solidFill>
                <a:cs typeface="Times New Roman" panose="02020603050405020304" pitchFamily="18" charset="0"/>
              </a:rPr>
              <a:t> </a:t>
            </a:r>
            <a:r>
              <a:rPr lang="en-US" sz="2400" dirty="0" err="1">
                <a:solidFill>
                  <a:srgbClr val="0000FF"/>
                </a:solidFill>
                <a:cs typeface="Times New Roman" panose="02020603050405020304" pitchFamily="18" charset="0"/>
              </a:rPr>
              <a:t>khác</a:t>
            </a:r>
            <a:r>
              <a:rPr lang="en-US" sz="2400" dirty="0">
                <a:solidFill>
                  <a:srgbClr val="0000FF"/>
                </a:solidFill>
                <a:cs typeface="Times New Roman" panose="02020603050405020304" pitchFamily="18" charset="0"/>
              </a:rPr>
              <a:t>.) </a:t>
            </a:r>
            <a:r>
              <a:rPr lang="en-US" sz="2400" dirty="0" err="1">
                <a:solidFill>
                  <a:srgbClr val="0000FF"/>
                </a:solidFill>
                <a:cs typeface="Times New Roman" panose="02020603050405020304" pitchFamily="18" charset="0"/>
              </a:rPr>
              <a:t>Đến</a:t>
            </a:r>
            <a:r>
              <a:rPr lang="en-US" sz="2400" dirty="0">
                <a:solidFill>
                  <a:srgbClr val="0000FF"/>
                </a:solidFill>
                <a:cs typeface="Times New Roman" panose="02020603050405020304" pitchFamily="18" charset="0"/>
              </a:rPr>
              <a:t> </a:t>
            </a:r>
            <a:r>
              <a:rPr lang="en-US" sz="2400" dirty="0" err="1">
                <a:solidFill>
                  <a:srgbClr val="0000FF"/>
                </a:solidFill>
                <a:cs typeface="Times New Roman" panose="02020603050405020304" pitchFamily="18" charset="0"/>
              </a:rPr>
              <a:t>lượt</a:t>
            </a:r>
            <a:r>
              <a:rPr lang="en-US" sz="2400" dirty="0">
                <a:solidFill>
                  <a:srgbClr val="0000FF"/>
                </a:solidFill>
                <a:cs typeface="Times New Roman" panose="02020603050405020304" pitchFamily="18" charset="0"/>
              </a:rPr>
              <a:t>, </a:t>
            </a:r>
            <a:r>
              <a:rPr lang="en-US" sz="2400" dirty="0" err="1">
                <a:solidFill>
                  <a:srgbClr val="0000FF"/>
                </a:solidFill>
                <a:cs typeface="Times New Roman" panose="02020603050405020304" pitchFamily="18" charset="0"/>
              </a:rPr>
              <a:t>bạn</a:t>
            </a:r>
            <a:r>
              <a:rPr lang="en-US" sz="2400" dirty="0">
                <a:solidFill>
                  <a:srgbClr val="0000FF"/>
                </a:solidFill>
                <a:cs typeface="Times New Roman" panose="02020603050405020304" pitchFamily="18" charset="0"/>
              </a:rPr>
              <a:t> </a:t>
            </a:r>
            <a:r>
              <a:rPr lang="en-US" sz="2400" dirty="0" err="1">
                <a:solidFill>
                  <a:srgbClr val="0000FF"/>
                </a:solidFill>
                <a:cs typeface="Times New Roman" panose="02020603050405020304" pitchFamily="18" charset="0"/>
              </a:rPr>
              <a:t>nào</a:t>
            </a:r>
            <a:r>
              <a:rPr lang="en-US" sz="2400" dirty="0">
                <a:solidFill>
                  <a:srgbClr val="0000FF"/>
                </a:solidFill>
                <a:cs typeface="Times New Roman" panose="02020603050405020304" pitchFamily="18" charset="0"/>
              </a:rPr>
              <a:t> </a:t>
            </a:r>
            <a:r>
              <a:rPr lang="en-US" sz="2400" dirty="0" err="1">
                <a:solidFill>
                  <a:srgbClr val="0000FF"/>
                </a:solidFill>
                <a:cs typeface="Times New Roman" panose="02020603050405020304" pitchFamily="18" charset="0"/>
              </a:rPr>
              <a:t>không</a:t>
            </a:r>
            <a:r>
              <a:rPr lang="en-US" sz="2400" dirty="0">
                <a:solidFill>
                  <a:srgbClr val="0000FF"/>
                </a:solidFill>
                <a:cs typeface="Times New Roman" panose="02020603050405020304" pitchFamily="18" charset="0"/>
              </a:rPr>
              <a:t> </a:t>
            </a:r>
            <a:r>
              <a:rPr lang="en-US" sz="2400" dirty="0" err="1">
                <a:solidFill>
                  <a:srgbClr val="0000FF"/>
                </a:solidFill>
                <a:cs typeface="Times New Roman" panose="02020603050405020304" pitchFamily="18" charset="0"/>
              </a:rPr>
              <a:t>đọc</a:t>
            </a:r>
            <a:r>
              <a:rPr lang="en-US" sz="2400" dirty="0">
                <a:solidFill>
                  <a:srgbClr val="0000FF"/>
                </a:solidFill>
                <a:cs typeface="Times New Roman" panose="02020603050405020304" pitchFamily="18" charset="0"/>
              </a:rPr>
              <a:t> </a:t>
            </a:r>
            <a:r>
              <a:rPr lang="en-US" sz="2400" dirty="0" err="1">
                <a:solidFill>
                  <a:srgbClr val="0000FF"/>
                </a:solidFill>
                <a:cs typeface="Times New Roman" panose="02020603050405020304" pitchFamily="18" charset="0"/>
              </a:rPr>
              <a:t>được</a:t>
            </a:r>
            <a:r>
              <a:rPr lang="en-US" sz="2400" dirty="0">
                <a:solidFill>
                  <a:srgbClr val="0000FF"/>
                </a:solidFill>
                <a:cs typeface="Times New Roman" panose="02020603050405020304" pitchFamily="18" charset="0"/>
              </a:rPr>
              <a:t> </a:t>
            </a:r>
            <a:r>
              <a:rPr lang="en-US" sz="2400" dirty="0" err="1">
                <a:solidFill>
                  <a:srgbClr val="0000FF"/>
                </a:solidFill>
                <a:cs typeface="Times New Roman" panose="02020603050405020304" pitchFamily="18" charset="0"/>
              </a:rPr>
              <a:t>sẽ</a:t>
            </a:r>
            <a:r>
              <a:rPr lang="en-US" sz="2400" dirty="0">
                <a:solidFill>
                  <a:srgbClr val="0000FF"/>
                </a:solidFill>
                <a:cs typeface="Times New Roman" panose="02020603050405020304" pitchFamily="18" charset="0"/>
              </a:rPr>
              <a:t> </a:t>
            </a:r>
            <a:r>
              <a:rPr lang="en-US" sz="2400" dirty="0" err="1">
                <a:solidFill>
                  <a:srgbClr val="0000FF"/>
                </a:solidFill>
                <a:cs typeface="Times New Roman" panose="02020603050405020304" pitchFamily="18" charset="0"/>
              </a:rPr>
              <a:t>bị</a:t>
            </a:r>
            <a:r>
              <a:rPr lang="en-US" sz="2400" dirty="0">
                <a:solidFill>
                  <a:srgbClr val="0000FF"/>
                </a:solidFill>
                <a:cs typeface="Times New Roman" panose="02020603050405020304" pitchFamily="18" charset="0"/>
              </a:rPr>
              <a:t> </a:t>
            </a:r>
            <a:r>
              <a:rPr lang="en-US" sz="2400" dirty="0" err="1">
                <a:solidFill>
                  <a:srgbClr val="0000FF"/>
                </a:solidFill>
                <a:cs typeface="Times New Roman" panose="02020603050405020304" pitchFamily="18" charset="0"/>
              </a:rPr>
              <a:t>loại</a:t>
            </a:r>
            <a:r>
              <a:rPr lang="en-US" sz="2400" dirty="0">
                <a:solidFill>
                  <a:srgbClr val="0000FF"/>
                </a:solidFill>
                <a:cs typeface="Times New Roman" panose="02020603050405020304" pitchFamily="18" charset="0"/>
              </a:rPr>
              <a:t>. </a:t>
            </a:r>
          </a:p>
        </p:txBody>
      </p:sp>
      <p:pic>
        <p:nvPicPr>
          <p:cNvPr id="16" name="图片 8" descr="6fc417983c9675ce1b60e983870aeb8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82755" y="5040888"/>
            <a:ext cx="1782022" cy="1357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图片 1"/>
          <p:cNvPicPr>
            <a:picLocks noChangeAspect="1"/>
          </p:cNvPicPr>
          <p:nvPr/>
        </p:nvPicPr>
        <p:blipFill rotWithShape="1">
          <a:blip r:embed="rId4" cstate="print">
            <a:extLst>
              <a:ext uri="{28A0092B-C50C-407E-A947-70E740481C1C}">
                <a14:useLocalDpi xmlns:a14="http://schemas.microsoft.com/office/drawing/2010/main" val="0"/>
              </a:ext>
            </a:extLst>
          </a:blip>
          <a:srcRect l="32760" r="8347"/>
          <a:stretch>
            <a:fillRect/>
          </a:stretch>
        </p:blipFill>
        <p:spPr>
          <a:xfrm flipH="1">
            <a:off x="-262245" y="1225662"/>
            <a:ext cx="2113322" cy="2112622"/>
          </a:xfrm>
          <a:prstGeom prst="rect">
            <a:avLst/>
          </a:prstGeom>
        </p:spPr>
      </p:pic>
      <p:pic>
        <p:nvPicPr>
          <p:cNvPr id="11" name="Shape 1"/>
          <p:cNvPicPr/>
          <p:nvPr/>
        </p:nvPicPr>
        <p:blipFill>
          <a:blip r:embed="rId5"/>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4214158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900" decel="100000" fill="hold"/>
                                        <p:tgtEl>
                                          <p:spTgt spid="16"/>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6"/>
                                        </p:tgtEl>
                                        <p:attrNameLst>
                                          <p:attrName>ppt_y</p:attrName>
                                        </p:attrNameLst>
                                      </p:cBhvr>
                                      <p:tavLst>
                                        <p:tav tm="0">
                                          <p:val>
                                            <p:strVal val="#ppt_y-.03"/>
                                          </p:val>
                                        </p:tav>
                                        <p:tav tm="100000">
                                          <p:val>
                                            <p:strVal val="#ppt_y"/>
                                          </p:val>
                                        </p:tav>
                                      </p:tavLst>
                                    </p:anim>
                                  </p:childTnLst>
                                </p:cTn>
                              </p:par>
                              <p:par>
                                <p:cTn id="11" presetID="42"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1000"/>
                                        <p:tgtEl>
                                          <p:spTgt spid="13"/>
                                        </p:tgtEl>
                                      </p:cBhvr>
                                    </p:animEffect>
                                    <p:anim calcmode="lin" valueType="num">
                                      <p:cBhvr>
                                        <p:cTn id="14" dur="1000" fill="hold"/>
                                        <p:tgtEl>
                                          <p:spTgt spid="13"/>
                                        </p:tgtEl>
                                        <p:attrNameLst>
                                          <p:attrName>ppt_x</p:attrName>
                                        </p:attrNameLst>
                                      </p:cBhvr>
                                      <p:tavLst>
                                        <p:tav tm="0">
                                          <p:val>
                                            <p:strVal val="#ppt_x"/>
                                          </p:val>
                                        </p:tav>
                                        <p:tav tm="100000">
                                          <p:val>
                                            <p:strVal val="#ppt_x"/>
                                          </p:val>
                                        </p:tav>
                                      </p:tavLst>
                                    </p:anim>
                                    <p:anim calcmode="lin" valueType="num">
                                      <p:cBhvr>
                                        <p:cTn id="1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2" presetClass="entr" presetSubtype="4"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slide(fromBottom)">
                                      <p:cBhvr>
                                        <p:cTn id="20" dur="500"/>
                                        <p:tgtEl>
                                          <p:spTgt spid="14"/>
                                        </p:tgtEl>
                                      </p:cBhvr>
                                    </p:animEffect>
                                  </p:childTnLst>
                                </p:cTn>
                              </p:par>
                              <p:par>
                                <p:cTn id="21" presetID="42"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1000"/>
                                        <p:tgtEl>
                                          <p:spTgt spid="15"/>
                                        </p:tgtEl>
                                      </p:cBhvr>
                                    </p:animEffect>
                                    <p:anim calcmode="lin" valueType="num">
                                      <p:cBhvr>
                                        <p:cTn id="24" dur="1000" fill="hold"/>
                                        <p:tgtEl>
                                          <p:spTgt spid="15"/>
                                        </p:tgtEl>
                                        <p:attrNameLst>
                                          <p:attrName>ppt_x</p:attrName>
                                        </p:attrNameLst>
                                      </p:cBhvr>
                                      <p:tavLst>
                                        <p:tav tm="0">
                                          <p:val>
                                            <p:strVal val="#ppt_x"/>
                                          </p:val>
                                        </p:tav>
                                        <p:tav tm="100000">
                                          <p:val>
                                            <p:strVal val="#ppt_x"/>
                                          </p:val>
                                        </p:tav>
                                      </p:tavLst>
                                    </p:anim>
                                    <p:anim calcmode="lin" valueType="num">
                                      <p:cBhvr>
                                        <p:cTn id="2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animBg="1"/>
      <p:bldP spid="1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9461026" y="1304749"/>
            <a:ext cx="3224780" cy="4359018"/>
          </a:xfrm>
          <a:prstGeom prst="rect">
            <a:avLst/>
          </a:prstGeom>
        </p:spPr>
      </p:pic>
      <p:pic>
        <p:nvPicPr>
          <p:cNvPr id="11" name="图片 8" descr="6fc417983c9675ce1b60e983870aeb8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609" y="4847820"/>
            <a:ext cx="1559471" cy="19928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 Box 3"/>
          <p:cNvSpPr txBox="1">
            <a:spLocks noChangeArrowheads="1"/>
          </p:cNvSpPr>
          <p:nvPr/>
        </p:nvSpPr>
        <p:spPr bwMode="auto">
          <a:xfrm>
            <a:off x="4859695" y="1214292"/>
            <a:ext cx="5429250"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2400">
                <a:solidFill>
                  <a:srgbClr val="A50021"/>
                </a:solidFill>
                <a:latin typeface="Arial" panose="020B0604020202020204" pitchFamily="34" charset="0"/>
              </a:defRPr>
            </a:lvl1pPr>
            <a:lvl2pPr marL="742950" indent="-285750" algn="ctr">
              <a:spcBef>
                <a:spcPct val="50000"/>
              </a:spcBef>
              <a:defRPr sz="2400">
                <a:solidFill>
                  <a:srgbClr val="A50021"/>
                </a:solidFill>
                <a:latin typeface="Arial" panose="020B0604020202020204" pitchFamily="34" charset="0"/>
              </a:defRPr>
            </a:lvl2pPr>
            <a:lvl3pPr marL="1143000" indent="-228600" algn="ctr">
              <a:spcBef>
                <a:spcPct val="50000"/>
              </a:spcBef>
              <a:defRPr sz="2400">
                <a:solidFill>
                  <a:srgbClr val="A50021"/>
                </a:solidFill>
                <a:latin typeface="Arial" panose="020B0604020202020204" pitchFamily="34" charset="0"/>
              </a:defRPr>
            </a:lvl3pPr>
            <a:lvl4pPr marL="1600200" indent="-228600" algn="ctr">
              <a:spcBef>
                <a:spcPct val="50000"/>
              </a:spcBef>
              <a:defRPr sz="2400">
                <a:solidFill>
                  <a:srgbClr val="A50021"/>
                </a:solidFill>
                <a:latin typeface="Arial" panose="020B0604020202020204" pitchFamily="34" charset="0"/>
              </a:defRPr>
            </a:lvl4pPr>
            <a:lvl5pPr marL="2057400" indent="-228600" algn="ctr">
              <a:spcBef>
                <a:spcPct val="50000"/>
              </a:spcBef>
              <a:defRPr sz="2400">
                <a:solidFill>
                  <a:srgbClr val="A50021"/>
                </a:solidFill>
                <a:latin typeface="Arial" panose="020B0604020202020204" pitchFamily="34" charset="0"/>
              </a:defRPr>
            </a:lvl5pPr>
            <a:lvl6pPr marL="2514600" indent="-228600" algn="ctr"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eaLnBrk="0" fontAlgn="base" hangingPunct="0">
              <a:spcBef>
                <a:spcPct val="50000"/>
              </a:spcBef>
              <a:spcAft>
                <a:spcPct val="0"/>
              </a:spcAft>
              <a:defRPr sz="2400">
                <a:solidFill>
                  <a:srgbClr val="A50021"/>
                </a:solidFill>
                <a:latin typeface="Arial" panose="020B0604020202020204" pitchFamily="34" charset="0"/>
              </a:defRPr>
            </a:lvl9pPr>
          </a:lstStyle>
          <a:p>
            <a:pPr algn="just" eaLnBrk="0" fontAlgn="base" hangingPunct="0">
              <a:spcBef>
                <a:spcPct val="0"/>
              </a:spcBef>
              <a:spcAft>
                <a:spcPct val="0"/>
              </a:spcAft>
              <a:buFontTx/>
              <a:buChar char="-"/>
            </a:pPr>
            <a:r>
              <a:rPr lang="en-US" altLang="en-US" sz="2800" dirty="0">
                <a:solidFill>
                  <a:srgbClr val="FF0066"/>
                </a:solidFill>
                <a:latin typeface="+mn-lt"/>
              </a:rPr>
              <a:t> </a:t>
            </a:r>
            <a:r>
              <a:rPr lang="en-US" altLang="en-US" sz="2800" b="1" dirty="0" err="1">
                <a:solidFill>
                  <a:srgbClr val="FF0066"/>
                </a:solidFill>
                <a:latin typeface="+mn-lt"/>
              </a:rPr>
              <a:t>Giấy</a:t>
            </a:r>
            <a:r>
              <a:rPr lang="en-US" altLang="en-US" sz="2800" b="1" dirty="0">
                <a:solidFill>
                  <a:srgbClr val="FF0066"/>
                </a:solidFill>
                <a:latin typeface="+mn-lt"/>
              </a:rPr>
              <a:t> </a:t>
            </a:r>
            <a:r>
              <a:rPr lang="en-US" altLang="en-US" sz="2800" b="1" dirty="0" err="1">
                <a:solidFill>
                  <a:srgbClr val="FF0066"/>
                </a:solidFill>
                <a:latin typeface="+mn-lt"/>
              </a:rPr>
              <a:t>rách</a:t>
            </a:r>
            <a:r>
              <a:rPr lang="en-US" altLang="en-US" sz="2800" b="1" dirty="0">
                <a:solidFill>
                  <a:srgbClr val="FF0066"/>
                </a:solidFill>
                <a:latin typeface="+mn-lt"/>
              </a:rPr>
              <a:t> </a:t>
            </a:r>
            <a:r>
              <a:rPr lang="en-US" altLang="en-US" sz="2800" b="1" dirty="0" err="1">
                <a:solidFill>
                  <a:srgbClr val="FF0066"/>
                </a:solidFill>
                <a:latin typeface="+mn-lt"/>
              </a:rPr>
              <a:t>phải</a:t>
            </a:r>
            <a:r>
              <a:rPr lang="en-US" altLang="en-US" sz="2800" b="1" dirty="0">
                <a:solidFill>
                  <a:srgbClr val="FF0066"/>
                </a:solidFill>
                <a:latin typeface="+mn-lt"/>
              </a:rPr>
              <a:t> </a:t>
            </a:r>
            <a:r>
              <a:rPr lang="en-US" altLang="en-US" sz="2800" b="1" dirty="0" err="1">
                <a:solidFill>
                  <a:srgbClr val="FF0066"/>
                </a:solidFill>
                <a:latin typeface="+mn-lt"/>
              </a:rPr>
              <a:t>giữ</a:t>
            </a:r>
            <a:r>
              <a:rPr lang="en-US" altLang="en-US" sz="2800" b="1" dirty="0">
                <a:solidFill>
                  <a:srgbClr val="FF0066"/>
                </a:solidFill>
                <a:latin typeface="+mn-lt"/>
              </a:rPr>
              <a:t> </a:t>
            </a:r>
            <a:r>
              <a:rPr lang="en-US" altLang="en-US" sz="2800" b="1" dirty="0" err="1">
                <a:solidFill>
                  <a:srgbClr val="FF0066"/>
                </a:solidFill>
                <a:latin typeface="+mn-lt"/>
              </a:rPr>
              <a:t>lấy</a:t>
            </a:r>
            <a:r>
              <a:rPr lang="en-US" altLang="en-US" sz="2800" b="1" dirty="0">
                <a:solidFill>
                  <a:srgbClr val="FF0066"/>
                </a:solidFill>
                <a:latin typeface="+mn-lt"/>
              </a:rPr>
              <a:t> </a:t>
            </a:r>
            <a:r>
              <a:rPr lang="en-US" altLang="en-US" sz="2800" b="1" dirty="0" err="1">
                <a:solidFill>
                  <a:srgbClr val="FF0066"/>
                </a:solidFill>
                <a:latin typeface="+mn-lt"/>
              </a:rPr>
              <a:t>lề</a:t>
            </a:r>
            <a:r>
              <a:rPr lang="en-US" altLang="en-US" sz="2800" b="1" dirty="0">
                <a:solidFill>
                  <a:srgbClr val="FF0066"/>
                </a:solidFill>
                <a:latin typeface="+mn-lt"/>
              </a:rPr>
              <a:t>.</a:t>
            </a:r>
          </a:p>
          <a:p>
            <a:pPr algn="just" eaLnBrk="0" fontAlgn="base" hangingPunct="0">
              <a:spcBef>
                <a:spcPct val="0"/>
              </a:spcBef>
              <a:spcAft>
                <a:spcPct val="0"/>
              </a:spcAft>
            </a:pPr>
            <a:endParaRPr lang="en-US" altLang="en-US" sz="2800" b="1" dirty="0">
              <a:solidFill>
                <a:srgbClr val="FF0066"/>
              </a:solidFill>
              <a:latin typeface="+mn-lt"/>
            </a:endParaRPr>
          </a:p>
          <a:p>
            <a:pPr algn="just" eaLnBrk="0" fontAlgn="base" hangingPunct="0">
              <a:spcBef>
                <a:spcPct val="0"/>
              </a:spcBef>
              <a:spcAft>
                <a:spcPct val="0"/>
              </a:spcAft>
              <a:buFontTx/>
              <a:buChar char="-"/>
            </a:pPr>
            <a:r>
              <a:rPr lang="en-US" altLang="en-US" sz="2800" b="1" dirty="0">
                <a:solidFill>
                  <a:srgbClr val="FF0066"/>
                </a:solidFill>
                <a:latin typeface="+mn-lt"/>
              </a:rPr>
              <a:t> Con </a:t>
            </a:r>
            <a:r>
              <a:rPr lang="en-US" altLang="en-US" sz="2800" b="1" dirty="0" err="1">
                <a:solidFill>
                  <a:srgbClr val="FF0066"/>
                </a:solidFill>
                <a:latin typeface="+mn-lt"/>
              </a:rPr>
              <a:t>hơn</a:t>
            </a:r>
            <a:r>
              <a:rPr lang="en-US" altLang="en-US" sz="2800" b="1" dirty="0">
                <a:solidFill>
                  <a:srgbClr val="FF0066"/>
                </a:solidFill>
                <a:latin typeface="+mn-lt"/>
              </a:rPr>
              <a:t> cha </a:t>
            </a:r>
            <a:r>
              <a:rPr lang="en-US" altLang="en-US" sz="2800" b="1" dirty="0" err="1">
                <a:solidFill>
                  <a:srgbClr val="FF0066"/>
                </a:solidFill>
                <a:latin typeface="+mn-lt"/>
              </a:rPr>
              <a:t>là</a:t>
            </a:r>
            <a:r>
              <a:rPr lang="en-US" altLang="en-US" sz="2800" b="1" dirty="0">
                <a:solidFill>
                  <a:srgbClr val="FF0066"/>
                </a:solidFill>
                <a:latin typeface="+mn-lt"/>
              </a:rPr>
              <a:t> </a:t>
            </a:r>
            <a:r>
              <a:rPr lang="en-US" altLang="en-US" sz="2800" b="1" dirty="0" err="1">
                <a:solidFill>
                  <a:srgbClr val="FF0066"/>
                </a:solidFill>
                <a:latin typeface="+mn-lt"/>
              </a:rPr>
              <a:t>nhà</a:t>
            </a:r>
            <a:r>
              <a:rPr lang="en-US" altLang="en-US" sz="2800" b="1" dirty="0">
                <a:solidFill>
                  <a:srgbClr val="FF0066"/>
                </a:solidFill>
                <a:latin typeface="+mn-lt"/>
              </a:rPr>
              <a:t> </a:t>
            </a:r>
            <a:r>
              <a:rPr lang="en-US" altLang="en-US" sz="2800" b="1" dirty="0" err="1">
                <a:solidFill>
                  <a:srgbClr val="FF0066"/>
                </a:solidFill>
                <a:latin typeface="+mn-lt"/>
              </a:rPr>
              <a:t>có</a:t>
            </a:r>
            <a:r>
              <a:rPr lang="en-US" altLang="en-US" sz="2800" b="1" dirty="0">
                <a:solidFill>
                  <a:srgbClr val="FF0066"/>
                </a:solidFill>
                <a:latin typeface="+mn-lt"/>
              </a:rPr>
              <a:t> </a:t>
            </a:r>
            <a:r>
              <a:rPr lang="en-US" altLang="en-US" sz="2800" b="1" dirty="0" err="1">
                <a:solidFill>
                  <a:srgbClr val="FF0066"/>
                </a:solidFill>
                <a:latin typeface="+mn-lt"/>
              </a:rPr>
              <a:t>phúc</a:t>
            </a:r>
            <a:r>
              <a:rPr lang="en-US" altLang="en-US" sz="2800" b="1" dirty="0">
                <a:solidFill>
                  <a:srgbClr val="FF0066"/>
                </a:solidFill>
                <a:latin typeface="+mn-lt"/>
              </a:rPr>
              <a:t>.</a:t>
            </a:r>
          </a:p>
          <a:p>
            <a:pPr algn="just" eaLnBrk="0" fontAlgn="base" hangingPunct="0">
              <a:spcBef>
                <a:spcPct val="0"/>
              </a:spcBef>
              <a:spcAft>
                <a:spcPct val="0"/>
              </a:spcAft>
            </a:pPr>
            <a:endParaRPr lang="en-US" altLang="en-US" sz="2800" dirty="0">
              <a:solidFill>
                <a:srgbClr val="FF0066"/>
              </a:solidFill>
              <a:latin typeface="+mn-lt"/>
            </a:endParaRPr>
          </a:p>
        </p:txBody>
      </p:sp>
      <p:sp>
        <p:nvSpPr>
          <p:cNvPr id="14" name="Text Box 6"/>
          <p:cNvSpPr txBox="1">
            <a:spLocks noChangeArrowheads="1"/>
          </p:cNvSpPr>
          <p:nvPr/>
        </p:nvSpPr>
        <p:spPr bwMode="auto">
          <a:xfrm>
            <a:off x="2837847" y="291843"/>
            <a:ext cx="632460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gn="ctr">
              <a:spcBef>
                <a:spcPct val="50000"/>
              </a:spcBef>
              <a:defRPr sz="2400">
                <a:solidFill>
                  <a:srgbClr val="A50021"/>
                </a:solidFill>
                <a:latin typeface="Arial" panose="020B0604020202020204" pitchFamily="34" charset="0"/>
              </a:defRPr>
            </a:lvl1pPr>
            <a:lvl2pPr marL="742950" indent="-285750" algn="ctr">
              <a:spcBef>
                <a:spcPct val="50000"/>
              </a:spcBef>
              <a:defRPr sz="2400">
                <a:solidFill>
                  <a:srgbClr val="A50021"/>
                </a:solidFill>
                <a:latin typeface="Arial" panose="020B0604020202020204" pitchFamily="34" charset="0"/>
              </a:defRPr>
            </a:lvl2pPr>
            <a:lvl3pPr marL="1143000" indent="-228600" algn="ctr">
              <a:spcBef>
                <a:spcPct val="50000"/>
              </a:spcBef>
              <a:defRPr sz="2400">
                <a:solidFill>
                  <a:srgbClr val="A50021"/>
                </a:solidFill>
                <a:latin typeface="Arial" panose="020B0604020202020204" pitchFamily="34" charset="0"/>
              </a:defRPr>
            </a:lvl3pPr>
            <a:lvl4pPr marL="1600200" indent="-228600" algn="ctr">
              <a:spcBef>
                <a:spcPct val="50000"/>
              </a:spcBef>
              <a:defRPr sz="2400">
                <a:solidFill>
                  <a:srgbClr val="A50021"/>
                </a:solidFill>
                <a:latin typeface="Arial" panose="020B0604020202020204" pitchFamily="34" charset="0"/>
              </a:defRPr>
            </a:lvl4pPr>
            <a:lvl5pPr marL="2057400" indent="-228600" algn="ctr">
              <a:spcBef>
                <a:spcPct val="50000"/>
              </a:spcBef>
              <a:defRPr sz="2400">
                <a:solidFill>
                  <a:srgbClr val="A50021"/>
                </a:solidFill>
                <a:latin typeface="Arial" panose="020B0604020202020204" pitchFamily="34" charset="0"/>
              </a:defRPr>
            </a:lvl5pPr>
            <a:lvl6pPr marL="2514600" indent="-228600" algn="ctr"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eaLnBrk="0" fontAlgn="base" hangingPunct="0">
              <a:spcBef>
                <a:spcPct val="50000"/>
              </a:spcBef>
              <a:spcAft>
                <a:spcPct val="0"/>
              </a:spcAft>
              <a:defRPr sz="2400">
                <a:solidFill>
                  <a:srgbClr val="A50021"/>
                </a:solidFill>
                <a:latin typeface="Arial" panose="020B0604020202020204" pitchFamily="34" charset="0"/>
              </a:defRPr>
            </a:lvl9pPr>
          </a:lstStyle>
          <a:p>
            <a:pPr marL="0" marR="0" lvl="0" indent="0" algn="l" defTabSz="914400" eaLnBrk="1" fontAlgn="base" latinLnBrk="0" hangingPunct="1">
              <a:lnSpc>
                <a:spcPct val="100000"/>
              </a:lnSpc>
              <a:spcBef>
                <a:spcPct val="50000"/>
              </a:spcBef>
              <a:spcAft>
                <a:spcPct val="0"/>
              </a:spcAft>
              <a:buClrTx/>
              <a:buSzTx/>
              <a:buFontTx/>
              <a:buNone/>
              <a:tabLst/>
              <a:defRPr/>
            </a:pPr>
            <a:r>
              <a:rPr kumimoji="0" lang="en-US" altLang="en-US" sz="2800" b="1" i="1" u="sng" strike="noStrike" kern="0" cap="none" spc="0" normalizeH="0" baseline="0" noProof="0" dirty="0" err="1">
                <a:ln>
                  <a:noFill/>
                </a:ln>
                <a:solidFill>
                  <a:srgbClr val="2B05CB"/>
                </a:solidFill>
                <a:effectLst/>
                <a:uLnTx/>
                <a:uFillTx/>
                <a:latin typeface="+mn-lt"/>
              </a:rPr>
              <a:t>Các</a:t>
            </a:r>
            <a:r>
              <a:rPr kumimoji="0" lang="en-US" altLang="en-US" sz="2800" b="1" i="1" u="sng" strike="noStrike" kern="0" cap="none" spc="0" normalizeH="0" baseline="0" noProof="0" dirty="0">
                <a:ln>
                  <a:noFill/>
                </a:ln>
                <a:solidFill>
                  <a:srgbClr val="2B05CB"/>
                </a:solidFill>
                <a:effectLst/>
                <a:uLnTx/>
                <a:uFillTx/>
                <a:latin typeface="+mn-lt"/>
              </a:rPr>
              <a:t> </a:t>
            </a:r>
            <a:r>
              <a:rPr kumimoji="0" lang="en-US" altLang="en-US" sz="2800" b="1" i="1" u="sng" strike="noStrike" kern="0" cap="none" spc="0" normalizeH="0" baseline="0" noProof="0" dirty="0" err="1">
                <a:ln>
                  <a:noFill/>
                </a:ln>
                <a:solidFill>
                  <a:srgbClr val="2B05CB"/>
                </a:solidFill>
                <a:effectLst/>
                <a:uLnTx/>
                <a:uFillTx/>
                <a:latin typeface="+mn-lt"/>
              </a:rPr>
              <a:t>câu</a:t>
            </a:r>
            <a:r>
              <a:rPr kumimoji="0" lang="en-US" altLang="en-US" sz="2800" b="1" i="1" u="sng" strike="noStrike" kern="0" cap="none" spc="0" normalizeH="0" baseline="0" noProof="0" dirty="0">
                <a:ln>
                  <a:noFill/>
                </a:ln>
                <a:solidFill>
                  <a:srgbClr val="2B05CB"/>
                </a:solidFill>
                <a:effectLst/>
                <a:uLnTx/>
                <a:uFillTx/>
                <a:latin typeface="+mn-lt"/>
              </a:rPr>
              <a:t> ca </a:t>
            </a:r>
            <a:r>
              <a:rPr kumimoji="0" lang="en-US" altLang="en-US" sz="2800" b="1" i="1" u="sng" strike="noStrike" kern="0" cap="none" spc="0" normalizeH="0" baseline="0" noProof="0" dirty="0" err="1">
                <a:ln>
                  <a:noFill/>
                </a:ln>
                <a:solidFill>
                  <a:srgbClr val="2B05CB"/>
                </a:solidFill>
                <a:effectLst/>
                <a:uLnTx/>
                <a:uFillTx/>
                <a:latin typeface="+mn-lt"/>
              </a:rPr>
              <a:t>dao</a:t>
            </a:r>
            <a:r>
              <a:rPr kumimoji="0" lang="en-US" altLang="en-US" sz="2800" b="1" i="1" u="sng" strike="noStrike" kern="0" cap="none" spc="0" normalizeH="0" baseline="0" noProof="0" dirty="0">
                <a:ln>
                  <a:noFill/>
                </a:ln>
                <a:solidFill>
                  <a:srgbClr val="2B05CB"/>
                </a:solidFill>
                <a:effectLst/>
                <a:uLnTx/>
                <a:uFillTx/>
                <a:latin typeface="+mn-lt"/>
              </a:rPr>
              <a:t>, </a:t>
            </a:r>
            <a:r>
              <a:rPr kumimoji="0" lang="en-US" altLang="en-US" sz="2800" b="1" i="1" u="sng" strike="noStrike" kern="0" cap="none" spc="0" normalizeH="0" baseline="0" noProof="0" dirty="0" err="1">
                <a:ln>
                  <a:noFill/>
                </a:ln>
                <a:solidFill>
                  <a:srgbClr val="2B05CB"/>
                </a:solidFill>
                <a:effectLst/>
                <a:uLnTx/>
                <a:uFillTx/>
                <a:latin typeface="+mn-lt"/>
              </a:rPr>
              <a:t>tục</a:t>
            </a:r>
            <a:r>
              <a:rPr kumimoji="0" lang="en-US" altLang="en-US" sz="2800" b="1" i="1" u="sng" strike="noStrike" kern="0" cap="none" spc="0" normalizeH="0" baseline="0" noProof="0" dirty="0">
                <a:ln>
                  <a:noFill/>
                </a:ln>
                <a:solidFill>
                  <a:srgbClr val="2B05CB"/>
                </a:solidFill>
                <a:effectLst/>
                <a:uLnTx/>
                <a:uFillTx/>
                <a:latin typeface="+mn-lt"/>
              </a:rPr>
              <a:t> </a:t>
            </a:r>
            <a:r>
              <a:rPr kumimoji="0" lang="en-US" altLang="en-US" sz="2800" b="1" i="1" u="sng" strike="noStrike" kern="0" cap="none" spc="0" normalizeH="0" baseline="0" noProof="0" dirty="0" err="1">
                <a:ln>
                  <a:noFill/>
                </a:ln>
                <a:solidFill>
                  <a:srgbClr val="2B05CB"/>
                </a:solidFill>
                <a:effectLst/>
                <a:uLnTx/>
                <a:uFillTx/>
                <a:latin typeface="+mn-lt"/>
              </a:rPr>
              <a:t>ngữ</a:t>
            </a:r>
            <a:r>
              <a:rPr kumimoji="0" lang="en-US" altLang="en-US" sz="2800" b="1" i="1" u="sng" strike="noStrike" kern="0" cap="none" spc="0" normalizeH="0" baseline="0" noProof="0" dirty="0">
                <a:ln>
                  <a:noFill/>
                </a:ln>
                <a:solidFill>
                  <a:srgbClr val="2B05CB"/>
                </a:solidFill>
                <a:effectLst/>
                <a:uLnTx/>
                <a:uFillTx/>
                <a:latin typeface="+mn-lt"/>
              </a:rPr>
              <a:t>:</a:t>
            </a:r>
          </a:p>
        </p:txBody>
      </p:sp>
      <p:pic>
        <p:nvPicPr>
          <p:cNvPr id="15" name="Picture 7" descr="cam%20ho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95287" y="1329410"/>
            <a:ext cx="3153747" cy="4037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 Box 8"/>
          <p:cNvSpPr txBox="1">
            <a:spLocks noChangeArrowheads="1"/>
          </p:cNvSpPr>
          <p:nvPr/>
        </p:nvSpPr>
        <p:spPr bwMode="auto">
          <a:xfrm>
            <a:off x="4747399" y="3232758"/>
            <a:ext cx="6642495" cy="21175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gn="ctr">
              <a:spcBef>
                <a:spcPct val="50000"/>
              </a:spcBef>
              <a:defRPr sz="2400">
                <a:solidFill>
                  <a:srgbClr val="A50021"/>
                </a:solidFill>
                <a:latin typeface="Arial" panose="020B0604020202020204" pitchFamily="34" charset="0"/>
              </a:defRPr>
            </a:lvl1pPr>
            <a:lvl2pPr marL="742950" indent="-285750" algn="ctr">
              <a:spcBef>
                <a:spcPct val="50000"/>
              </a:spcBef>
              <a:defRPr sz="2400">
                <a:solidFill>
                  <a:srgbClr val="A50021"/>
                </a:solidFill>
                <a:latin typeface="Arial" panose="020B0604020202020204" pitchFamily="34" charset="0"/>
              </a:defRPr>
            </a:lvl2pPr>
            <a:lvl3pPr marL="1143000" indent="-228600" algn="ctr">
              <a:spcBef>
                <a:spcPct val="50000"/>
              </a:spcBef>
              <a:defRPr sz="2400">
                <a:solidFill>
                  <a:srgbClr val="A50021"/>
                </a:solidFill>
                <a:latin typeface="Arial" panose="020B0604020202020204" pitchFamily="34" charset="0"/>
              </a:defRPr>
            </a:lvl3pPr>
            <a:lvl4pPr marL="1600200" indent="-228600" algn="ctr">
              <a:spcBef>
                <a:spcPct val="50000"/>
              </a:spcBef>
              <a:defRPr sz="2400">
                <a:solidFill>
                  <a:srgbClr val="A50021"/>
                </a:solidFill>
                <a:latin typeface="Arial" panose="020B0604020202020204" pitchFamily="34" charset="0"/>
              </a:defRPr>
            </a:lvl4pPr>
            <a:lvl5pPr marL="2057400" indent="-228600" algn="ctr">
              <a:spcBef>
                <a:spcPct val="50000"/>
              </a:spcBef>
              <a:defRPr sz="2400">
                <a:solidFill>
                  <a:srgbClr val="A50021"/>
                </a:solidFill>
                <a:latin typeface="Arial" panose="020B0604020202020204" pitchFamily="34" charset="0"/>
              </a:defRPr>
            </a:lvl5pPr>
            <a:lvl6pPr marL="2514600" indent="-228600" algn="ctr"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eaLnBrk="0" fontAlgn="base" hangingPunct="0">
              <a:spcBef>
                <a:spcPct val="50000"/>
              </a:spcBef>
              <a:spcAft>
                <a:spcPct val="0"/>
              </a:spcAft>
              <a:defRPr sz="2400">
                <a:solidFill>
                  <a:srgbClr val="A50021"/>
                </a:solidFill>
                <a:latin typeface="Arial" panose="020B0604020202020204" pitchFamily="34" charset="0"/>
              </a:defRPr>
            </a:lvl9pPr>
          </a:lstStyle>
          <a:p>
            <a:pPr algn="l" eaLnBrk="0" fontAlgn="base" hangingPunct="0">
              <a:lnSpc>
                <a:spcPct val="140000"/>
              </a:lnSpc>
              <a:spcBef>
                <a:spcPct val="0"/>
              </a:spcBef>
              <a:spcAft>
                <a:spcPct val="0"/>
              </a:spcAft>
            </a:pPr>
            <a:r>
              <a:rPr lang="en-US" altLang="en-US" sz="2800" b="1" dirty="0">
                <a:solidFill>
                  <a:srgbClr val="FF0066"/>
                </a:solidFill>
                <a:latin typeface="+mn-lt"/>
              </a:rPr>
              <a:t>- Con </a:t>
            </a:r>
            <a:r>
              <a:rPr lang="en-US" altLang="en-US" sz="2800" b="1" dirty="0" err="1">
                <a:solidFill>
                  <a:srgbClr val="FF0066"/>
                </a:solidFill>
                <a:latin typeface="+mn-lt"/>
              </a:rPr>
              <a:t>người</a:t>
            </a:r>
            <a:r>
              <a:rPr lang="en-US" altLang="en-US" sz="2800" b="1" dirty="0">
                <a:solidFill>
                  <a:srgbClr val="FF0066"/>
                </a:solidFill>
                <a:latin typeface="+mn-lt"/>
              </a:rPr>
              <a:t> </a:t>
            </a:r>
            <a:r>
              <a:rPr lang="en-US" altLang="en-US" sz="2800" b="1" dirty="0" err="1">
                <a:solidFill>
                  <a:srgbClr val="FF0066"/>
                </a:solidFill>
                <a:latin typeface="+mn-lt"/>
              </a:rPr>
              <a:t>có</a:t>
            </a:r>
            <a:r>
              <a:rPr lang="en-US" altLang="en-US" sz="2800" b="1" dirty="0">
                <a:solidFill>
                  <a:srgbClr val="FF0066"/>
                </a:solidFill>
                <a:latin typeface="+mn-lt"/>
              </a:rPr>
              <a:t> </a:t>
            </a:r>
            <a:r>
              <a:rPr lang="en-US" altLang="en-US" sz="2800" b="1" dirty="0" err="1">
                <a:solidFill>
                  <a:srgbClr val="FF0066"/>
                </a:solidFill>
                <a:latin typeface="+mn-lt"/>
              </a:rPr>
              <a:t>tổ</a:t>
            </a:r>
            <a:r>
              <a:rPr lang="en-US" altLang="en-US" sz="2800" b="1" dirty="0">
                <a:solidFill>
                  <a:srgbClr val="FF0066"/>
                </a:solidFill>
                <a:latin typeface="+mn-lt"/>
              </a:rPr>
              <a:t> </a:t>
            </a:r>
            <a:r>
              <a:rPr lang="en-US" altLang="en-US" sz="2800" b="1" dirty="0" err="1">
                <a:solidFill>
                  <a:srgbClr val="FF0066"/>
                </a:solidFill>
                <a:latin typeface="+mn-lt"/>
              </a:rPr>
              <a:t>có</a:t>
            </a:r>
            <a:r>
              <a:rPr lang="en-US" altLang="en-US" sz="2800" b="1" dirty="0">
                <a:solidFill>
                  <a:srgbClr val="FF0066"/>
                </a:solidFill>
                <a:latin typeface="+mn-lt"/>
              </a:rPr>
              <a:t> </a:t>
            </a:r>
            <a:r>
              <a:rPr lang="en-US" altLang="en-US" sz="2800" b="1" dirty="0" err="1">
                <a:solidFill>
                  <a:srgbClr val="FF0066"/>
                </a:solidFill>
                <a:latin typeface="+mn-lt"/>
              </a:rPr>
              <a:t>tông</a:t>
            </a:r>
            <a:r>
              <a:rPr lang="en-US" altLang="en-US" sz="2800" b="1" dirty="0">
                <a:solidFill>
                  <a:srgbClr val="FF0066"/>
                </a:solidFill>
                <a:latin typeface="+mn-lt"/>
              </a:rPr>
              <a:t>.</a:t>
            </a:r>
          </a:p>
          <a:p>
            <a:pPr algn="l" eaLnBrk="0" fontAlgn="base" hangingPunct="0">
              <a:lnSpc>
                <a:spcPct val="140000"/>
              </a:lnSpc>
              <a:spcBef>
                <a:spcPct val="0"/>
              </a:spcBef>
              <a:spcAft>
                <a:spcPct val="0"/>
              </a:spcAft>
            </a:pPr>
            <a:r>
              <a:rPr lang="en-US" altLang="en-US" sz="2800" b="1" dirty="0" err="1">
                <a:solidFill>
                  <a:srgbClr val="FF0066"/>
                </a:solidFill>
                <a:latin typeface="+mn-lt"/>
              </a:rPr>
              <a:t>Như</a:t>
            </a:r>
            <a:r>
              <a:rPr lang="en-US" altLang="en-US" sz="2800" b="1" dirty="0">
                <a:solidFill>
                  <a:srgbClr val="FF0066"/>
                </a:solidFill>
                <a:latin typeface="+mn-lt"/>
              </a:rPr>
              <a:t> </a:t>
            </a:r>
            <a:r>
              <a:rPr lang="en-US" altLang="en-US" sz="2800" b="1" dirty="0" err="1">
                <a:solidFill>
                  <a:srgbClr val="FF0066"/>
                </a:solidFill>
                <a:latin typeface="+mn-lt"/>
              </a:rPr>
              <a:t>cây</a:t>
            </a:r>
            <a:r>
              <a:rPr lang="en-US" altLang="en-US" sz="2800" b="1" dirty="0">
                <a:solidFill>
                  <a:srgbClr val="FF0066"/>
                </a:solidFill>
                <a:latin typeface="+mn-lt"/>
              </a:rPr>
              <a:t> </a:t>
            </a:r>
            <a:r>
              <a:rPr lang="en-US" altLang="en-US" sz="2800" b="1" dirty="0" err="1">
                <a:solidFill>
                  <a:srgbClr val="FF0066"/>
                </a:solidFill>
                <a:latin typeface="+mn-lt"/>
              </a:rPr>
              <a:t>có</a:t>
            </a:r>
            <a:r>
              <a:rPr lang="en-US" altLang="en-US" sz="2800" b="1" dirty="0">
                <a:solidFill>
                  <a:srgbClr val="FF0066"/>
                </a:solidFill>
                <a:latin typeface="+mn-lt"/>
              </a:rPr>
              <a:t> </a:t>
            </a:r>
            <a:r>
              <a:rPr lang="en-US" altLang="en-US" sz="2800" b="1" dirty="0" err="1">
                <a:solidFill>
                  <a:srgbClr val="FF0066"/>
                </a:solidFill>
                <a:latin typeface="+mn-lt"/>
              </a:rPr>
              <a:t>cội</a:t>
            </a:r>
            <a:r>
              <a:rPr lang="en-US" altLang="en-US" sz="2800" b="1" dirty="0">
                <a:solidFill>
                  <a:srgbClr val="FF0066"/>
                </a:solidFill>
                <a:latin typeface="+mn-lt"/>
              </a:rPr>
              <a:t>, </a:t>
            </a:r>
            <a:r>
              <a:rPr lang="en-US" altLang="en-US" sz="2800" b="1" dirty="0" err="1">
                <a:solidFill>
                  <a:srgbClr val="FF0066"/>
                </a:solidFill>
                <a:latin typeface="+mn-lt"/>
              </a:rPr>
              <a:t>như</a:t>
            </a:r>
            <a:r>
              <a:rPr lang="en-US" altLang="en-US" sz="2800" b="1" dirty="0">
                <a:solidFill>
                  <a:srgbClr val="FF0066"/>
                </a:solidFill>
                <a:latin typeface="+mn-lt"/>
              </a:rPr>
              <a:t> </a:t>
            </a:r>
            <a:r>
              <a:rPr lang="en-US" altLang="en-US" sz="2800" b="1" dirty="0" err="1">
                <a:solidFill>
                  <a:srgbClr val="FF0066"/>
                </a:solidFill>
                <a:latin typeface="+mn-lt"/>
              </a:rPr>
              <a:t>sông</a:t>
            </a:r>
            <a:r>
              <a:rPr lang="en-US" altLang="en-US" sz="2800" b="1" dirty="0">
                <a:solidFill>
                  <a:srgbClr val="FF0066"/>
                </a:solidFill>
                <a:latin typeface="+mn-lt"/>
              </a:rPr>
              <a:t> </a:t>
            </a:r>
            <a:r>
              <a:rPr lang="en-US" altLang="en-US" sz="2800" b="1" dirty="0" err="1">
                <a:solidFill>
                  <a:srgbClr val="FF0066"/>
                </a:solidFill>
                <a:latin typeface="+mn-lt"/>
              </a:rPr>
              <a:t>có</a:t>
            </a:r>
            <a:r>
              <a:rPr lang="en-US" altLang="en-US" sz="2800" b="1" dirty="0">
                <a:solidFill>
                  <a:srgbClr val="FF0066"/>
                </a:solidFill>
                <a:latin typeface="+mn-lt"/>
              </a:rPr>
              <a:t> </a:t>
            </a:r>
            <a:r>
              <a:rPr lang="en-US" altLang="en-US" sz="2800" b="1" dirty="0" err="1">
                <a:solidFill>
                  <a:srgbClr val="FF0066"/>
                </a:solidFill>
                <a:latin typeface="+mn-lt"/>
              </a:rPr>
              <a:t>nguồn</a:t>
            </a:r>
            <a:r>
              <a:rPr lang="en-US" altLang="en-US" sz="2800" b="1" dirty="0">
                <a:solidFill>
                  <a:srgbClr val="FF0066"/>
                </a:solidFill>
                <a:latin typeface="+mn-lt"/>
              </a:rPr>
              <a:t>.</a:t>
            </a:r>
          </a:p>
          <a:p>
            <a:pPr algn="l" eaLnBrk="0" fontAlgn="base" hangingPunct="0">
              <a:lnSpc>
                <a:spcPct val="140000"/>
              </a:lnSpc>
              <a:spcAft>
                <a:spcPct val="0"/>
              </a:spcAft>
            </a:pPr>
            <a:endParaRPr lang="en-US" altLang="en-US" sz="2800" dirty="0">
              <a:solidFill>
                <a:srgbClr val="5F5F5F"/>
              </a:solidFill>
              <a:latin typeface="+mn-lt"/>
            </a:endParaRPr>
          </a:p>
        </p:txBody>
      </p:sp>
      <p:pic>
        <p:nvPicPr>
          <p:cNvPr id="12" name="Shape 1"/>
          <p:cNvPicPr/>
          <p:nvPr/>
        </p:nvPicPr>
        <p:blipFill>
          <a:blip r:embed="rId5"/>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1271885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900" decel="100000" fill="hold"/>
                                        <p:tgtEl>
                                          <p:spTgt spid="11"/>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9"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p:cTn id="15" dur="500" fill="hold"/>
                                        <p:tgtEl>
                                          <p:spTgt spid="14"/>
                                        </p:tgtEl>
                                        <p:attrNameLst>
                                          <p:attrName>ppt_x</p:attrName>
                                        </p:attrNameLst>
                                      </p:cBhvr>
                                      <p:tavLst>
                                        <p:tav tm="0">
                                          <p:val>
                                            <p:strVal val="#ppt_x-.2"/>
                                          </p:val>
                                        </p:tav>
                                        <p:tav tm="100000">
                                          <p:val>
                                            <p:strVal val="#ppt_x"/>
                                          </p:val>
                                        </p:tav>
                                      </p:tavLst>
                                    </p:anim>
                                    <p:anim calcmode="lin" valueType="num">
                                      <p:cBhvr>
                                        <p:cTn id="16" dur="5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9" presetClass="entr" presetSubtype="0"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 calcmode="lin" valueType="num">
                                      <p:cBhvr>
                                        <p:cTn id="22" dur="1000" fill="hold"/>
                                        <p:tgtEl>
                                          <p:spTgt spid="15"/>
                                        </p:tgtEl>
                                        <p:attrNameLst>
                                          <p:attrName>ppt_x</p:attrName>
                                        </p:attrNameLst>
                                      </p:cBhvr>
                                      <p:tavLst>
                                        <p:tav tm="0">
                                          <p:val>
                                            <p:strVal val="#ppt_x-.2"/>
                                          </p:val>
                                        </p:tav>
                                        <p:tav tm="100000">
                                          <p:val>
                                            <p:strVal val="#ppt_x"/>
                                          </p:val>
                                        </p:tav>
                                      </p:tavLst>
                                    </p:anim>
                                    <p:anim calcmode="lin" valueType="num">
                                      <p:cBhvr>
                                        <p:cTn id="23" dur="1000" fill="hold"/>
                                        <p:tgtEl>
                                          <p:spTgt spid="15"/>
                                        </p:tgtEl>
                                        <p:attrNameLst>
                                          <p:attrName>ppt_y</p:attrName>
                                        </p:attrNameLst>
                                      </p:cBhvr>
                                      <p:tavLst>
                                        <p:tav tm="0">
                                          <p:val>
                                            <p:strVal val="#ppt_y"/>
                                          </p:val>
                                        </p:tav>
                                        <p:tav tm="100000">
                                          <p:val>
                                            <p:strVal val="#ppt_y"/>
                                          </p:val>
                                        </p:tav>
                                      </p:tavLst>
                                    </p:anim>
                                    <p:animEffect transition="in" filter="wipe(right)" prLst="gradientSize: 0.1">
                                      <p:cBhvr>
                                        <p:cTn id="24" dur="1000"/>
                                        <p:tgtEl>
                                          <p:spTgt spid="15"/>
                                        </p:tgtEl>
                                      </p:cBhvr>
                                    </p:animEffect>
                                  </p:childTnLst>
                                </p:cTn>
                              </p:par>
                              <p:par>
                                <p:cTn id="25" presetID="29"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p:cTn id="27" dur="1000" fill="hold"/>
                                        <p:tgtEl>
                                          <p:spTgt spid="13"/>
                                        </p:tgtEl>
                                        <p:attrNameLst>
                                          <p:attrName>ppt_x</p:attrName>
                                        </p:attrNameLst>
                                      </p:cBhvr>
                                      <p:tavLst>
                                        <p:tav tm="0">
                                          <p:val>
                                            <p:strVal val="#ppt_x-.2"/>
                                          </p:val>
                                        </p:tav>
                                        <p:tav tm="100000">
                                          <p:val>
                                            <p:strVal val="#ppt_x"/>
                                          </p:val>
                                        </p:tav>
                                      </p:tavLst>
                                    </p:anim>
                                    <p:anim calcmode="lin" valueType="num">
                                      <p:cBhvr>
                                        <p:cTn id="28" dur="1000" fill="hold"/>
                                        <p:tgtEl>
                                          <p:spTgt spid="13"/>
                                        </p:tgtEl>
                                        <p:attrNameLst>
                                          <p:attrName>ppt_y</p:attrName>
                                        </p:attrNameLst>
                                      </p:cBhvr>
                                      <p:tavLst>
                                        <p:tav tm="0">
                                          <p:val>
                                            <p:strVal val="#ppt_y"/>
                                          </p:val>
                                        </p:tav>
                                        <p:tav tm="100000">
                                          <p:val>
                                            <p:strVal val="#ppt_y"/>
                                          </p:val>
                                        </p:tav>
                                      </p:tavLst>
                                    </p:anim>
                                    <p:animEffect transition="in" filter="wipe(right)" prLst="gradientSize: 0.1">
                                      <p:cBhvr>
                                        <p:cTn id="29" dur="1000"/>
                                        <p:tgtEl>
                                          <p:spTgt spid="13"/>
                                        </p:tgtEl>
                                      </p:cBhvr>
                                    </p:animEffect>
                                  </p:childTnLst>
                                </p:cTn>
                              </p:par>
                            </p:childTnLst>
                          </p:cTn>
                        </p:par>
                      </p:childTnLst>
                    </p:cTn>
                  </p:par>
                  <p:par>
                    <p:cTn id="30" fill="hold">
                      <p:stCondLst>
                        <p:cond delay="indefinite"/>
                      </p:stCondLst>
                      <p:childTnLst>
                        <p:par>
                          <p:cTn id="31" fill="hold">
                            <p:stCondLst>
                              <p:cond delay="0"/>
                            </p:stCondLst>
                            <p:childTnLst>
                              <p:par>
                                <p:cTn id="32" presetID="29" presetClass="entr" presetSubtype="0" fill="hold" grpId="0" nodeType="clickEffect">
                                  <p:stCondLst>
                                    <p:cond delay="0"/>
                                  </p:stCondLst>
                                  <p:childTnLst>
                                    <p:set>
                                      <p:cBhvr>
                                        <p:cTn id="33" dur="1" fill="hold">
                                          <p:stCondLst>
                                            <p:cond delay="0"/>
                                          </p:stCondLst>
                                        </p:cTn>
                                        <p:tgtEl>
                                          <p:spTgt spid="16"/>
                                        </p:tgtEl>
                                        <p:attrNameLst>
                                          <p:attrName>style.visibility</p:attrName>
                                        </p:attrNameLst>
                                      </p:cBhvr>
                                      <p:to>
                                        <p:strVal val="visible"/>
                                      </p:to>
                                    </p:set>
                                    <p:anim calcmode="lin" valueType="num">
                                      <p:cBhvr>
                                        <p:cTn id="34" dur="500" fill="hold"/>
                                        <p:tgtEl>
                                          <p:spTgt spid="16"/>
                                        </p:tgtEl>
                                        <p:attrNameLst>
                                          <p:attrName>ppt_x</p:attrName>
                                        </p:attrNameLst>
                                      </p:cBhvr>
                                      <p:tavLst>
                                        <p:tav tm="0">
                                          <p:val>
                                            <p:strVal val="#ppt_x-.2"/>
                                          </p:val>
                                        </p:tav>
                                        <p:tav tm="100000">
                                          <p:val>
                                            <p:strVal val="#ppt_x"/>
                                          </p:val>
                                        </p:tav>
                                      </p:tavLst>
                                    </p:anim>
                                    <p:anim calcmode="lin" valueType="num">
                                      <p:cBhvr>
                                        <p:cTn id="35" dur="500" fill="hold"/>
                                        <p:tgtEl>
                                          <p:spTgt spid="16"/>
                                        </p:tgtEl>
                                        <p:attrNameLst>
                                          <p:attrName>ppt_y</p:attrName>
                                        </p:attrNameLst>
                                      </p:cBhvr>
                                      <p:tavLst>
                                        <p:tav tm="0">
                                          <p:val>
                                            <p:strVal val="#ppt_y"/>
                                          </p:val>
                                        </p:tav>
                                        <p:tav tm="100000">
                                          <p:val>
                                            <p:strVal val="#ppt_y"/>
                                          </p:val>
                                        </p:tav>
                                      </p:tavLst>
                                    </p:anim>
                                    <p:animEffect transition="in" filter="wipe(right)" prLst="gradientSize: 0.1">
                                      <p:cBhvr>
                                        <p:cTn id="3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Google Shape;154;p8"/>
          <p:cNvPicPr preferRelativeResize="0"/>
          <p:nvPr/>
        </p:nvPicPr>
        <p:blipFill rotWithShape="1">
          <a:blip r:embed="rId2">
            <a:alphaModFix/>
          </a:blip>
          <a:srcRect l="16992" t="-937" r="50159" b="17086"/>
          <a:stretch/>
        </p:blipFill>
        <p:spPr>
          <a:xfrm>
            <a:off x="270075" y="-325541"/>
            <a:ext cx="11354461" cy="1693165"/>
          </a:xfrm>
          <a:prstGeom prst="rect">
            <a:avLst/>
          </a:prstGeom>
          <a:noFill/>
          <a:ln>
            <a:noFill/>
          </a:ln>
        </p:spPr>
      </p:pic>
      <p:sp>
        <p:nvSpPr>
          <p:cNvPr id="44038" name="AutoShape 6"/>
          <p:cNvSpPr>
            <a:spLocks noChangeArrowheads="1"/>
          </p:cNvSpPr>
          <p:nvPr/>
        </p:nvSpPr>
        <p:spPr bwMode="auto">
          <a:xfrm>
            <a:off x="2940095" y="1004547"/>
            <a:ext cx="7009239" cy="2141351"/>
          </a:xfrm>
          <a:prstGeom prst="cloudCallout">
            <a:avLst>
              <a:gd name="adj1" fmla="val -991"/>
              <a:gd name="adj2" fmla="val 67005"/>
            </a:avLst>
          </a:prstGeom>
          <a:solidFill>
            <a:schemeClr val="bg1"/>
          </a:solidFill>
          <a:ln w="9525">
            <a:solidFill>
              <a:srgbClr val="FF0000"/>
            </a:solidFill>
            <a:round/>
            <a:headEnd/>
            <a:tailEnd/>
          </a:ln>
          <a:effectLst/>
        </p:spPr>
        <p:txBody>
          <a:bodyPr/>
          <a:lstStyle/>
          <a:p>
            <a:pPr fontAlgn="base">
              <a:spcBef>
                <a:spcPct val="0"/>
              </a:spcBef>
              <a:spcAft>
                <a:spcPct val="0"/>
              </a:spcAft>
              <a:defRPr/>
            </a:pPr>
            <a:endParaRPr lang="en-US" sz="2100" b="1">
              <a:solidFill>
                <a:srgbClr val="333399"/>
              </a:solidFill>
              <a:effectLst>
                <a:outerShdw blurRad="38100" dist="38100" dir="2700000" algn="tl">
                  <a:srgbClr val="C0C0C0"/>
                </a:outerShdw>
              </a:effectLst>
              <a:latin typeface="Times New Roman" panose="02020603050405020304" pitchFamily="18" charset="0"/>
            </a:endParaRPr>
          </a:p>
          <a:p>
            <a:pPr algn="ctr" fontAlgn="base">
              <a:spcBef>
                <a:spcPct val="0"/>
              </a:spcBef>
              <a:spcAft>
                <a:spcPct val="0"/>
              </a:spcAft>
              <a:defRPr/>
            </a:pPr>
            <a:endParaRPr lang="en-US" sz="2100">
              <a:solidFill>
                <a:srgbClr val="000000"/>
              </a:solidFill>
              <a:latin typeface="Times New Roman" panose="02020603050405020304" pitchFamily="18" charset="0"/>
            </a:endParaRPr>
          </a:p>
        </p:txBody>
      </p:sp>
      <p:sp>
        <p:nvSpPr>
          <p:cNvPr id="1077251" name="Text Box 9"/>
          <p:cNvSpPr txBox="1">
            <a:spLocks noChangeArrowheads="1"/>
          </p:cNvSpPr>
          <p:nvPr/>
        </p:nvSpPr>
        <p:spPr bwMode="auto">
          <a:xfrm>
            <a:off x="3498574" y="1285776"/>
            <a:ext cx="6329238" cy="15788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a:spcBef>
                <a:spcPct val="50000"/>
              </a:spcBef>
              <a:defRPr sz="2400">
                <a:solidFill>
                  <a:srgbClr val="A50021"/>
                </a:solidFill>
                <a:latin typeface="Arial" panose="020B0604020202020204" pitchFamily="34" charset="0"/>
              </a:defRPr>
            </a:lvl1pPr>
            <a:lvl2pPr marL="742950" indent="-285750" algn="ctr">
              <a:spcBef>
                <a:spcPct val="50000"/>
              </a:spcBef>
              <a:defRPr sz="2400">
                <a:solidFill>
                  <a:srgbClr val="A50021"/>
                </a:solidFill>
                <a:latin typeface="Arial" panose="020B0604020202020204" pitchFamily="34" charset="0"/>
              </a:defRPr>
            </a:lvl2pPr>
            <a:lvl3pPr marL="1143000" indent="-228600" algn="ctr">
              <a:spcBef>
                <a:spcPct val="50000"/>
              </a:spcBef>
              <a:defRPr sz="2400">
                <a:solidFill>
                  <a:srgbClr val="A50021"/>
                </a:solidFill>
                <a:latin typeface="Arial" panose="020B0604020202020204" pitchFamily="34" charset="0"/>
              </a:defRPr>
            </a:lvl3pPr>
            <a:lvl4pPr marL="1600200" indent="-228600" algn="ctr">
              <a:spcBef>
                <a:spcPct val="50000"/>
              </a:spcBef>
              <a:defRPr sz="2400">
                <a:solidFill>
                  <a:srgbClr val="A50021"/>
                </a:solidFill>
                <a:latin typeface="Arial" panose="020B0604020202020204" pitchFamily="34" charset="0"/>
              </a:defRPr>
            </a:lvl4pPr>
            <a:lvl5pPr marL="2057400" indent="-228600" algn="ctr">
              <a:spcBef>
                <a:spcPct val="50000"/>
              </a:spcBef>
              <a:defRPr sz="2400">
                <a:solidFill>
                  <a:srgbClr val="A50021"/>
                </a:solidFill>
                <a:latin typeface="Arial" panose="020B0604020202020204" pitchFamily="34" charset="0"/>
              </a:defRPr>
            </a:lvl5pPr>
            <a:lvl6pPr marL="2514600" indent="-228600" algn="ctr"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eaLnBrk="0" fontAlgn="base" hangingPunct="0">
              <a:spcBef>
                <a:spcPct val="50000"/>
              </a:spcBef>
              <a:spcAft>
                <a:spcPct val="0"/>
              </a:spcAft>
              <a:defRPr sz="2400">
                <a:solidFill>
                  <a:srgbClr val="A50021"/>
                </a:solidFill>
                <a:latin typeface="Arial" panose="020B0604020202020204" pitchFamily="34" charset="0"/>
              </a:defRPr>
            </a:lvl9pPr>
          </a:lstStyle>
          <a:p>
            <a:pPr indent="88900" algn="just">
              <a:lnSpc>
                <a:spcPct val="115000"/>
              </a:lnSpc>
              <a:spcBef>
                <a:spcPts val="0"/>
              </a:spcBef>
              <a:spcAft>
                <a:spcPts val="2400"/>
              </a:spcAft>
            </a:pPr>
            <a:r>
              <a:rPr lang="vi-VN" sz="2800" dirty="0">
                <a:solidFill>
                  <a:srgbClr val="0000FF"/>
                </a:solidFill>
                <a:latin typeface="+mn-lt"/>
                <a:ea typeface="Arial" panose="020B0604020202020204" pitchFamily="34" charset="0"/>
                <a:cs typeface="#9Slide03 Arima Madurai Black" panose="00000A00000000000000" pitchFamily="2" charset="0"/>
              </a:rPr>
              <a:t>Bài hát nói về truyền thống nào của gia đình Việt Nam? Hãy chia sẻ hiểu biết của em về những truyền thống đó.</a:t>
            </a:r>
            <a:endParaRPr lang="en-US" sz="2800" dirty="0">
              <a:solidFill>
                <a:srgbClr val="0000FF"/>
              </a:solidFill>
              <a:latin typeface="+mn-lt"/>
              <a:ea typeface="Arial" panose="020B0604020202020204" pitchFamily="34" charset="0"/>
              <a:cs typeface="#9Slide03 Arima Madurai Black" panose="00000A00000000000000" pitchFamily="2" charset="0"/>
            </a:endParaRPr>
          </a:p>
        </p:txBody>
      </p:sp>
      <p:pic>
        <p:nvPicPr>
          <p:cNvPr id="7" name="图片 5"/>
          <p:cNvPicPr>
            <a:picLocks noChangeAspect="1"/>
          </p:cNvPicPr>
          <p:nvPr/>
        </p:nvPicPr>
        <p:blipFill>
          <a:blip r:embed="rId3">
            <a:extLst>
              <a:ext uri="{28A0092B-C50C-407E-A947-70E740481C1C}">
                <a14:useLocalDpi xmlns:a14="http://schemas.microsoft.com/office/drawing/2010/main" val="0"/>
              </a:ext>
            </a:extLst>
          </a:blip>
          <a:srcRect l="40933" t="24564" r="38580" b="26282"/>
          <a:stretch>
            <a:fillRect/>
          </a:stretch>
        </p:blipFill>
        <p:spPr bwMode="auto">
          <a:xfrm>
            <a:off x="331788" y="1111250"/>
            <a:ext cx="2047875" cy="244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p:cNvSpPr txBox="1">
            <a:spLocks noChangeArrowheads="1"/>
          </p:cNvSpPr>
          <p:nvPr/>
        </p:nvSpPr>
        <p:spPr bwMode="auto">
          <a:xfrm>
            <a:off x="1502365" y="104775"/>
            <a:ext cx="8794679" cy="658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50000"/>
              </a:lnSpc>
              <a:spcBef>
                <a:spcPct val="0"/>
              </a:spcBef>
              <a:spcAft>
                <a:spcPct val="0"/>
              </a:spcAft>
              <a:buFontTx/>
              <a:buNone/>
            </a:pPr>
            <a:r>
              <a:rPr lang="en-US" altLang="en-US" b="1" dirty="0">
                <a:solidFill>
                  <a:srgbClr val="0070C0"/>
                </a:solidFill>
                <a:latin typeface="+mn-lt"/>
                <a:ea typeface="微软雅黑" panose="020B0503020204020204" pitchFamily="34" charset="-122"/>
                <a:cs typeface="Times New Roman" panose="02020603050405020304" pitchFamily="18" charset="0"/>
              </a:rPr>
              <a:t>TRÒ CHƠI: </a:t>
            </a:r>
            <a:r>
              <a:rPr lang="en-US" altLang="en-US" b="1" dirty="0">
                <a:solidFill>
                  <a:srgbClr val="FF0000"/>
                </a:solidFill>
                <a:latin typeface="+mn-lt"/>
                <a:ea typeface="微软雅黑" panose="020B0503020204020204" pitchFamily="34" charset="-122"/>
                <a:cs typeface="Times New Roman" panose="02020603050405020304" pitchFamily="18" charset="0"/>
              </a:rPr>
              <a:t>THẨM THẤU ÂM NHẠC</a:t>
            </a:r>
            <a:endParaRPr lang="it-IT" altLang="en-US" b="1" dirty="0">
              <a:solidFill>
                <a:srgbClr val="FF0000"/>
              </a:solidFill>
              <a:latin typeface="+mn-lt"/>
              <a:ea typeface="微软雅黑" panose="020B0503020204020204" pitchFamily="34" charset="-122"/>
              <a:cs typeface="Times New Roman" panose="02020603050405020304" pitchFamily="18" charset="0"/>
            </a:endParaRPr>
          </a:p>
        </p:txBody>
      </p:sp>
      <p:pic>
        <p:nvPicPr>
          <p:cNvPr id="12" name="Picture 2" descr="F:\360安全浏览器下载\六一\Nipic_2531170_b95b5e79d8a6cffe\未标题-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141026" y="957892"/>
            <a:ext cx="2065338"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6" name="Picture 2" descr="Bán lá cờ Việt Nam chất lượng, full size| Thiết bị đoàn đội"/>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07050" y="3190591"/>
            <a:ext cx="3816321" cy="2499558"/>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6"/>
          <a:stretch>
            <a:fillRect/>
          </a:stretch>
        </p:blipFill>
        <p:spPr>
          <a:xfrm>
            <a:off x="6141794" y="3136063"/>
            <a:ext cx="4246102" cy="2474357"/>
          </a:xfrm>
          <a:prstGeom prst="rect">
            <a:avLst/>
          </a:prstGeom>
        </p:spPr>
      </p:pic>
      <p:sp>
        <p:nvSpPr>
          <p:cNvPr id="3" name="Rectangle 2"/>
          <p:cNvSpPr/>
          <p:nvPr/>
        </p:nvSpPr>
        <p:spPr>
          <a:xfrm>
            <a:off x="2685935" y="5610420"/>
            <a:ext cx="7263399" cy="587853"/>
          </a:xfrm>
          <a:prstGeom prst="rect">
            <a:avLst/>
          </a:prstGeom>
        </p:spPr>
        <p:txBody>
          <a:bodyPr wrap="none">
            <a:spAutoFit/>
          </a:bodyPr>
          <a:lstStyle/>
          <a:p>
            <a:pPr algn="just">
              <a:lnSpc>
                <a:spcPct val="115000"/>
              </a:lnSpc>
              <a:spcAft>
                <a:spcPts val="400"/>
              </a:spcAft>
            </a:pPr>
            <a:r>
              <a:rPr lang="en-US" sz="2800" dirty="0">
                <a:solidFill>
                  <a:srgbClr val="FF0000"/>
                </a:solidFill>
                <a:ea typeface="Arial" panose="020B0604020202020204" pitchFamily="34" charset="0"/>
              </a:rPr>
              <a:t>B</a:t>
            </a:r>
            <a:r>
              <a:rPr lang="vi-VN" sz="2800" dirty="0">
                <a:solidFill>
                  <a:srgbClr val="FF0000"/>
                </a:solidFill>
                <a:ea typeface="Arial" panose="020B0604020202020204" pitchFamily="34" charset="0"/>
              </a:rPr>
              <a:t>ài hát “Lá cờ” (sáng tác: Tạ Quang Thắng).</a:t>
            </a:r>
            <a:endParaRPr lang="en-US" sz="2800" dirty="0">
              <a:solidFill>
                <a:srgbClr val="FF0000"/>
              </a:solidFill>
              <a:effectLst/>
              <a:ea typeface="Arial" panose="020B0604020202020204" pitchFamily="34" charset="0"/>
            </a:endParaRPr>
          </a:p>
        </p:txBody>
      </p:sp>
      <p:pic>
        <p:nvPicPr>
          <p:cNvPr id="13" name="Shape 1"/>
          <p:cNvPicPr/>
          <p:nvPr/>
        </p:nvPicPr>
        <p:blipFill>
          <a:blip r:embed="rId7"/>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43246316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4" fill="hold" nodeType="withEffect">
                                  <p:stCondLst>
                                    <p:cond delay="100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1000"/>
                                        <p:tgtEl>
                                          <p:spTgt spid="7"/>
                                        </p:tgtEl>
                                      </p:cBhvr>
                                    </p:animEffect>
                                  </p:childTnLst>
                                </p:cTn>
                              </p:par>
                              <p:par>
                                <p:cTn id="8" presetID="2" presetClass="entr" presetSubtype="8" fill="hold" grpId="0" nodeType="withEffect">
                                  <p:stCondLst>
                                    <p:cond delay="1500"/>
                                  </p:stCondLst>
                                  <p:childTnLst>
                                    <p:set>
                                      <p:cBhvr>
                                        <p:cTn id="9" dur="1" fill="hold">
                                          <p:stCondLst>
                                            <p:cond delay="0"/>
                                          </p:stCondLst>
                                        </p:cTn>
                                        <p:tgtEl>
                                          <p:spTgt spid="10"/>
                                        </p:tgtEl>
                                        <p:attrNameLst>
                                          <p:attrName>style.visibility</p:attrName>
                                        </p:attrNameLst>
                                      </p:cBhvr>
                                      <p:to>
                                        <p:strVal val="visible"/>
                                      </p:to>
                                    </p:set>
                                    <p:anim calcmode="lin" valueType="num">
                                      <p:cBhvr additive="base">
                                        <p:cTn id="10" dur="500" fill="hold"/>
                                        <p:tgtEl>
                                          <p:spTgt spid="10"/>
                                        </p:tgtEl>
                                        <p:attrNameLst>
                                          <p:attrName>ppt_x</p:attrName>
                                        </p:attrNameLst>
                                      </p:cBhvr>
                                      <p:tavLst>
                                        <p:tav tm="0">
                                          <p:val>
                                            <p:strVal val="0-#ppt_w/2"/>
                                          </p:val>
                                        </p:tav>
                                        <p:tav tm="100000">
                                          <p:val>
                                            <p:strVal val="#ppt_x"/>
                                          </p:val>
                                        </p:tav>
                                      </p:tavLst>
                                    </p:anim>
                                    <p:anim calcmode="lin" valueType="num">
                                      <p:cBhvr additive="base">
                                        <p:cTn id="11" dur="500" fill="hold"/>
                                        <p:tgtEl>
                                          <p:spTgt spid="10"/>
                                        </p:tgtEl>
                                        <p:attrNameLst>
                                          <p:attrName>ppt_y</p:attrName>
                                        </p:attrNameLst>
                                      </p:cBhvr>
                                      <p:tavLst>
                                        <p:tav tm="0">
                                          <p:val>
                                            <p:strVal val="#ppt_y"/>
                                          </p:val>
                                        </p:tav>
                                        <p:tav tm="100000">
                                          <p:val>
                                            <p:strVal val="#ppt_y"/>
                                          </p:val>
                                        </p:tav>
                                      </p:tavLst>
                                    </p:anim>
                                  </p:childTnLst>
                                </p:cTn>
                              </p:par>
                              <p:par>
                                <p:cTn id="12" presetID="31" presetClass="entr" presetSubtype="0" fill="hold" nodeType="withEffect">
                                  <p:stCondLst>
                                    <p:cond delay="0"/>
                                  </p:stCondLst>
                                  <p:iterate type="lt">
                                    <p:tmPct val="5000"/>
                                  </p:iterate>
                                  <p:childTnLst>
                                    <p:set>
                                      <p:cBhvr>
                                        <p:cTn id="13" dur="1" fill="hold">
                                          <p:stCondLst>
                                            <p:cond delay="0"/>
                                          </p:stCondLst>
                                        </p:cTn>
                                        <p:tgtEl>
                                          <p:spTgt spid="12"/>
                                        </p:tgtEl>
                                        <p:attrNameLst>
                                          <p:attrName>style.visibility</p:attrName>
                                        </p:attrNameLst>
                                      </p:cBhvr>
                                      <p:to>
                                        <p:strVal val="visible"/>
                                      </p:to>
                                    </p:set>
                                    <p:anim calcmode="lin" valueType="num">
                                      <p:cBhvr>
                                        <p:cTn id="14" dur="1000" fill="hold"/>
                                        <p:tgtEl>
                                          <p:spTgt spid="12"/>
                                        </p:tgtEl>
                                        <p:attrNameLst>
                                          <p:attrName>ppt_w</p:attrName>
                                        </p:attrNameLst>
                                      </p:cBhvr>
                                      <p:tavLst>
                                        <p:tav tm="0">
                                          <p:val>
                                            <p:fltVal val="0"/>
                                          </p:val>
                                        </p:tav>
                                        <p:tav tm="100000">
                                          <p:val>
                                            <p:strVal val="#ppt_w"/>
                                          </p:val>
                                        </p:tav>
                                      </p:tavLst>
                                    </p:anim>
                                    <p:anim calcmode="lin" valueType="num">
                                      <p:cBhvr>
                                        <p:cTn id="15" dur="1000" fill="hold"/>
                                        <p:tgtEl>
                                          <p:spTgt spid="12"/>
                                        </p:tgtEl>
                                        <p:attrNameLst>
                                          <p:attrName>ppt_h</p:attrName>
                                        </p:attrNameLst>
                                      </p:cBhvr>
                                      <p:tavLst>
                                        <p:tav tm="0">
                                          <p:val>
                                            <p:fltVal val="0"/>
                                          </p:val>
                                        </p:tav>
                                        <p:tav tm="100000">
                                          <p:val>
                                            <p:strVal val="#ppt_h"/>
                                          </p:val>
                                        </p:tav>
                                      </p:tavLst>
                                    </p:anim>
                                    <p:anim calcmode="lin" valueType="num">
                                      <p:cBhvr>
                                        <p:cTn id="16" dur="1000" fill="hold"/>
                                        <p:tgtEl>
                                          <p:spTgt spid="12"/>
                                        </p:tgtEl>
                                        <p:attrNameLst>
                                          <p:attrName>style.rotation</p:attrName>
                                        </p:attrNameLst>
                                      </p:cBhvr>
                                      <p:tavLst>
                                        <p:tav tm="0">
                                          <p:val>
                                            <p:fltVal val="90"/>
                                          </p:val>
                                        </p:tav>
                                        <p:tav tm="100000">
                                          <p:val>
                                            <p:fltVal val="0"/>
                                          </p:val>
                                        </p:tav>
                                      </p:tavLst>
                                    </p:anim>
                                    <p:animEffect transition="in" filter="fade">
                                      <p:cBhvr>
                                        <p:cTn id="17" dur="10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7249887" y="-186689"/>
            <a:ext cx="5075852" cy="7124899"/>
            <a:chOff x="-166977" y="0"/>
            <a:chExt cx="8523798" cy="5698029"/>
          </a:xfrm>
        </p:grpSpPr>
        <p:pic>
          <p:nvPicPr>
            <p:cNvPr id="5" name="Google Shape;164;p9"/>
            <p:cNvPicPr preferRelativeResize="0"/>
            <p:nvPr/>
          </p:nvPicPr>
          <p:blipFill rotWithShape="1">
            <a:blip r:embed="rId2">
              <a:alphaModFix/>
            </a:blip>
            <a:srcRect l="15285" t="10430" r="46645" b="11190"/>
            <a:stretch/>
          </p:blipFill>
          <p:spPr>
            <a:xfrm>
              <a:off x="-166977" y="0"/>
              <a:ext cx="8523798" cy="5698029"/>
            </a:xfrm>
            <a:prstGeom prst="rect">
              <a:avLst/>
            </a:prstGeom>
            <a:noFill/>
            <a:ln>
              <a:noFill/>
            </a:ln>
          </p:spPr>
        </p:pic>
        <p:pic>
          <p:nvPicPr>
            <p:cNvPr id="6" name="Google Shape;165;p9"/>
            <p:cNvPicPr preferRelativeResize="0"/>
            <p:nvPr/>
          </p:nvPicPr>
          <p:blipFill rotWithShape="1">
            <a:blip r:embed="rId3">
              <a:alphaModFix/>
            </a:blip>
            <a:srcRect l="18975" t="9789" r="12467"/>
            <a:stretch/>
          </p:blipFill>
          <p:spPr>
            <a:xfrm>
              <a:off x="3295278" y="4015409"/>
              <a:ext cx="2947731" cy="1677955"/>
            </a:xfrm>
            <a:prstGeom prst="rect">
              <a:avLst/>
            </a:prstGeom>
            <a:noFill/>
            <a:ln>
              <a:noFill/>
            </a:ln>
          </p:spPr>
        </p:pic>
      </p:grpSp>
      <p:sp>
        <p:nvSpPr>
          <p:cNvPr id="12" name="Text Box 6"/>
          <p:cNvSpPr txBox="1">
            <a:spLocks noChangeArrowheads="1"/>
          </p:cNvSpPr>
          <p:nvPr/>
        </p:nvSpPr>
        <p:spPr bwMode="auto">
          <a:xfrm>
            <a:off x="4010525" y="1308958"/>
            <a:ext cx="3593433" cy="5316431"/>
          </a:xfrm>
          <a:prstGeom prst="rect">
            <a:avLst/>
          </a:prstGeom>
          <a:solidFill>
            <a:schemeClr val="accent4">
              <a:lumMod val="20000"/>
              <a:lumOff val="80000"/>
            </a:schemeClr>
          </a:solidFill>
          <a:ln w="57150">
            <a:solidFill>
              <a:srgbClr val="FF0000"/>
            </a:solidFill>
          </a:ln>
          <a:effectLst/>
        </p:spPr>
        <p:txBody>
          <a:bodyPr wrap="square">
            <a:spAutoFit/>
          </a:bodyPr>
          <a:lstStyle>
            <a:lvl1pPr marL="342900" indent="-342900" eaLnBrk="0" hangingPunct="0">
              <a:defRPr sz="3200">
                <a:solidFill>
                  <a:schemeClr val="tx1"/>
                </a:solidFill>
                <a:latin typeface="Arial" panose="020B0604020202020204" pitchFamily="34" charset="0"/>
              </a:defRPr>
            </a:lvl1pPr>
            <a:lvl2pPr eaLnBrk="0" hangingPunct="0">
              <a:defRPr sz="3200">
                <a:solidFill>
                  <a:schemeClr val="tx1"/>
                </a:solidFill>
                <a:latin typeface="Arial" panose="020B0604020202020204" pitchFamily="34" charset="0"/>
              </a:defRPr>
            </a:lvl2pPr>
            <a:lvl3pPr marL="1143000" indent="-228600" eaLnBrk="0" hangingPunct="0">
              <a:defRPr sz="3200">
                <a:solidFill>
                  <a:schemeClr val="tx1"/>
                </a:solidFill>
                <a:latin typeface="Arial" panose="020B0604020202020204" pitchFamily="34" charset="0"/>
              </a:defRPr>
            </a:lvl3pPr>
            <a:lvl4pPr marL="1600200" indent="-228600" eaLnBrk="0" hangingPunct="0">
              <a:defRPr sz="3200">
                <a:solidFill>
                  <a:schemeClr val="tx1"/>
                </a:solidFill>
                <a:latin typeface="Arial" panose="020B0604020202020204" pitchFamily="34" charset="0"/>
              </a:defRPr>
            </a:lvl4pPr>
            <a:lvl5pPr marL="2057400" indent="-228600" eaLnBrk="0" hangingPunct="0">
              <a:defRPr sz="3200">
                <a:solidFill>
                  <a:schemeClr val="tx1"/>
                </a:solidFill>
                <a:latin typeface="Arial" panose="020B0604020202020204" pitchFamily="34" charset="0"/>
              </a:defRPr>
            </a:lvl5pPr>
            <a:lvl6pPr marL="25146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6pPr>
            <a:lvl7pPr marL="29718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7pPr>
            <a:lvl8pPr marL="34290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8pPr>
            <a:lvl9pPr marL="38862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9pPr>
          </a:lstStyle>
          <a:p>
            <a:r>
              <a:rPr lang="en-US" sz="2000" i="1" kern="0" dirty="0">
                <a:solidFill>
                  <a:srgbClr val="FF0000"/>
                </a:solidFill>
                <a:latin typeface="+mn-lt"/>
                <a:cs typeface="#9Slide03 Arima Madurai Black" panose="00000A00000000000000" pitchFamily="2" charset="0"/>
              </a:rPr>
              <a:t> </a:t>
            </a:r>
            <a:r>
              <a:rPr lang="en-US" sz="2000" b="1" dirty="0" err="1">
                <a:solidFill>
                  <a:srgbClr val="FF0000"/>
                </a:solidFill>
                <a:latin typeface="+mn-lt"/>
                <a:cs typeface="Times New Roman" panose="02020603050405020304" pitchFamily="18" charset="0"/>
              </a:rPr>
              <a:t>Tình</a:t>
            </a:r>
            <a:r>
              <a:rPr lang="en-US" sz="2000" b="1" dirty="0">
                <a:solidFill>
                  <a:srgbClr val="FF0000"/>
                </a:solidFill>
                <a:latin typeface="+mn-lt"/>
                <a:cs typeface="Times New Roman" panose="02020603050405020304" pitchFamily="18" charset="0"/>
              </a:rPr>
              <a:t> </a:t>
            </a:r>
            <a:r>
              <a:rPr lang="en-US" sz="2000" b="1" dirty="0" err="1">
                <a:solidFill>
                  <a:srgbClr val="FF0000"/>
                </a:solidFill>
                <a:latin typeface="+mn-lt"/>
                <a:cs typeface="Times New Roman" panose="02020603050405020304" pitchFamily="18" charset="0"/>
              </a:rPr>
              <a:t>huống</a:t>
            </a:r>
            <a:r>
              <a:rPr lang="en-US" sz="2000" b="1" dirty="0">
                <a:solidFill>
                  <a:srgbClr val="FF0000"/>
                </a:solidFill>
                <a:latin typeface="+mn-lt"/>
                <a:cs typeface="Times New Roman" panose="02020603050405020304" pitchFamily="18" charset="0"/>
              </a:rPr>
              <a:t> 2: </a:t>
            </a:r>
          </a:p>
          <a:p>
            <a:r>
              <a:rPr lang="en-US" sz="2000" dirty="0">
                <a:latin typeface="+mn-lt"/>
              </a:rPr>
              <a:t>    </a:t>
            </a:r>
            <a:r>
              <a:rPr lang="vi-VN" sz="2000" dirty="0">
                <a:solidFill>
                  <a:srgbClr val="0000FF"/>
                </a:solidFill>
                <a:latin typeface="+mn-lt"/>
              </a:rPr>
              <a:t>Gia đình Hải có nghề truyền thống làm đồ chơi Trung thu. ông nội bạn đã từng được vinh danh là nghệ nhân nổi tiếng và cha mẹ Hải vẫn tiếp tục say mê làm ra những chiếc mặt nạ, đèn ông sao, đèn lồng,... và mong muốn Hải tiếp nối nghề truyền thống của gia đình. Có người khuyên Hải không nên theo nghề truyền thống của gia đình vì vất vả và không còn phù hợp với xu thế hiện nay nữa</a:t>
            </a:r>
            <a:endParaRPr lang="en-US" altLang="en-US" sz="2000" b="1" kern="0" dirty="0">
              <a:solidFill>
                <a:srgbClr val="0000FF"/>
              </a:solidFill>
              <a:latin typeface="+mn-lt"/>
            </a:endParaRPr>
          </a:p>
        </p:txBody>
      </p:sp>
      <p:sp>
        <p:nvSpPr>
          <p:cNvPr id="13" name="Text Box 6"/>
          <p:cNvSpPr txBox="1">
            <a:spLocks noChangeArrowheads="1"/>
          </p:cNvSpPr>
          <p:nvPr/>
        </p:nvSpPr>
        <p:spPr bwMode="auto">
          <a:xfrm>
            <a:off x="7667770" y="260993"/>
            <a:ext cx="4384464"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eaLnBrk="0" hangingPunct="0">
              <a:defRPr sz="3200">
                <a:solidFill>
                  <a:schemeClr val="tx1"/>
                </a:solidFill>
                <a:latin typeface="Arial" panose="020B0604020202020204" pitchFamily="34" charset="0"/>
              </a:defRPr>
            </a:lvl1pPr>
            <a:lvl2pPr eaLnBrk="0" hangingPunct="0">
              <a:defRPr sz="3200">
                <a:solidFill>
                  <a:schemeClr val="tx1"/>
                </a:solidFill>
                <a:latin typeface="Arial" panose="020B0604020202020204" pitchFamily="34" charset="0"/>
              </a:defRPr>
            </a:lvl2pPr>
            <a:lvl3pPr marL="1143000" indent="-228600" eaLnBrk="0" hangingPunct="0">
              <a:defRPr sz="3200">
                <a:solidFill>
                  <a:schemeClr val="tx1"/>
                </a:solidFill>
                <a:latin typeface="Arial" panose="020B0604020202020204" pitchFamily="34" charset="0"/>
              </a:defRPr>
            </a:lvl3pPr>
            <a:lvl4pPr marL="1600200" indent="-228600" eaLnBrk="0" hangingPunct="0">
              <a:defRPr sz="3200">
                <a:solidFill>
                  <a:schemeClr val="tx1"/>
                </a:solidFill>
                <a:latin typeface="Arial" panose="020B0604020202020204" pitchFamily="34" charset="0"/>
              </a:defRPr>
            </a:lvl4pPr>
            <a:lvl5pPr marL="2057400" indent="-228600" eaLnBrk="0" hangingPunct="0">
              <a:defRPr sz="3200">
                <a:solidFill>
                  <a:schemeClr val="tx1"/>
                </a:solidFill>
                <a:latin typeface="Arial" panose="020B0604020202020204" pitchFamily="34" charset="0"/>
              </a:defRPr>
            </a:lvl5pPr>
            <a:lvl6pPr marL="25146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6pPr>
            <a:lvl7pPr marL="29718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7pPr>
            <a:lvl8pPr marL="34290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8pPr>
            <a:lvl9pPr marL="38862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9pPr>
          </a:lstStyle>
          <a:p>
            <a:pPr algn="ctr"/>
            <a:r>
              <a:rPr lang="en-US" sz="2000" i="1" kern="0" dirty="0">
                <a:solidFill>
                  <a:srgbClr val="FF0000"/>
                </a:solidFill>
                <a:latin typeface="+mn-lt"/>
                <a:cs typeface="#9Slide03 Arima Madurai Black" panose="00000A00000000000000" pitchFamily="2" charset="0"/>
              </a:rPr>
              <a:t>  </a:t>
            </a:r>
            <a:r>
              <a:rPr lang="en-US" sz="2000" b="1" dirty="0" err="1">
                <a:solidFill>
                  <a:srgbClr val="FF0000"/>
                </a:solidFill>
                <a:latin typeface="+mn-lt"/>
                <a:ea typeface="Times New Roman" panose="02020603050405020304" pitchFamily="18" charset="0"/>
                <a:cs typeface="Times" panose="02020603050405020304" pitchFamily="18" charset="0"/>
              </a:rPr>
              <a:t>Tình</a:t>
            </a:r>
            <a:r>
              <a:rPr lang="en-US" sz="2000" b="1" dirty="0">
                <a:solidFill>
                  <a:srgbClr val="FF0000"/>
                </a:solidFill>
                <a:latin typeface="+mn-lt"/>
                <a:ea typeface="Times New Roman" panose="02020603050405020304" pitchFamily="18" charset="0"/>
                <a:cs typeface="Times" panose="02020603050405020304" pitchFamily="18" charset="0"/>
              </a:rPr>
              <a:t> </a:t>
            </a:r>
            <a:r>
              <a:rPr lang="en-US" sz="2000" b="1" dirty="0" err="1">
                <a:solidFill>
                  <a:srgbClr val="FF0000"/>
                </a:solidFill>
                <a:latin typeface="+mn-lt"/>
                <a:ea typeface="Times New Roman" panose="02020603050405020304" pitchFamily="18" charset="0"/>
                <a:cs typeface="Times" panose="02020603050405020304" pitchFamily="18" charset="0"/>
              </a:rPr>
              <a:t>huống</a:t>
            </a:r>
            <a:r>
              <a:rPr lang="en-US" sz="2000" b="1" dirty="0">
                <a:solidFill>
                  <a:srgbClr val="FF0000"/>
                </a:solidFill>
                <a:latin typeface="+mn-lt"/>
                <a:ea typeface="Times New Roman" panose="02020603050405020304" pitchFamily="18" charset="0"/>
                <a:cs typeface="Times" panose="02020603050405020304" pitchFamily="18" charset="0"/>
              </a:rPr>
              <a:t> 3: </a:t>
            </a:r>
          </a:p>
          <a:p>
            <a:r>
              <a:rPr lang="en-US" sz="2000" b="1" dirty="0">
                <a:solidFill>
                  <a:srgbClr val="0000FF"/>
                </a:solidFill>
                <a:latin typeface="+mn-lt"/>
                <a:cs typeface="Times" panose="02020603050405020304" pitchFamily="18" charset="0"/>
              </a:rPr>
              <a:t>      </a:t>
            </a:r>
            <a:r>
              <a:rPr lang="vi-VN" sz="2000" dirty="0">
                <a:solidFill>
                  <a:srgbClr val="0000FF"/>
                </a:solidFill>
                <a:latin typeface="+mn-lt"/>
              </a:rPr>
              <a:t>Gia đình Tuấn có truyền thống yêu nước, ông của bạn là lão thành cách mạng, bố đang làm việc trong quân đội. Tuấn rất tự hào về truyền thống gia đình mình nhưng lại muốn trở thành một doanh nhân, bởi theo Tuấn làm công việc gì mà có đóng góp cho đất nước cũng là tiếp nối truyền thống của gia đình. Tùng phản đối và cho rằng Tuấn phải tiếp nối công việc, nghề nghiệp được truyền từ đời ông, cha đến nay mới là tiếp nối truyền thống của gia đình.</a:t>
            </a:r>
            <a:endParaRPr lang="en-US" sz="2000" dirty="0">
              <a:solidFill>
                <a:srgbClr val="0000FF"/>
              </a:solidFill>
              <a:latin typeface="+mn-lt"/>
            </a:endParaRPr>
          </a:p>
          <a:p>
            <a:r>
              <a:rPr lang="en-US" sz="2000" dirty="0">
                <a:solidFill>
                  <a:srgbClr val="0000FF"/>
                </a:solidFill>
                <a:latin typeface="+mn-lt"/>
              </a:rPr>
              <a:t>      </a:t>
            </a:r>
            <a:r>
              <a:rPr lang="vi-VN" sz="2000" dirty="0">
                <a:solidFill>
                  <a:srgbClr val="0000FF"/>
                </a:solidFill>
                <a:latin typeface="+mn-lt"/>
              </a:rPr>
              <a:t>Em đồng tình với ý kiến của bạn nào? Vì sao?</a:t>
            </a:r>
            <a:endParaRPr lang="en-US" sz="2000" dirty="0">
              <a:solidFill>
                <a:srgbClr val="0000FF"/>
              </a:solidFill>
              <a:latin typeface="+mn-lt"/>
            </a:endParaRPr>
          </a:p>
        </p:txBody>
      </p:sp>
      <p:sp>
        <p:nvSpPr>
          <p:cNvPr id="14" name="Text Box 5"/>
          <p:cNvSpPr txBox="1">
            <a:spLocks noChangeArrowheads="1"/>
          </p:cNvSpPr>
          <p:nvPr/>
        </p:nvSpPr>
        <p:spPr bwMode="auto">
          <a:xfrm>
            <a:off x="402212" y="1374795"/>
            <a:ext cx="3608313" cy="4226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buNone/>
            </a:pPr>
            <a:r>
              <a:rPr lang="en-US" sz="2000" b="1" dirty="0" err="1">
                <a:solidFill>
                  <a:srgbClr val="FF0000"/>
                </a:solidFill>
                <a:latin typeface="+mn-lt"/>
                <a:cs typeface="Times New Roman" panose="02020603050405020304" pitchFamily="18" charset="0"/>
              </a:rPr>
              <a:t>Tình</a:t>
            </a:r>
            <a:r>
              <a:rPr lang="en-US" sz="2000" b="1" dirty="0">
                <a:solidFill>
                  <a:srgbClr val="FF0000"/>
                </a:solidFill>
                <a:latin typeface="+mn-lt"/>
                <a:cs typeface="Times New Roman" panose="02020603050405020304" pitchFamily="18" charset="0"/>
              </a:rPr>
              <a:t> </a:t>
            </a:r>
            <a:r>
              <a:rPr lang="en-US" sz="2000" b="1" dirty="0" err="1">
                <a:solidFill>
                  <a:srgbClr val="FF0000"/>
                </a:solidFill>
                <a:latin typeface="+mn-lt"/>
                <a:cs typeface="Times New Roman" panose="02020603050405020304" pitchFamily="18" charset="0"/>
              </a:rPr>
              <a:t>huống</a:t>
            </a:r>
            <a:r>
              <a:rPr lang="en-US" sz="2000" b="1" dirty="0">
                <a:solidFill>
                  <a:srgbClr val="FF0000"/>
                </a:solidFill>
                <a:latin typeface="+mn-lt"/>
                <a:cs typeface="Times New Roman" panose="02020603050405020304" pitchFamily="18" charset="0"/>
              </a:rPr>
              <a:t> 1: </a:t>
            </a:r>
          </a:p>
          <a:p>
            <a:pPr>
              <a:buNone/>
            </a:pPr>
            <a:r>
              <a:rPr lang="vi-VN" sz="2000" dirty="0">
                <a:latin typeface="+mn-lt"/>
              </a:rPr>
              <a:t>Dòng họ Nguyễn Huy của Bình có truyền thống hiếu học. Hằng năm, cứ vào đầu năm học, dòng họ lại tổ chức trao phần thưởng cho con cháu đạt thành tích cao trong học tập và thi đỗ đại học. Năm nay, Bình không được nhận phần thưởng vì kết quả học tập của bạn chưa cao.</a:t>
            </a:r>
            <a:endParaRPr lang="en-US" sz="2000" dirty="0">
              <a:latin typeface="+mn-lt"/>
            </a:endParaRPr>
          </a:p>
          <a:p>
            <a:r>
              <a:rPr lang="vi-VN" sz="2000" dirty="0">
                <a:latin typeface="+mn-lt"/>
              </a:rPr>
              <a:t>Theo em, Bình cần làm gì để phát huy truyền thống hiếu học của dòng họ?</a:t>
            </a:r>
            <a:endParaRPr lang="en-US" sz="2000" b="1" dirty="0">
              <a:solidFill>
                <a:srgbClr val="0000FF"/>
              </a:solidFill>
              <a:latin typeface="+mn-lt"/>
              <a:cs typeface="Times New Roman" panose="02020603050405020304" pitchFamily="18" charset="0"/>
            </a:endParaRPr>
          </a:p>
        </p:txBody>
      </p:sp>
      <p:pic>
        <p:nvPicPr>
          <p:cNvPr id="15" name="Picture 14" descr="58PIC58PIC58PIC58PICHsaGKG559akDq_PIC2018.png"/>
          <p:cNvPicPr>
            <a:picLocks noChangeAspect="1"/>
          </p:cNvPicPr>
          <p:nvPr/>
        </p:nvPicPr>
        <p:blipFill>
          <a:blip r:embed="rId4" cstate="print"/>
          <a:srcRect l="7143" t="16071" r="5357" b="14286"/>
          <a:stretch>
            <a:fillRect/>
          </a:stretch>
        </p:blipFill>
        <p:spPr>
          <a:xfrm>
            <a:off x="-193198" y="873890"/>
            <a:ext cx="4274535" cy="5254610"/>
          </a:xfrm>
          <a:prstGeom prst="rect">
            <a:avLst/>
          </a:prstGeom>
        </p:spPr>
      </p:pic>
      <p:sp>
        <p:nvSpPr>
          <p:cNvPr id="17" name="TextBox 16"/>
          <p:cNvSpPr txBox="1">
            <a:spLocks noChangeArrowheads="1"/>
          </p:cNvSpPr>
          <p:nvPr/>
        </p:nvSpPr>
        <p:spPr bwMode="auto">
          <a:xfrm>
            <a:off x="248545" y="30161"/>
            <a:ext cx="6407150" cy="461665"/>
          </a:xfrm>
          <a:prstGeom prst="rect">
            <a:avLst/>
          </a:prstGeom>
          <a:solidFill>
            <a:srgbClr val="D3F652"/>
          </a:solidFill>
          <a:ln w="57150">
            <a:solidFill>
              <a:srgbClr val="FFC000"/>
            </a:solidFill>
          </a:ln>
        </p:spPr>
        <p:txBody>
          <a:bodyPr wrap="square">
            <a:spAutoFit/>
          </a:bodyPr>
          <a:lstStyle>
            <a:lvl1pPr eaLnBrk="0" hangingPunct="0">
              <a:defRPr sz="2200" b="1">
                <a:solidFill>
                  <a:srgbClr val="0000FF"/>
                </a:solidFill>
                <a:latin typeface=".VnCentury Schoolbook" panose="020B7200000000000000" pitchFamily="34" charset="0"/>
                <a:cs typeface="Arial" panose="020B0604020202020204" pitchFamily="34" charset="0"/>
              </a:defRPr>
            </a:lvl1pPr>
            <a:lvl2pPr marL="742950" indent="-285750" eaLnBrk="0" hangingPunct="0">
              <a:defRPr sz="2200" b="1">
                <a:solidFill>
                  <a:srgbClr val="0000FF"/>
                </a:solidFill>
                <a:latin typeface=".VnCentury Schoolbook" panose="020B7200000000000000" pitchFamily="34" charset="0"/>
                <a:cs typeface="Arial" panose="020B0604020202020204" pitchFamily="34" charset="0"/>
              </a:defRPr>
            </a:lvl2pPr>
            <a:lvl3pPr marL="1143000" indent="-228600" eaLnBrk="0" hangingPunct="0">
              <a:defRPr sz="2200" b="1">
                <a:solidFill>
                  <a:srgbClr val="0000FF"/>
                </a:solidFill>
                <a:latin typeface=".VnCentury Schoolbook" panose="020B7200000000000000" pitchFamily="34" charset="0"/>
                <a:cs typeface="Arial" panose="020B0604020202020204" pitchFamily="34" charset="0"/>
              </a:defRPr>
            </a:lvl3pPr>
            <a:lvl4pPr marL="1600200" indent="-228600" eaLnBrk="0" hangingPunct="0">
              <a:defRPr sz="2200" b="1">
                <a:solidFill>
                  <a:srgbClr val="0000FF"/>
                </a:solidFill>
                <a:latin typeface=".VnCentury Schoolbook" panose="020B7200000000000000" pitchFamily="34" charset="0"/>
                <a:cs typeface="Arial" panose="020B0604020202020204" pitchFamily="34" charset="0"/>
              </a:defRPr>
            </a:lvl4pPr>
            <a:lvl5pPr marL="2057400" indent="-228600" eaLnBrk="0" hangingPunct="0">
              <a:defRPr sz="2200" b="1">
                <a:solidFill>
                  <a:srgbClr val="0000FF"/>
                </a:solidFill>
                <a:latin typeface=".VnCentury Schoolbook" panose="020B7200000000000000" pitchFamily="34" charset="0"/>
                <a:cs typeface="Arial" panose="020B0604020202020204" pitchFamily="34" charset="0"/>
              </a:defRPr>
            </a:lvl5pPr>
            <a:lvl6pPr marL="25146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6pPr>
            <a:lvl7pPr marL="29718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7pPr>
            <a:lvl8pPr marL="34290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8pPr>
            <a:lvl9pPr marL="38862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9pPr>
          </a:lstStyle>
          <a:p>
            <a:pPr algn="ctr" eaLnBrk="1" fontAlgn="base" hangingPunct="1">
              <a:spcBef>
                <a:spcPct val="0"/>
              </a:spcBef>
              <a:spcAft>
                <a:spcPct val="0"/>
              </a:spcAft>
            </a:pPr>
            <a:r>
              <a:rPr lang="en-US" altLang="en-US" sz="2400" dirty="0">
                <a:latin typeface="+mn-lt"/>
                <a:ea typeface="Microsoft YaHei" panose="020B0503020204020204" pitchFamily="34" charset="-122"/>
                <a:cs typeface="Times New Roman" panose="02020603050405020304" pitchFamily="18" charset="0"/>
              </a:rPr>
              <a:t>TRÒ CHƠI: ĐÓNG VAI</a:t>
            </a:r>
            <a:endParaRPr lang="it-IT" sz="2400" dirty="0">
              <a:latin typeface="+mn-lt"/>
              <a:cs typeface="Times New Roman" pitchFamily="18" charset="0"/>
            </a:endParaRPr>
          </a:p>
        </p:txBody>
      </p:sp>
      <p:sp>
        <p:nvSpPr>
          <p:cNvPr id="18" name="Rectangle 17"/>
          <p:cNvSpPr/>
          <p:nvPr/>
        </p:nvSpPr>
        <p:spPr>
          <a:xfrm>
            <a:off x="24947" y="673835"/>
            <a:ext cx="7731891" cy="400110"/>
          </a:xfrm>
          <a:prstGeom prst="rect">
            <a:avLst/>
          </a:prstGeom>
          <a:solidFill>
            <a:schemeClr val="accent2">
              <a:lumMod val="20000"/>
              <a:lumOff val="80000"/>
            </a:schemeClr>
          </a:solidFill>
          <a:ln w="38100">
            <a:solidFill>
              <a:srgbClr val="FF0000"/>
            </a:solidFill>
          </a:ln>
        </p:spPr>
        <p:txBody>
          <a:bodyPr wrap="square">
            <a:spAutoFit/>
          </a:bodyPr>
          <a:lstStyle/>
          <a:p>
            <a:r>
              <a:rPr lang="en-US" sz="2000" b="1" dirty="0">
                <a:solidFill>
                  <a:prstClr val="black"/>
                </a:solidFill>
                <a:cs typeface="Times New Roman" panose="02020603050405020304" pitchFamily="18" charset="0"/>
              </a:rPr>
              <a:t>LUẬT CHƠI</a:t>
            </a:r>
            <a:r>
              <a:rPr lang="en-US" sz="2000" dirty="0">
                <a:solidFill>
                  <a:prstClr val="black"/>
                </a:solidFill>
                <a:cs typeface="Times New Roman" panose="02020603050405020304" pitchFamily="18" charset="0"/>
              </a:rPr>
              <a:t>: </a:t>
            </a:r>
            <a:r>
              <a:rPr lang="en-US" sz="2000" dirty="0">
                <a:solidFill>
                  <a:srgbClr val="0000FF"/>
                </a:solidFill>
                <a:cs typeface="Times New Roman" panose="02020603050405020304" pitchFamily="18" charset="0"/>
              </a:rPr>
              <a:t>S</a:t>
            </a:r>
            <a:r>
              <a:rPr lang="vi-VN" sz="2000" dirty="0">
                <a:solidFill>
                  <a:srgbClr val="0000FF"/>
                </a:solidFill>
                <a:cs typeface="Times New Roman" panose="02020603050405020304" pitchFamily="18" charset="0"/>
              </a:rPr>
              <a:t>ắm vai ở tình huống</a:t>
            </a:r>
            <a:r>
              <a:rPr lang="en-US" sz="2000" dirty="0">
                <a:solidFill>
                  <a:srgbClr val="0000FF"/>
                </a:solidFill>
                <a:cs typeface="Times New Roman" panose="02020603050405020304" pitchFamily="18" charset="0"/>
              </a:rPr>
              <a:t>, </a:t>
            </a:r>
            <a:r>
              <a:rPr lang="en-US" sz="2000" dirty="0" err="1">
                <a:solidFill>
                  <a:srgbClr val="0000FF"/>
                </a:solidFill>
                <a:cs typeface="Times New Roman" panose="02020603050405020304" pitchFamily="18" charset="0"/>
              </a:rPr>
              <a:t>tập</a:t>
            </a:r>
            <a:r>
              <a:rPr lang="en-US" sz="2000" dirty="0">
                <a:solidFill>
                  <a:srgbClr val="0000FF"/>
                </a:solidFill>
                <a:cs typeface="Times New Roman" panose="02020603050405020304" pitchFamily="18" charset="0"/>
              </a:rPr>
              <a:t> </a:t>
            </a:r>
            <a:r>
              <a:rPr lang="en-US" sz="2000" dirty="0" err="1">
                <a:solidFill>
                  <a:srgbClr val="0000FF"/>
                </a:solidFill>
                <a:cs typeface="Times New Roman" panose="02020603050405020304" pitchFamily="18" charset="0"/>
              </a:rPr>
              <a:t>làm</a:t>
            </a:r>
            <a:r>
              <a:rPr lang="en-US" sz="2000" dirty="0">
                <a:solidFill>
                  <a:srgbClr val="0000FF"/>
                </a:solidFill>
                <a:cs typeface="Times New Roman" panose="02020603050405020304" pitchFamily="18" charset="0"/>
              </a:rPr>
              <a:t> </a:t>
            </a:r>
            <a:r>
              <a:rPr lang="en-US" sz="2000" dirty="0" err="1">
                <a:solidFill>
                  <a:srgbClr val="0000FF"/>
                </a:solidFill>
                <a:cs typeface="Times New Roman" panose="02020603050405020304" pitchFamily="18" charset="0"/>
              </a:rPr>
              <a:t>chuyên</a:t>
            </a:r>
            <a:r>
              <a:rPr lang="en-US" sz="2000" dirty="0">
                <a:solidFill>
                  <a:srgbClr val="0000FF"/>
                </a:solidFill>
                <a:cs typeface="Times New Roman" panose="02020603050405020304" pitchFamily="18" charset="0"/>
              </a:rPr>
              <a:t> </a:t>
            </a:r>
            <a:r>
              <a:rPr lang="en-US" sz="2000" dirty="0" err="1">
                <a:solidFill>
                  <a:srgbClr val="0000FF"/>
                </a:solidFill>
                <a:cs typeface="Times New Roman" panose="02020603050405020304" pitchFamily="18" charset="0"/>
              </a:rPr>
              <a:t>gia</a:t>
            </a:r>
            <a:r>
              <a:rPr lang="en-US" sz="2000" dirty="0">
                <a:solidFill>
                  <a:srgbClr val="0000FF"/>
                </a:solidFill>
                <a:cs typeface="Times New Roman" panose="02020603050405020304" pitchFamily="18" charset="0"/>
              </a:rPr>
              <a:t> </a:t>
            </a:r>
            <a:r>
              <a:rPr lang="en-US" sz="2000" dirty="0" err="1">
                <a:solidFill>
                  <a:srgbClr val="0000FF"/>
                </a:solidFill>
                <a:cs typeface="Times New Roman" panose="02020603050405020304" pitchFamily="18" charset="0"/>
              </a:rPr>
              <a:t>để</a:t>
            </a:r>
            <a:r>
              <a:rPr lang="en-US" sz="2000" dirty="0">
                <a:solidFill>
                  <a:srgbClr val="0000FF"/>
                </a:solidFill>
                <a:cs typeface="Times New Roman" panose="02020603050405020304" pitchFamily="18" charset="0"/>
              </a:rPr>
              <a:t> </a:t>
            </a:r>
            <a:r>
              <a:rPr lang="en-US" sz="2000" dirty="0" err="1">
                <a:solidFill>
                  <a:srgbClr val="0000FF"/>
                </a:solidFill>
                <a:cs typeface="Times New Roman" panose="02020603050405020304" pitchFamily="18" charset="0"/>
              </a:rPr>
              <a:t>trả</a:t>
            </a:r>
            <a:r>
              <a:rPr lang="en-US" sz="2000" dirty="0">
                <a:solidFill>
                  <a:srgbClr val="0000FF"/>
                </a:solidFill>
                <a:cs typeface="Times New Roman" panose="02020603050405020304" pitchFamily="18" charset="0"/>
              </a:rPr>
              <a:t> </a:t>
            </a:r>
            <a:r>
              <a:rPr lang="en-US" sz="2000" dirty="0" err="1">
                <a:solidFill>
                  <a:srgbClr val="0000FF"/>
                </a:solidFill>
                <a:cs typeface="Times New Roman" panose="02020603050405020304" pitchFamily="18" charset="0"/>
              </a:rPr>
              <a:t>lời</a:t>
            </a:r>
            <a:r>
              <a:rPr lang="en-US" sz="2000" dirty="0">
                <a:solidFill>
                  <a:prstClr val="black"/>
                </a:solidFill>
                <a:cs typeface="Times New Roman" panose="02020603050405020304" pitchFamily="18" charset="0"/>
              </a:rPr>
              <a:t>.</a:t>
            </a:r>
          </a:p>
        </p:txBody>
      </p:sp>
      <p:pic>
        <p:nvPicPr>
          <p:cNvPr id="16" name="Shape 1"/>
          <p:cNvPicPr/>
          <p:nvPr/>
        </p:nvPicPr>
        <p:blipFill>
          <a:blip r:embed="rId5"/>
          <a:stretch/>
        </p:blipFill>
        <p:spPr>
          <a:xfrm>
            <a:off x="11033760" y="1"/>
            <a:ext cx="1158240" cy="691658"/>
          </a:xfrm>
          <a:prstGeom prst="rect">
            <a:avLst/>
          </a:prstGeom>
          <a:noFill/>
          <a:ln>
            <a:noFill/>
          </a:ln>
        </p:spPr>
      </p:pic>
    </p:spTree>
    <p:extLst>
      <p:ext uri="{BB962C8B-B14F-4D97-AF65-F5344CB8AC3E}">
        <p14:creationId xmlns:p14="http://schemas.microsoft.com/office/powerpoint/2010/main" val="36837350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dissolve">
                                      <p:cBhvr>
                                        <p:cTn id="7" dur="500"/>
                                        <p:tgtEl>
                                          <p:spTgt spid="15"/>
                                        </p:tgtEl>
                                      </p:cBhvr>
                                    </p:animEffect>
                                  </p:childTnLst>
                                </p:cTn>
                              </p:par>
                              <p:par>
                                <p:cTn id="8" presetID="53"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 calcmode="lin" valueType="num">
                                      <p:cBhvr>
                                        <p:cTn id="10" dur="1000" fill="hold"/>
                                        <p:tgtEl>
                                          <p:spTgt spid="14"/>
                                        </p:tgtEl>
                                        <p:attrNameLst>
                                          <p:attrName>ppt_w</p:attrName>
                                        </p:attrNameLst>
                                      </p:cBhvr>
                                      <p:tavLst>
                                        <p:tav tm="0">
                                          <p:val>
                                            <p:fltVal val="0"/>
                                          </p:val>
                                        </p:tav>
                                        <p:tav tm="100000">
                                          <p:val>
                                            <p:strVal val="#ppt_w"/>
                                          </p:val>
                                        </p:tav>
                                      </p:tavLst>
                                    </p:anim>
                                    <p:anim calcmode="lin" valueType="num">
                                      <p:cBhvr>
                                        <p:cTn id="11" dur="1000" fill="hold"/>
                                        <p:tgtEl>
                                          <p:spTgt spid="14"/>
                                        </p:tgtEl>
                                        <p:attrNameLst>
                                          <p:attrName>ppt_h</p:attrName>
                                        </p:attrNameLst>
                                      </p:cBhvr>
                                      <p:tavLst>
                                        <p:tav tm="0">
                                          <p:val>
                                            <p:fltVal val="0"/>
                                          </p:val>
                                        </p:tav>
                                        <p:tav tm="100000">
                                          <p:val>
                                            <p:strVal val="#ppt_h"/>
                                          </p:val>
                                        </p:tav>
                                      </p:tavLst>
                                    </p:anim>
                                    <p:animEffect transition="in" filter="fade">
                                      <p:cBhvr>
                                        <p:cTn id="12" dur="1000"/>
                                        <p:tgtEl>
                                          <p:spTgt spid="14"/>
                                        </p:tgtEl>
                                      </p:cBhvr>
                                    </p:animEffect>
                                  </p:childTnLst>
                                </p:cTn>
                              </p:par>
                              <p:par>
                                <p:cTn id="13" presetID="12" presetClass="entr" presetSubtype="4"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slide(fromBottom)">
                                      <p:cBhvr>
                                        <p:cTn id="15" dur="20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arn(inVertical)">
                                      <p:cBhvr>
                                        <p:cTn id="20" dur="500"/>
                                        <p:tgtEl>
                                          <p:spTgt spid="7"/>
                                        </p:tgtEl>
                                      </p:cBhvr>
                                    </p:animEffect>
                                  </p:childTnLst>
                                </p:cTn>
                              </p:par>
                              <p:par>
                                <p:cTn id="21" presetID="12" presetClass="entr" presetSubtype="4"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slide(fromBottom)">
                                      <p:cBhvr>
                                        <p:cTn id="23" dur="2000"/>
                                        <p:tgtEl>
                                          <p:spTgt spid="13"/>
                                        </p:tgtEl>
                                      </p:cBhvr>
                                    </p:animEffect>
                                  </p:childTnLst>
                                </p:cTn>
                              </p:par>
                              <p:par>
                                <p:cTn id="24" presetID="2" presetClass="entr" presetSubtype="8" fill="hold" grpId="0" nodeType="withEffect">
                                  <p:stCondLst>
                                    <p:cond delay="1500"/>
                                  </p:stCondLst>
                                  <p:childTnLst>
                                    <p:set>
                                      <p:cBhvr>
                                        <p:cTn id="25" dur="1" fill="hold">
                                          <p:stCondLst>
                                            <p:cond delay="0"/>
                                          </p:stCondLst>
                                        </p:cTn>
                                        <p:tgtEl>
                                          <p:spTgt spid="17"/>
                                        </p:tgtEl>
                                        <p:attrNameLst>
                                          <p:attrName>style.visibility</p:attrName>
                                        </p:attrNameLst>
                                      </p:cBhvr>
                                      <p:to>
                                        <p:strVal val="visible"/>
                                      </p:to>
                                    </p:set>
                                    <p:anim calcmode="lin" valueType="num">
                                      <p:cBhvr additive="base">
                                        <p:cTn id="26" dur="500" fill="hold"/>
                                        <p:tgtEl>
                                          <p:spTgt spid="17"/>
                                        </p:tgtEl>
                                        <p:attrNameLst>
                                          <p:attrName>ppt_x</p:attrName>
                                        </p:attrNameLst>
                                      </p:cBhvr>
                                      <p:tavLst>
                                        <p:tav tm="0">
                                          <p:val>
                                            <p:strVal val="0-#ppt_w/2"/>
                                          </p:val>
                                        </p:tav>
                                        <p:tav tm="100000">
                                          <p:val>
                                            <p:strVal val="#ppt_x"/>
                                          </p:val>
                                        </p:tav>
                                      </p:tavLst>
                                    </p:anim>
                                    <p:anim calcmode="lin" valueType="num">
                                      <p:cBhvr additive="base">
                                        <p:cTn id="27" dur="500" fill="hold"/>
                                        <p:tgtEl>
                                          <p:spTgt spid="17"/>
                                        </p:tgtEl>
                                        <p:attrNameLst>
                                          <p:attrName>ppt_y</p:attrName>
                                        </p:attrNameLst>
                                      </p:cBhvr>
                                      <p:tavLst>
                                        <p:tav tm="0">
                                          <p:val>
                                            <p:strVal val="#ppt_y"/>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fade">
                                      <p:cBhvr>
                                        <p:cTn id="30" dur="1000"/>
                                        <p:tgtEl>
                                          <p:spTgt spid="18"/>
                                        </p:tgtEl>
                                      </p:cBhvr>
                                    </p:animEffect>
                                    <p:anim calcmode="lin" valueType="num">
                                      <p:cBhvr>
                                        <p:cTn id="31" dur="1000" fill="hold"/>
                                        <p:tgtEl>
                                          <p:spTgt spid="18"/>
                                        </p:tgtEl>
                                        <p:attrNameLst>
                                          <p:attrName>ppt_x</p:attrName>
                                        </p:attrNameLst>
                                      </p:cBhvr>
                                      <p:tavLst>
                                        <p:tav tm="0">
                                          <p:val>
                                            <p:strVal val="#ppt_x"/>
                                          </p:val>
                                        </p:tav>
                                        <p:tav tm="100000">
                                          <p:val>
                                            <p:strVal val="#ppt_x"/>
                                          </p:val>
                                        </p:tav>
                                      </p:tavLst>
                                    </p:anim>
                                    <p:anim calcmode="lin" valueType="num">
                                      <p:cBhvr>
                                        <p:cTn id="32"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P spid="14" grpId="0"/>
      <p:bldP spid="17" grpId="0" animBg="1"/>
      <p:bldP spid="1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7563852" y="94934"/>
            <a:ext cx="4607953" cy="5999659"/>
            <a:chOff x="-166977" y="0"/>
            <a:chExt cx="8523798" cy="5698029"/>
          </a:xfrm>
        </p:grpSpPr>
        <p:pic>
          <p:nvPicPr>
            <p:cNvPr id="5" name="Google Shape;164;p9"/>
            <p:cNvPicPr preferRelativeResize="0"/>
            <p:nvPr/>
          </p:nvPicPr>
          <p:blipFill rotWithShape="1">
            <a:blip r:embed="rId2">
              <a:alphaModFix/>
            </a:blip>
            <a:srcRect l="15285" t="10430" r="46645" b="11190"/>
            <a:stretch/>
          </p:blipFill>
          <p:spPr>
            <a:xfrm>
              <a:off x="-166977" y="0"/>
              <a:ext cx="8523798" cy="5698029"/>
            </a:xfrm>
            <a:prstGeom prst="rect">
              <a:avLst/>
            </a:prstGeom>
            <a:noFill/>
            <a:ln>
              <a:noFill/>
            </a:ln>
          </p:spPr>
        </p:pic>
        <p:pic>
          <p:nvPicPr>
            <p:cNvPr id="6" name="Google Shape;165;p9"/>
            <p:cNvPicPr preferRelativeResize="0"/>
            <p:nvPr/>
          </p:nvPicPr>
          <p:blipFill rotWithShape="1">
            <a:blip r:embed="rId3">
              <a:alphaModFix/>
            </a:blip>
            <a:srcRect l="18975" t="9789" r="12467"/>
            <a:stretch/>
          </p:blipFill>
          <p:spPr>
            <a:xfrm>
              <a:off x="3295278" y="4015409"/>
              <a:ext cx="2947731" cy="1677955"/>
            </a:xfrm>
            <a:prstGeom prst="rect">
              <a:avLst/>
            </a:prstGeom>
            <a:noFill/>
            <a:ln>
              <a:noFill/>
            </a:ln>
          </p:spPr>
        </p:pic>
      </p:grpSp>
      <p:sp>
        <p:nvSpPr>
          <p:cNvPr id="12" name="Text Box 6"/>
          <p:cNvSpPr txBox="1">
            <a:spLocks noChangeArrowheads="1"/>
          </p:cNvSpPr>
          <p:nvPr/>
        </p:nvSpPr>
        <p:spPr bwMode="auto">
          <a:xfrm>
            <a:off x="3734990" y="1170649"/>
            <a:ext cx="4109599" cy="5262979"/>
          </a:xfrm>
          <a:prstGeom prst="rect">
            <a:avLst/>
          </a:prstGeom>
          <a:solidFill>
            <a:schemeClr val="accent4">
              <a:lumMod val="20000"/>
              <a:lumOff val="80000"/>
            </a:schemeClr>
          </a:solidFill>
          <a:ln w="57150">
            <a:solidFill>
              <a:srgbClr val="FF0000"/>
            </a:solidFill>
          </a:ln>
          <a:effectLst/>
        </p:spPr>
        <p:txBody>
          <a:bodyPr wrap="square">
            <a:spAutoFit/>
          </a:bodyPr>
          <a:lstStyle>
            <a:lvl1pPr marL="342900" indent="-342900" eaLnBrk="0" hangingPunct="0">
              <a:defRPr sz="3200">
                <a:solidFill>
                  <a:schemeClr val="tx1"/>
                </a:solidFill>
                <a:latin typeface="Arial" panose="020B0604020202020204" pitchFamily="34" charset="0"/>
              </a:defRPr>
            </a:lvl1pPr>
            <a:lvl2pPr eaLnBrk="0" hangingPunct="0">
              <a:defRPr sz="3200">
                <a:solidFill>
                  <a:schemeClr val="tx1"/>
                </a:solidFill>
                <a:latin typeface="Arial" panose="020B0604020202020204" pitchFamily="34" charset="0"/>
              </a:defRPr>
            </a:lvl2pPr>
            <a:lvl3pPr marL="1143000" indent="-228600" eaLnBrk="0" hangingPunct="0">
              <a:defRPr sz="3200">
                <a:solidFill>
                  <a:schemeClr val="tx1"/>
                </a:solidFill>
                <a:latin typeface="Arial" panose="020B0604020202020204" pitchFamily="34" charset="0"/>
              </a:defRPr>
            </a:lvl3pPr>
            <a:lvl4pPr marL="1600200" indent="-228600" eaLnBrk="0" hangingPunct="0">
              <a:defRPr sz="3200">
                <a:solidFill>
                  <a:schemeClr val="tx1"/>
                </a:solidFill>
                <a:latin typeface="Arial" panose="020B0604020202020204" pitchFamily="34" charset="0"/>
              </a:defRPr>
            </a:lvl4pPr>
            <a:lvl5pPr marL="2057400" indent="-228600" eaLnBrk="0" hangingPunct="0">
              <a:defRPr sz="3200">
                <a:solidFill>
                  <a:schemeClr val="tx1"/>
                </a:solidFill>
                <a:latin typeface="Arial" panose="020B0604020202020204" pitchFamily="34" charset="0"/>
              </a:defRPr>
            </a:lvl5pPr>
            <a:lvl6pPr marL="25146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6pPr>
            <a:lvl7pPr marL="29718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7pPr>
            <a:lvl8pPr marL="34290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8pPr>
            <a:lvl9pPr marL="38862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9pPr>
          </a:lstStyle>
          <a:p>
            <a:r>
              <a:rPr lang="en-US" sz="2400" i="1" kern="0" dirty="0">
                <a:solidFill>
                  <a:srgbClr val="FF0000"/>
                </a:solidFill>
                <a:latin typeface="+mn-lt"/>
                <a:cs typeface="#9Slide03 Arima Madurai Black" panose="00000A00000000000000" pitchFamily="2" charset="0"/>
              </a:rPr>
              <a:t>   </a:t>
            </a:r>
            <a:r>
              <a:rPr lang="en-US" sz="2400" b="1" dirty="0" err="1">
                <a:solidFill>
                  <a:srgbClr val="FF0000"/>
                </a:solidFill>
                <a:latin typeface="+mn-lt"/>
                <a:cs typeface="Times New Roman" panose="02020603050405020304" pitchFamily="18" charset="0"/>
              </a:rPr>
              <a:t>Tình</a:t>
            </a:r>
            <a:r>
              <a:rPr lang="en-US" sz="2400" b="1" dirty="0">
                <a:solidFill>
                  <a:srgbClr val="FF0000"/>
                </a:solidFill>
                <a:latin typeface="+mn-lt"/>
                <a:cs typeface="Times New Roman" panose="02020603050405020304" pitchFamily="18" charset="0"/>
              </a:rPr>
              <a:t> </a:t>
            </a:r>
            <a:r>
              <a:rPr lang="en-US" sz="2400" b="1" dirty="0" err="1">
                <a:solidFill>
                  <a:srgbClr val="FF0000"/>
                </a:solidFill>
                <a:latin typeface="+mn-lt"/>
                <a:cs typeface="Times New Roman" panose="02020603050405020304" pitchFamily="18" charset="0"/>
              </a:rPr>
              <a:t>huống</a:t>
            </a:r>
            <a:r>
              <a:rPr lang="en-US" sz="2400" b="1" dirty="0">
                <a:solidFill>
                  <a:srgbClr val="FF0000"/>
                </a:solidFill>
                <a:latin typeface="+mn-lt"/>
                <a:cs typeface="Times New Roman" panose="02020603050405020304" pitchFamily="18" charset="0"/>
              </a:rPr>
              <a:t> 2: </a:t>
            </a:r>
          </a:p>
          <a:p>
            <a:pPr algn="just"/>
            <a:r>
              <a:rPr lang="en-US" sz="2400" dirty="0">
                <a:solidFill>
                  <a:srgbClr val="000000"/>
                </a:solidFill>
                <a:latin typeface="+mn-lt"/>
              </a:rPr>
              <a:t>    </a:t>
            </a:r>
            <a:r>
              <a:rPr lang="vi-VN" sz="2400" dirty="0">
                <a:solidFill>
                  <a:srgbClr val="0000FF"/>
                </a:solidFill>
                <a:latin typeface="+mn-lt"/>
              </a:rPr>
              <a:t>Nếu em là Hải, em sẽ nói với người khuyên em: "mặc dù truyền thống làm đồ chơi Trung thu của gia đình là vất cả nhưng đổi lại được đó là niềm vui của các bạn nhỏ được trọn vẹn, và đây cũng là truyền thống của gia đình nên em cũng sẽ tiếp tục theo chân ông bà cha mẹ để giữ truyền thống đó mãi về sau."</a:t>
            </a:r>
            <a:endParaRPr lang="en-US" altLang="en-US" sz="2400" b="1" kern="0" dirty="0">
              <a:solidFill>
                <a:srgbClr val="0000FF"/>
              </a:solidFill>
              <a:latin typeface="+mn-lt"/>
            </a:endParaRPr>
          </a:p>
        </p:txBody>
      </p:sp>
      <p:sp>
        <p:nvSpPr>
          <p:cNvPr id="13" name="Text Box 6"/>
          <p:cNvSpPr txBox="1">
            <a:spLocks noChangeArrowheads="1"/>
          </p:cNvSpPr>
          <p:nvPr/>
        </p:nvSpPr>
        <p:spPr bwMode="auto">
          <a:xfrm>
            <a:off x="8013034" y="977288"/>
            <a:ext cx="3606809"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eaLnBrk="0" hangingPunct="0">
              <a:defRPr sz="3200">
                <a:solidFill>
                  <a:schemeClr val="tx1"/>
                </a:solidFill>
                <a:latin typeface="Arial" panose="020B0604020202020204" pitchFamily="34" charset="0"/>
              </a:defRPr>
            </a:lvl1pPr>
            <a:lvl2pPr eaLnBrk="0" hangingPunct="0">
              <a:defRPr sz="3200">
                <a:solidFill>
                  <a:schemeClr val="tx1"/>
                </a:solidFill>
                <a:latin typeface="Arial" panose="020B0604020202020204" pitchFamily="34" charset="0"/>
              </a:defRPr>
            </a:lvl2pPr>
            <a:lvl3pPr marL="1143000" indent="-228600" eaLnBrk="0" hangingPunct="0">
              <a:defRPr sz="3200">
                <a:solidFill>
                  <a:schemeClr val="tx1"/>
                </a:solidFill>
                <a:latin typeface="Arial" panose="020B0604020202020204" pitchFamily="34" charset="0"/>
              </a:defRPr>
            </a:lvl3pPr>
            <a:lvl4pPr marL="1600200" indent="-228600" eaLnBrk="0" hangingPunct="0">
              <a:defRPr sz="3200">
                <a:solidFill>
                  <a:schemeClr val="tx1"/>
                </a:solidFill>
                <a:latin typeface="Arial" panose="020B0604020202020204" pitchFamily="34" charset="0"/>
              </a:defRPr>
            </a:lvl4pPr>
            <a:lvl5pPr marL="2057400" indent="-228600" eaLnBrk="0" hangingPunct="0">
              <a:defRPr sz="3200">
                <a:solidFill>
                  <a:schemeClr val="tx1"/>
                </a:solidFill>
                <a:latin typeface="Arial" panose="020B0604020202020204" pitchFamily="34" charset="0"/>
              </a:defRPr>
            </a:lvl5pPr>
            <a:lvl6pPr marL="25146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6pPr>
            <a:lvl7pPr marL="29718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7pPr>
            <a:lvl8pPr marL="34290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8pPr>
            <a:lvl9pPr marL="3886200" indent="-228600" eaLnBrk="0" fontAlgn="base" hangingPunct="0">
              <a:spcBef>
                <a:spcPct val="50000"/>
              </a:spcBef>
              <a:spcAft>
                <a:spcPct val="0"/>
              </a:spcAft>
              <a:buFont typeface="Wingdings" panose="05000000000000000000" pitchFamily="2" charset="2"/>
              <a:defRPr sz="3200">
                <a:solidFill>
                  <a:schemeClr val="tx1"/>
                </a:solidFill>
                <a:latin typeface="Arial" panose="020B0604020202020204" pitchFamily="34" charset="0"/>
              </a:defRPr>
            </a:lvl9pPr>
          </a:lstStyle>
          <a:p>
            <a:r>
              <a:rPr lang="en-US" sz="2400" i="1" kern="0" dirty="0">
                <a:solidFill>
                  <a:srgbClr val="FF0000"/>
                </a:solidFill>
                <a:latin typeface="+mn-lt"/>
                <a:cs typeface="#9Slide03 Arima Madurai Black" panose="00000A00000000000000" pitchFamily="2" charset="0"/>
              </a:rPr>
              <a:t>  </a:t>
            </a:r>
            <a:r>
              <a:rPr lang="en-US" sz="2400" b="1" dirty="0" err="1">
                <a:solidFill>
                  <a:srgbClr val="FF0000"/>
                </a:solidFill>
                <a:latin typeface="+mn-lt"/>
                <a:ea typeface="Times New Roman" panose="02020603050405020304" pitchFamily="18" charset="0"/>
                <a:cs typeface="Times" panose="02020603050405020304" pitchFamily="18" charset="0"/>
              </a:rPr>
              <a:t>Tình</a:t>
            </a:r>
            <a:r>
              <a:rPr lang="en-US" sz="2400" b="1" dirty="0">
                <a:solidFill>
                  <a:srgbClr val="FF0000"/>
                </a:solidFill>
                <a:latin typeface="+mn-lt"/>
                <a:ea typeface="Times New Roman" panose="02020603050405020304" pitchFamily="18" charset="0"/>
                <a:cs typeface="Times" panose="02020603050405020304" pitchFamily="18" charset="0"/>
              </a:rPr>
              <a:t> </a:t>
            </a:r>
            <a:r>
              <a:rPr lang="en-US" sz="2400" b="1" dirty="0" err="1">
                <a:solidFill>
                  <a:srgbClr val="FF0000"/>
                </a:solidFill>
                <a:latin typeface="+mn-lt"/>
                <a:ea typeface="Times New Roman" panose="02020603050405020304" pitchFamily="18" charset="0"/>
                <a:cs typeface="Times" panose="02020603050405020304" pitchFamily="18" charset="0"/>
              </a:rPr>
              <a:t>huống</a:t>
            </a:r>
            <a:r>
              <a:rPr lang="en-US" sz="2400" b="1" dirty="0">
                <a:solidFill>
                  <a:srgbClr val="FF0000"/>
                </a:solidFill>
                <a:latin typeface="+mn-lt"/>
                <a:ea typeface="Times New Roman" panose="02020603050405020304" pitchFamily="18" charset="0"/>
                <a:cs typeface="Times" panose="02020603050405020304" pitchFamily="18" charset="0"/>
              </a:rPr>
              <a:t> 3: </a:t>
            </a:r>
          </a:p>
          <a:p>
            <a:pPr algn="just"/>
            <a:r>
              <a:rPr lang="en-US" sz="2400" b="1" dirty="0">
                <a:solidFill>
                  <a:srgbClr val="FF0000"/>
                </a:solidFill>
                <a:latin typeface="+mn-lt"/>
                <a:cs typeface="Times" panose="02020603050405020304" pitchFamily="18" charset="0"/>
              </a:rPr>
              <a:t>      </a:t>
            </a:r>
            <a:r>
              <a:rPr lang="vi-VN" sz="2400" dirty="0">
                <a:solidFill>
                  <a:srgbClr val="FF0000"/>
                </a:solidFill>
                <a:latin typeface="+mn-lt"/>
              </a:rPr>
              <a:t>Em đồng tình với ý kiến bạn Tùng. Vì truyền thống là những gì được lưu truyền từ đời này sang đời khác, từ thế hệ này sang thế hệ khác thì mới được gọi là truyền thống.</a:t>
            </a:r>
            <a:endParaRPr lang="en-US" sz="2400" dirty="0">
              <a:solidFill>
                <a:srgbClr val="FF0000"/>
              </a:solidFill>
              <a:latin typeface="+mn-lt"/>
            </a:endParaRPr>
          </a:p>
        </p:txBody>
      </p:sp>
      <p:sp>
        <p:nvSpPr>
          <p:cNvPr id="14" name="Text Box 5"/>
          <p:cNvSpPr txBox="1">
            <a:spLocks noChangeArrowheads="1"/>
          </p:cNvSpPr>
          <p:nvPr/>
        </p:nvSpPr>
        <p:spPr bwMode="auto">
          <a:xfrm>
            <a:off x="474403" y="2890774"/>
            <a:ext cx="3000784" cy="3010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buFont typeface="Arial" panose="020B0604020202020204" pitchFamily="34" charset="0"/>
              <a:buNone/>
            </a:pPr>
            <a:r>
              <a:rPr lang="en-US" sz="2400" b="1" dirty="0" err="1">
                <a:solidFill>
                  <a:srgbClr val="FF0000"/>
                </a:solidFill>
                <a:latin typeface="+mn-lt"/>
                <a:cs typeface="Times New Roman" panose="02020603050405020304" pitchFamily="18" charset="0"/>
              </a:rPr>
              <a:t>Tình</a:t>
            </a:r>
            <a:r>
              <a:rPr lang="en-US" sz="2400" b="1" dirty="0">
                <a:solidFill>
                  <a:srgbClr val="FF0000"/>
                </a:solidFill>
                <a:latin typeface="+mn-lt"/>
                <a:cs typeface="Times New Roman" panose="02020603050405020304" pitchFamily="18" charset="0"/>
              </a:rPr>
              <a:t> </a:t>
            </a:r>
            <a:r>
              <a:rPr lang="en-US" sz="2400" b="1" dirty="0" err="1">
                <a:solidFill>
                  <a:srgbClr val="FF0000"/>
                </a:solidFill>
                <a:latin typeface="+mn-lt"/>
                <a:cs typeface="Times New Roman" panose="02020603050405020304" pitchFamily="18" charset="0"/>
              </a:rPr>
              <a:t>huống</a:t>
            </a:r>
            <a:r>
              <a:rPr lang="en-US" sz="2400" b="1" dirty="0">
                <a:solidFill>
                  <a:srgbClr val="FF0000"/>
                </a:solidFill>
                <a:latin typeface="+mn-lt"/>
                <a:cs typeface="Times New Roman" panose="02020603050405020304" pitchFamily="18" charset="0"/>
              </a:rPr>
              <a:t> 1: </a:t>
            </a:r>
          </a:p>
          <a:p>
            <a:pPr lvl="0" algn="just" defTabSz="457200">
              <a:lnSpc>
                <a:spcPct val="100000"/>
              </a:lnSpc>
              <a:spcBef>
                <a:spcPts val="0"/>
              </a:spcBef>
              <a:buNone/>
            </a:pPr>
            <a:r>
              <a:rPr lang="en-US" sz="2400" dirty="0">
                <a:latin typeface="+mn-lt"/>
              </a:rPr>
              <a:t>Theo </a:t>
            </a:r>
            <a:r>
              <a:rPr lang="en-US" sz="2400" dirty="0" err="1">
                <a:latin typeface="+mn-lt"/>
              </a:rPr>
              <a:t>em</a:t>
            </a:r>
            <a:r>
              <a:rPr lang="en-US" sz="2400" dirty="0">
                <a:latin typeface="+mn-lt"/>
              </a:rPr>
              <a:t>, </a:t>
            </a:r>
            <a:r>
              <a:rPr lang="en-US" sz="2400" dirty="0" err="1">
                <a:latin typeface="+mn-lt"/>
              </a:rPr>
              <a:t>Bình</a:t>
            </a:r>
            <a:r>
              <a:rPr lang="en-US" sz="2400" dirty="0">
                <a:latin typeface="+mn-lt"/>
              </a:rPr>
              <a:t> </a:t>
            </a:r>
            <a:r>
              <a:rPr lang="en-US" sz="2400" dirty="0" err="1">
                <a:latin typeface="+mn-lt"/>
              </a:rPr>
              <a:t>cần</a:t>
            </a:r>
            <a:r>
              <a:rPr lang="en-US" sz="2400" dirty="0">
                <a:latin typeface="+mn-lt"/>
              </a:rPr>
              <a:t> </a:t>
            </a:r>
            <a:r>
              <a:rPr lang="en-US" sz="2400" dirty="0" err="1">
                <a:latin typeface="+mn-lt"/>
              </a:rPr>
              <a:t>làm</a:t>
            </a:r>
            <a:r>
              <a:rPr lang="en-US" sz="2400" dirty="0">
                <a:latin typeface="+mn-lt"/>
              </a:rPr>
              <a:t> </a:t>
            </a:r>
            <a:r>
              <a:rPr lang="en-US" sz="2400" dirty="0" err="1">
                <a:latin typeface="+mn-lt"/>
              </a:rPr>
              <a:t>để</a:t>
            </a:r>
            <a:r>
              <a:rPr lang="en-US" sz="2400" dirty="0">
                <a:latin typeface="+mn-lt"/>
              </a:rPr>
              <a:t> </a:t>
            </a:r>
            <a:r>
              <a:rPr lang="en-US" sz="2400" dirty="0" err="1">
                <a:latin typeface="+mn-lt"/>
              </a:rPr>
              <a:t>phát</a:t>
            </a:r>
            <a:r>
              <a:rPr lang="en-US" sz="2400" dirty="0">
                <a:latin typeface="+mn-lt"/>
              </a:rPr>
              <a:t> </a:t>
            </a:r>
            <a:r>
              <a:rPr lang="en-US" sz="2400" dirty="0" err="1">
                <a:latin typeface="+mn-lt"/>
              </a:rPr>
              <a:t>huy</a:t>
            </a:r>
            <a:r>
              <a:rPr lang="en-US" sz="2400" dirty="0">
                <a:latin typeface="+mn-lt"/>
              </a:rPr>
              <a:t> </a:t>
            </a:r>
            <a:r>
              <a:rPr lang="en-US" sz="2400" dirty="0" err="1">
                <a:latin typeface="+mn-lt"/>
              </a:rPr>
              <a:t>truyền</a:t>
            </a:r>
            <a:r>
              <a:rPr lang="en-US" sz="2400" dirty="0">
                <a:latin typeface="+mn-lt"/>
              </a:rPr>
              <a:t> </a:t>
            </a:r>
            <a:r>
              <a:rPr lang="en-US" sz="2400" dirty="0" err="1">
                <a:latin typeface="+mn-lt"/>
              </a:rPr>
              <a:t>thống</a:t>
            </a:r>
            <a:r>
              <a:rPr lang="en-US" sz="2400" dirty="0">
                <a:latin typeface="+mn-lt"/>
              </a:rPr>
              <a:t> </a:t>
            </a:r>
            <a:r>
              <a:rPr lang="en-US" sz="2400" dirty="0" err="1">
                <a:latin typeface="+mn-lt"/>
              </a:rPr>
              <a:t>hiếu</a:t>
            </a:r>
            <a:r>
              <a:rPr lang="en-US" sz="2400" dirty="0">
                <a:latin typeface="+mn-lt"/>
              </a:rPr>
              <a:t> </a:t>
            </a:r>
            <a:r>
              <a:rPr lang="en-US" sz="2400" dirty="0" err="1">
                <a:latin typeface="+mn-lt"/>
              </a:rPr>
              <a:t>học</a:t>
            </a:r>
            <a:r>
              <a:rPr lang="en-US" sz="2400" dirty="0">
                <a:latin typeface="+mn-lt"/>
              </a:rPr>
              <a:t> </a:t>
            </a:r>
            <a:r>
              <a:rPr lang="en-US" sz="2400" dirty="0" err="1">
                <a:latin typeface="+mn-lt"/>
              </a:rPr>
              <a:t>của</a:t>
            </a:r>
            <a:r>
              <a:rPr lang="en-US" sz="2400" dirty="0">
                <a:latin typeface="+mn-lt"/>
              </a:rPr>
              <a:t> </a:t>
            </a:r>
            <a:r>
              <a:rPr lang="en-US" sz="2400" dirty="0" err="1">
                <a:latin typeface="+mn-lt"/>
              </a:rPr>
              <a:t>dòng</a:t>
            </a:r>
            <a:r>
              <a:rPr lang="en-US" sz="2400" dirty="0">
                <a:latin typeface="+mn-lt"/>
              </a:rPr>
              <a:t> </a:t>
            </a:r>
            <a:r>
              <a:rPr lang="en-US" sz="2400" dirty="0" err="1">
                <a:latin typeface="+mn-lt"/>
              </a:rPr>
              <a:t>họ</a:t>
            </a:r>
            <a:r>
              <a:rPr lang="en-US" sz="2400" dirty="0">
                <a:latin typeface="+mn-lt"/>
              </a:rPr>
              <a:t>: </a:t>
            </a:r>
            <a:r>
              <a:rPr lang="en-US" sz="2400" dirty="0" err="1">
                <a:latin typeface="+mn-lt"/>
              </a:rPr>
              <a:t>cố</a:t>
            </a:r>
            <a:r>
              <a:rPr lang="en-US" sz="2400" dirty="0">
                <a:latin typeface="+mn-lt"/>
              </a:rPr>
              <a:t> </a:t>
            </a:r>
            <a:r>
              <a:rPr lang="en-US" sz="2400" dirty="0" err="1">
                <a:latin typeface="+mn-lt"/>
              </a:rPr>
              <a:t>gắng</a:t>
            </a:r>
            <a:r>
              <a:rPr lang="en-US" sz="2400" dirty="0">
                <a:latin typeface="+mn-lt"/>
              </a:rPr>
              <a:t> </a:t>
            </a:r>
            <a:r>
              <a:rPr lang="en-US" sz="2400" dirty="0" err="1">
                <a:latin typeface="+mn-lt"/>
              </a:rPr>
              <a:t>nổ</a:t>
            </a:r>
            <a:r>
              <a:rPr lang="en-US" sz="2400" dirty="0">
                <a:latin typeface="+mn-lt"/>
              </a:rPr>
              <a:t> </a:t>
            </a:r>
            <a:r>
              <a:rPr lang="en-US" sz="2400" dirty="0" err="1">
                <a:latin typeface="+mn-lt"/>
              </a:rPr>
              <a:t>lực</a:t>
            </a:r>
            <a:r>
              <a:rPr lang="en-US" sz="2400" dirty="0">
                <a:latin typeface="+mn-lt"/>
              </a:rPr>
              <a:t> </a:t>
            </a:r>
            <a:r>
              <a:rPr lang="en-US" sz="2400" dirty="0" err="1">
                <a:latin typeface="+mn-lt"/>
              </a:rPr>
              <a:t>trong</a:t>
            </a:r>
            <a:r>
              <a:rPr lang="en-US" sz="2400" dirty="0">
                <a:latin typeface="+mn-lt"/>
              </a:rPr>
              <a:t> </a:t>
            </a:r>
            <a:r>
              <a:rPr lang="en-US" sz="2400" dirty="0" err="1">
                <a:latin typeface="+mn-lt"/>
              </a:rPr>
              <a:t>học</a:t>
            </a:r>
            <a:r>
              <a:rPr lang="en-US" sz="2400" dirty="0">
                <a:latin typeface="+mn-lt"/>
              </a:rPr>
              <a:t> </a:t>
            </a:r>
            <a:r>
              <a:rPr lang="en-US" sz="2400" dirty="0" err="1">
                <a:latin typeface="+mn-lt"/>
              </a:rPr>
              <a:t>tập</a:t>
            </a:r>
            <a:r>
              <a:rPr lang="en-US" sz="2400" dirty="0">
                <a:latin typeface="+mn-lt"/>
              </a:rPr>
              <a:t>, </a:t>
            </a:r>
            <a:r>
              <a:rPr lang="en-US" sz="2400" dirty="0" err="1">
                <a:latin typeface="+mn-lt"/>
              </a:rPr>
              <a:t>rèn</a:t>
            </a:r>
            <a:r>
              <a:rPr lang="en-US" sz="2400" dirty="0">
                <a:latin typeface="+mn-lt"/>
              </a:rPr>
              <a:t> </a:t>
            </a:r>
            <a:r>
              <a:rPr lang="en-US" sz="2400" dirty="0" err="1">
                <a:latin typeface="+mn-lt"/>
              </a:rPr>
              <a:t>luyện</a:t>
            </a:r>
            <a:r>
              <a:rPr lang="en-US" sz="2400" dirty="0">
                <a:latin typeface="+mn-lt"/>
              </a:rPr>
              <a:t> </a:t>
            </a:r>
            <a:r>
              <a:rPr lang="en-US" sz="2400" dirty="0" err="1">
                <a:latin typeface="+mn-lt"/>
              </a:rPr>
              <a:t>đạo</a:t>
            </a:r>
            <a:r>
              <a:rPr lang="en-US" sz="2400" dirty="0">
                <a:latin typeface="+mn-lt"/>
              </a:rPr>
              <a:t> </a:t>
            </a:r>
            <a:r>
              <a:rPr lang="en-US" sz="2400" dirty="0" err="1">
                <a:latin typeface="+mn-lt"/>
              </a:rPr>
              <a:t>đức</a:t>
            </a:r>
            <a:r>
              <a:rPr lang="en-US" sz="2400" dirty="0">
                <a:latin typeface="+mn-lt"/>
              </a:rPr>
              <a:t> </a:t>
            </a:r>
            <a:r>
              <a:rPr lang="en-US" sz="2400" dirty="0" err="1">
                <a:latin typeface="+mn-lt"/>
              </a:rPr>
              <a:t>tốt</a:t>
            </a:r>
            <a:r>
              <a:rPr lang="en-US" sz="2400" dirty="0">
                <a:latin typeface="+mn-lt"/>
              </a:rPr>
              <a:t>.</a:t>
            </a:r>
          </a:p>
        </p:txBody>
      </p:sp>
      <p:pic>
        <p:nvPicPr>
          <p:cNvPr id="15" name="Picture 14" descr="58PIC58PIC58PIC58PICHsaGKG559akDq_PIC2018.png"/>
          <p:cNvPicPr>
            <a:picLocks noChangeAspect="1"/>
          </p:cNvPicPr>
          <p:nvPr/>
        </p:nvPicPr>
        <p:blipFill>
          <a:blip r:embed="rId4" cstate="print"/>
          <a:srcRect l="7143" t="16071" r="5357" b="14286"/>
          <a:stretch>
            <a:fillRect/>
          </a:stretch>
        </p:blipFill>
        <p:spPr>
          <a:xfrm>
            <a:off x="-190445" y="1635625"/>
            <a:ext cx="3925436" cy="4825469"/>
          </a:xfrm>
          <a:prstGeom prst="rect">
            <a:avLst/>
          </a:prstGeom>
        </p:spPr>
      </p:pic>
      <p:sp>
        <p:nvSpPr>
          <p:cNvPr id="17" name="TextBox 16"/>
          <p:cNvSpPr txBox="1">
            <a:spLocks noChangeArrowheads="1"/>
          </p:cNvSpPr>
          <p:nvPr/>
        </p:nvSpPr>
        <p:spPr bwMode="auto">
          <a:xfrm>
            <a:off x="23956" y="-16228"/>
            <a:ext cx="6407150" cy="461665"/>
          </a:xfrm>
          <a:prstGeom prst="rect">
            <a:avLst/>
          </a:prstGeom>
          <a:solidFill>
            <a:srgbClr val="D3F652"/>
          </a:solidFill>
          <a:ln w="57150">
            <a:solidFill>
              <a:srgbClr val="FFC000"/>
            </a:solidFill>
          </a:ln>
        </p:spPr>
        <p:txBody>
          <a:bodyPr wrap="square">
            <a:spAutoFit/>
          </a:bodyPr>
          <a:lstStyle>
            <a:lvl1pPr eaLnBrk="0" hangingPunct="0">
              <a:defRPr sz="2200" b="1">
                <a:solidFill>
                  <a:srgbClr val="0000FF"/>
                </a:solidFill>
                <a:latin typeface=".VnCentury Schoolbook" panose="020B7200000000000000" pitchFamily="34" charset="0"/>
                <a:cs typeface="Arial" panose="020B0604020202020204" pitchFamily="34" charset="0"/>
              </a:defRPr>
            </a:lvl1pPr>
            <a:lvl2pPr marL="742950" indent="-285750" eaLnBrk="0" hangingPunct="0">
              <a:defRPr sz="2200" b="1">
                <a:solidFill>
                  <a:srgbClr val="0000FF"/>
                </a:solidFill>
                <a:latin typeface=".VnCentury Schoolbook" panose="020B7200000000000000" pitchFamily="34" charset="0"/>
                <a:cs typeface="Arial" panose="020B0604020202020204" pitchFamily="34" charset="0"/>
              </a:defRPr>
            </a:lvl2pPr>
            <a:lvl3pPr marL="1143000" indent="-228600" eaLnBrk="0" hangingPunct="0">
              <a:defRPr sz="2200" b="1">
                <a:solidFill>
                  <a:srgbClr val="0000FF"/>
                </a:solidFill>
                <a:latin typeface=".VnCentury Schoolbook" panose="020B7200000000000000" pitchFamily="34" charset="0"/>
                <a:cs typeface="Arial" panose="020B0604020202020204" pitchFamily="34" charset="0"/>
              </a:defRPr>
            </a:lvl3pPr>
            <a:lvl4pPr marL="1600200" indent="-228600" eaLnBrk="0" hangingPunct="0">
              <a:defRPr sz="2200" b="1">
                <a:solidFill>
                  <a:srgbClr val="0000FF"/>
                </a:solidFill>
                <a:latin typeface=".VnCentury Schoolbook" panose="020B7200000000000000" pitchFamily="34" charset="0"/>
                <a:cs typeface="Arial" panose="020B0604020202020204" pitchFamily="34" charset="0"/>
              </a:defRPr>
            </a:lvl4pPr>
            <a:lvl5pPr marL="2057400" indent="-228600" eaLnBrk="0" hangingPunct="0">
              <a:defRPr sz="2200" b="1">
                <a:solidFill>
                  <a:srgbClr val="0000FF"/>
                </a:solidFill>
                <a:latin typeface=".VnCentury Schoolbook" panose="020B7200000000000000" pitchFamily="34" charset="0"/>
                <a:cs typeface="Arial" panose="020B0604020202020204" pitchFamily="34" charset="0"/>
              </a:defRPr>
            </a:lvl5pPr>
            <a:lvl6pPr marL="25146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6pPr>
            <a:lvl7pPr marL="29718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7pPr>
            <a:lvl8pPr marL="34290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8pPr>
            <a:lvl9pPr marL="38862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9pPr>
          </a:lstStyle>
          <a:p>
            <a:pPr algn="ctr" eaLnBrk="1" fontAlgn="base" hangingPunct="1">
              <a:spcBef>
                <a:spcPct val="0"/>
              </a:spcBef>
              <a:spcAft>
                <a:spcPct val="0"/>
              </a:spcAft>
            </a:pPr>
            <a:r>
              <a:rPr lang="en-US" altLang="en-US" sz="2400" dirty="0">
                <a:latin typeface="+mn-lt"/>
                <a:ea typeface="Microsoft YaHei" panose="020B0503020204020204" pitchFamily="34" charset="-122"/>
                <a:cs typeface="Times New Roman" panose="02020603050405020304" pitchFamily="18" charset="0"/>
              </a:rPr>
              <a:t>TRÒ CHƠI: ĐÓNG VAI</a:t>
            </a:r>
            <a:endParaRPr lang="it-IT" sz="2400" dirty="0">
              <a:latin typeface="+mn-lt"/>
              <a:cs typeface="Times New Roman" pitchFamily="18" charset="0"/>
            </a:endParaRPr>
          </a:p>
        </p:txBody>
      </p:sp>
      <p:sp>
        <p:nvSpPr>
          <p:cNvPr id="16" name="TextBox 15"/>
          <p:cNvSpPr txBox="1">
            <a:spLocks noChangeArrowheads="1"/>
          </p:cNvSpPr>
          <p:nvPr/>
        </p:nvSpPr>
        <p:spPr bwMode="auto">
          <a:xfrm>
            <a:off x="920717" y="586720"/>
            <a:ext cx="5108939" cy="461665"/>
          </a:xfrm>
          <a:prstGeom prst="rect">
            <a:avLst/>
          </a:prstGeom>
          <a:solidFill>
            <a:schemeClr val="accent4">
              <a:lumMod val="20000"/>
              <a:lumOff val="80000"/>
            </a:schemeClr>
          </a:solidFill>
          <a:ln w="57150">
            <a:solidFill>
              <a:srgbClr val="FFC000"/>
            </a:solidFill>
          </a:ln>
        </p:spPr>
        <p:txBody>
          <a:bodyPr wrap="square">
            <a:spAutoFit/>
          </a:bodyPr>
          <a:lstStyle>
            <a:lvl1pPr eaLnBrk="0" hangingPunct="0">
              <a:defRPr sz="2200" b="1">
                <a:solidFill>
                  <a:srgbClr val="0000FF"/>
                </a:solidFill>
                <a:latin typeface=".VnCentury Schoolbook" panose="020B7200000000000000" pitchFamily="34" charset="0"/>
                <a:cs typeface="Arial" panose="020B0604020202020204" pitchFamily="34" charset="0"/>
              </a:defRPr>
            </a:lvl1pPr>
            <a:lvl2pPr marL="742950" indent="-285750" eaLnBrk="0" hangingPunct="0">
              <a:defRPr sz="2200" b="1">
                <a:solidFill>
                  <a:srgbClr val="0000FF"/>
                </a:solidFill>
                <a:latin typeface=".VnCentury Schoolbook" panose="020B7200000000000000" pitchFamily="34" charset="0"/>
                <a:cs typeface="Arial" panose="020B0604020202020204" pitchFamily="34" charset="0"/>
              </a:defRPr>
            </a:lvl2pPr>
            <a:lvl3pPr marL="1143000" indent="-228600" eaLnBrk="0" hangingPunct="0">
              <a:defRPr sz="2200" b="1">
                <a:solidFill>
                  <a:srgbClr val="0000FF"/>
                </a:solidFill>
                <a:latin typeface=".VnCentury Schoolbook" panose="020B7200000000000000" pitchFamily="34" charset="0"/>
                <a:cs typeface="Arial" panose="020B0604020202020204" pitchFamily="34" charset="0"/>
              </a:defRPr>
            </a:lvl3pPr>
            <a:lvl4pPr marL="1600200" indent="-228600" eaLnBrk="0" hangingPunct="0">
              <a:defRPr sz="2200" b="1">
                <a:solidFill>
                  <a:srgbClr val="0000FF"/>
                </a:solidFill>
                <a:latin typeface=".VnCentury Schoolbook" panose="020B7200000000000000" pitchFamily="34" charset="0"/>
                <a:cs typeface="Arial" panose="020B0604020202020204" pitchFamily="34" charset="0"/>
              </a:defRPr>
            </a:lvl4pPr>
            <a:lvl5pPr marL="2057400" indent="-228600" eaLnBrk="0" hangingPunct="0">
              <a:defRPr sz="2200" b="1">
                <a:solidFill>
                  <a:srgbClr val="0000FF"/>
                </a:solidFill>
                <a:latin typeface=".VnCentury Schoolbook" panose="020B7200000000000000" pitchFamily="34" charset="0"/>
                <a:cs typeface="Arial" panose="020B0604020202020204" pitchFamily="34" charset="0"/>
              </a:defRPr>
            </a:lvl5pPr>
            <a:lvl6pPr marL="25146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6pPr>
            <a:lvl7pPr marL="29718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7pPr>
            <a:lvl8pPr marL="34290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8pPr>
            <a:lvl9pPr marL="3886200" indent="-228600" eaLnBrk="0" fontAlgn="base" hangingPunct="0">
              <a:spcBef>
                <a:spcPct val="0"/>
              </a:spcBef>
              <a:spcAft>
                <a:spcPct val="0"/>
              </a:spcAft>
              <a:defRPr sz="2200" b="1">
                <a:solidFill>
                  <a:srgbClr val="0000FF"/>
                </a:solidFill>
                <a:latin typeface=".VnCentury Schoolbook" panose="020B7200000000000000" pitchFamily="34" charset="0"/>
                <a:cs typeface="Arial" panose="020B0604020202020204" pitchFamily="34" charset="0"/>
              </a:defRPr>
            </a:lvl9pPr>
          </a:lstStyle>
          <a:p>
            <a:pPr algn="ctr" eaLnBrk="1" fontAlgn="base" hangingPunct="1">
              <a:spcBef>
                <a:spcPct val="0"/>
              </a:spcBef>
              <a:spcAft>
                <a:spcPct val="0"/>
              </a:spcAft>
            </a:pPr>
            <a:r>
              <a:rPr lang="en-US" altLang="en-US" sz="2400" dirty="0">
                <a:latin typeface="+mn-lt"/>
                <a:ea typeface="Microsoft YaHei" panose="020B0503020204020204" pitchFamily="34" charset="-122"/>
                <a:cs typeface="Times New Roman" panose="02020603050405020304" pitchFamily="18" charset="0"/>
              </a:rPr>
              <a:t>CHUYÊN GIA TRẢ LỜI BẠN</a:t>
            </a:r>
            <a:endParaRPr lang="it-IT" sz="2400" dirty="0">
              <a:latin typeface="+mn-lt"/>
              <a:cs typeface="Times New Roman" pitchFamily="18" charset="0"/>
            </a:endParaRPr>
          </a:p>
        </p:txBody>
      </p:sp>
      <p:pic>
        <p:nvPicPr>
          <p:cNvPr id="18" name="Shape 1"/>
          <p:cNvPicPr/>
          <p:nvPr/>
        </p:nvPicPr>
        <p:blipFill>
          <a:blip r:embed="rId5"/>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4150897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dissolve">
                                      <p:cBhvr>
                                        <p:cTn id="7" dur="500"/>
                                        <p:tgtEl>
                                          <p:spTgt spid="15"/>
                                        </p:tgtEl>
                                      </p:cBhvr>
                                    </p:animEffect>
                                  </p:childTnLst>
                                </p:cTn>
                              </p:par>
                              <p:par>
                                <p:cTn id="8" presetID="53"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 calcmode="lin" valueType="num">
                                      <p:cBhvr>
                                        <p:cTn id="10" dur="1000" fill="hold"/>
                                        <p:tgtEl>
                                          <p:spTgt spid="14"/>
                                        </p:tgtEl>
                                        <p:attrNameLst>
                                          <p:attrName>ppt_w</p:attrName>
                                        </p:attrNameLst>
                                      </p:cBhvr>
                                      <p:tavLst>
                                        <p:tav tm="0">
                                          <p:val>
                                            <p:fltVal val="0"/>
                                          </p:val>
                                        </p:tav>
                                        <p:tav tm="100000">
                                          <p:val>
                                            <p:strVal val="#ppt_w"/>
                                          </p:val>
                                        </p:tav>
                                      </p:tavLst>
                                    </p:anim>
                                    <p:anim calcmode="lin" valueType="num">
                                      <p:cBhvr>
                                        <p:cTn id="11" dur="1000" fill="hold"/>
                                        <p:tgtEl>
                                          <p:spTgt spid="14"/>
                                        </p:tgtEl>
                                        <p:attrNameLst>
                                          <p:attrName>ppt_h</p:attrName>
                                        </p:attrNameLst>
                                      </p:cBhvr>
                                      <p:tavLst>
                                        <p:tav tm="0">
                                          <p:val>
                                            <p:fltVal val="0"/>
                                          </p:val>
                                        </p:tav>
                                        <p:tav tm="100000">
                                          <p:val>
                                            <p:strVal val="#ppt_h"/>
                                          </p:val>
                                        </p:tav>
                                      </p:tavLst>
                                    </p:anim>
                                    <p:animEffect transition="in" filter="fade">
                                      <p:cBhvr>
                                        <p:cTn id="12" dur="1000"/>
                                        <p:tgtEl>
                                          <p:spTgt spid="14"/>
                                        </p:tgtEl>
                                      </p:cBhvr>
                                    </p:animEffect>
                                  </p:childTnLst>
                                </p:cTn>
                              </p:par>
                              <p:par>
                                <p:cTn id="13" presetID="12" presetClass="entr" presetSubtype="4"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slide(fromBottom)">
                                      <p:cBhvr>
                                        <p:cTn id="15" dur="2000"/>
                                        <p:tgtEl>
                                          <p:spTgt spid="12"/>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arn(inVertical)">
                                      <p:cBhvr>
                                        <p:cTn id="20" dur="500"/>
                                        <p:tgtEl>
                                          <p:spTgt spid="7"/>
                                        </p:tgtEl>
                                      </p:cBhvr>
                                    </p:animEffect>
                                  </p:childTnLst>
                                </p:cTn>
                              </p:par>
                              <p:par>
                                <p:cTn id="21" presetID="12" presetClass="entr" presetSubtype="4"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slide(fromBottom)">
                                      <p:cBhvr>
                                        <p:cTn id="23" dur="2000"/>
                                        <p:tgtEl>
                                          <p:spTgt spid="13"/>
                                        </p:tgtEl>
                                      </p:cBhvr>
                                    </p:animEffect>
                                  </p:childTnLst>
                                </p:cTn>
                              </p:par>
                              <p:par>
                                <p:cTn id="24" presetID="2" presetClass="entr" presetSubtype="8" fill="hold" grpId="0" nodeType="withEffect">
                                  <p:stCondLst>
                                    <p:cond delay="1500"/>
                                  </p:stCondLst>
                                  <p:childTnLst>
                                    <p:set>
                                      <p:cBhvr>
                                        <p:cTn id="25" dur="1" fill="hold">
                                          <p:stCondLst>
                                            <p:cond delay="0"/>
                                          </p:stCondLst>
                                        </p:cTn>
                                        <p:tgtEl>
                                          <p:spTgt spid="17"/>
                                        </p:tgtEl>
                                        <p:attrNameLst>
                                          <p:attrName>style.visibility</p:attrName>
                                        </p:attrNameLst>
                                      </p:cBhvr>
                                      <p:to>
                                        <p:strVal val="visible"/>
                                      </p:to>
                                    </p:set>
                                    <p:anim calcmode="lin" valueType="num">
                                      <p:cBhvr additive="base">
                                        <p:cTn id="26" dur="500" fill="hold"/>
                                        <p:tgtEl>
                                          <p:spTgt spid="17"/>
                                        </p:tgtEl>
                                        <p:attrNameLst>
                                          <p:attrName>ppt_x</p:attrName>
                                        </p:attrNameLst>
                                      </p:cBhvr>
                                      <p:tavLst>
                                        <p:tav tm="0">
                                          <p:val>
                                            <p:strVal val="0-#ppt_w/2"/>
                                          </p:val>
                                        </p:tav>
                                        <p:tav tm="100000">
                                          <p:val>
                                            <p:strVal val="#ppt_x"/>
                                          </p:val>
                                        </p:tav>
                                      </p:tavLst>
                                    </p:anim>
                                    <p:anim calcmode="lin" valueType="num">
                                      <p:cBhvr additive="base">
                                        <p:cTn id="27" dur="500" fill="hold"/>
                                        <p:tgtEl>
                                          <p:spTgt spid="17"/>
                                        </p:tgtEl>
                                        <p:attrNameLst>
                                          <p:attrName>ppt_y</p:attrName>
                                        </p:attrNameLst>
                                      </p:cBhvr>
                                      <p:tavLst>
                                        <p:tav tm="0">
                                          <p:val>
                                            <p:strVal val="#ppt_y"/>
                                          </p:val>
                                        </p:tav>
                                        <p:tav tm="100000">
                                          <p:val>
                                            <p:strVal val="#ppt_y"/>
                                          </p:val>
                                        </p:tav>
                                      </p:tavLst>
                                    </p:anim>
                                  </p:childTnLst>
                                </p:cTn>
                              </p:par>
                              <p:par>
                                <p:cTn id="28" presetID="2" presetClass="entr" presetSubtype="8" fill="hold" grpId="0" nodeType="withEffect">
                                  <p:stCondLst>
                                    <p:cond delay="0"/>
                                  </p:stCondLst>
                                  <p:childTnLst>
                                    <p:set>
                                      <p:cBhvr>
                                        <p:cTn id="29" dur="1" fill="hold">
                                          <p:stCondLst>
                                            <p:cond delay="0"/>
                                          </p:stCondLst>
                                        </p:cTn>
                                        <p:tgtEl>
                                          <p:spTgt spid="16"/>
                                        </p:tgtEl>
                                        <p:attrNameLst>
                                          <p:attrName>style.visibility</p:attrName>
                                        </p:attrNameLst>
                                      </p:cBhvr>
                                      <p:to>
                                        <p:strVal val="visible"/>
                                      </p:to>
                                    </p:set>
                                    <p:anim calcmode="lin" valueType="num">
                                      <p:cBhvr additive="base">
                                        <p:cTn id="30" dur="500" fill="hold"/>
                                        <p:tgtEl>
                                          <p:spTgt spid="16"/>
                                        </p:tgtEl>
                                        <p:attrNameLst>
                                          <p:attrName>ppt_x</p:attrName>
                                        </p:attrNameLst>
                                      </p:cBhvr>
                                      <p:tavLst>
                                        <p:tav tm="0">
                                          <p:val>
                                            <p:strVal val="0-#ppt_w/2"/>
                                          </p:val>
                                        </p:tav>
                                        <p:tav tm="100000">
                                          <p:val>
                                            <p:strVal val="#ppt_x"/>
                                          </p:val>
                                        </p:tav>
                                      </p:tavLst>
                                    </p:anim>
                                    <p:anim calcmode="lin" valueType="num">
                                      <p:cBhvr additive="base">
                                        <p:cTn id="31"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P spid="14" grpId="0"/>
      <p:bldP spid="17" grpId="0" animBg="1"/>
      <p:bldP spid="1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7" name="文本框 10"/>
          <p:cNvSpPr txBox="1"/>
          <p:nvPr/>
        </p:nvSpPr>
        <p:spPr>
          <a:xfrm>
            <a:off x="1746411" y="2819400"/>
            <a:ext cx="1342469" cy="1446550"/>
          </a:xfrm>
          <a:prstGeom prst="rect">
            <a:avLst/>
          </a:prstGeom>
          <a:noFill/>
        </p:spPr>
        <p:txBody>
          <a:bodyPr wrap="square" rtlCol="0">
            <a:spAutoFit/>
          </a:bodyPr>
          <a:lstStyle/>
          <a:p>
            <a:pPr algn="ctr"/>
            <a:r>
              <a:rPr lang="en-US" altLang="zh-CN" sz="8800" dirty="0">
                <a:solidFill>
                  <a:prstClr val="white"/>
                </a:solidFill>
                <a:latin typeface="Times New Roman" pitchFamily="18" charset="0"/>
                <a:cs typeface="Times New Roman" pitchFamily="18" charset="0"/>
              </a:rPr>
              <a:t>IV.</a:t>
            </a:r>
            <a:endParaRPr lang="zh-CN" altLang="en-US" sz="8800" dirty="0">
              <a:solidFill>
                <a:prstClr val="white"/>
              </a:solidFill>
              <a:latin typeface="Times New Roman" pitchFamily="18" charset="0"/>
              <a:cs typeface="Times New Roman" pitchFamily="18" charset="0"/>
            </a:endParaRPr>
          </a:p>
        </p:txBody>
      </p:sp>
      <p:pic>
        <p:nvPicPr>
          <p:cNvPr id="8" name="图片 2"/>
          <p:cNvPicPr>
            <a:picLocks noChangeAspect="1"/>
          </p:cNvPicPr>
          <p:nvPr/>
        </p:nvPicPr>
        <p:blipFill>
          <a:blip r:embed="rId5">
            <a:extLst>
              <a:ext uri="{28A0092B-C50C-407E-A947-70E740481C1C}">
                <a14:useLocalDpi xmlns:a14="http://schemas.microsoft.com/office/drawing/2010/main" val="0"/>
              </a:ext>
            </a:extLst>
          </a:blip>
          <a:srcRect l="50168" t="20952" r="548" b="27864"/>
          <a:stretch>
            <a:fillRect/>
          </a:stretch>
        </p:blipFill>
        <p:spPr bwMode="auto">
          <a:xfrm>
            <a:off x="5990531" y="3131615"/>
            <a:ext cx="5886450" cy="3796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Shape 1"/>
          <p:cNvPicPr/>
          <p:nvPr/>
        </p:nvPicPr>
        <p:blipFill>
          <a:blip r:embed="rId6"/>
          <a:stretch/>
        </p:blipFill>
        <p:spPr>
          <a:xfrm>
            <a:off x="11033760" y="0"/>
            <a:ext cx="1158240" cy="1048385"/>
          </a:xfrm>
          <a:prstGeom prst="rect">
            <a:avLst/>
          </a:prstGeom>
          <a:noFill/>
          <a:ln>
            <a:noFill/>
          </a:ln>
        </p:spPr>
      </p:pic>
      <p:grpSp>
        <p:nvGrpSpPr>
          <p:cNvPr id="3" name="Group 2"/>
          <p:cNvGrpSpPr/>
          <p:nvPr/>
        </p:nvGrpSpPr>
        <p:grpSpPr>
          <a:xfrm>
            <a:off x="-409647" y="-91975"/>
            <a:ext cx="12156566" cy="6190408"/>
            <a:chOff x="-409647" y="-91975"/>
            <a:chExt cx="12156566" cy="6190408"/>
          </a:xfrm>
        </p:grpSpPr>
        <p:pic>
          <p:nvPicPr>
            <p:cNvPr id="164" name="Google Shape;164;p9"/>
            <p:cNvPicPr preferRelativeResize="0"/>
            <p:nvPr/>
          </p:nvPicPr>
          <p:blipFill rotWithShape="1">
            <a:blip r:embed="rId7">
              <a:alphaModFix/>
            </a:blip>
            <a:srcRect l="15285" t="10430" r="46645" b="11190"/>
            <a:stretch/>
          </p:blipFill>
          <p:spPr>
            <a:xfrm>
              <a:off x="-409647" y="1776262"/>
              <a:ext cx="5918745" cy="3808071"/>
            </a:xfrm>
            <a:prstGeom prst="rect">
              <a:avLst/>
            </a:prstGeom>
            <a:noFill/>
            <a:ln>
              <a:noFill/>
            </a:ln>
          </p:spPr>
        </p:pic>
        <p:pic>
          <p:nvPicPr>
            <p:cNvPr id="165" name="Google Shape;165;p9"/>
            <p:cNvPicPr preferRelativeResize="0"/>
            <p:nvPr/>
          </p:nvPicPr>
          <p:blipFill rotWithShape="1">
            <a:blip r:embed="rId8">
              <a:alphaModFix/>
            </a:blip>
            <a:srcRect l="18975" t="9789" r="12467"/>
            <a:stretch/>
          </p:blipFill>
          <p:spPr>
            <a:xfrm>
              <a:off x="3462256" y="4199063"/>
              <a:ext cx="2046842" cy="1899370"/>
            </a:xfrm>
            <a:prstGeom prst="rect">
              <a:avLst/>
            </a:prstGeom>
            <a:noFill/>
            <a:ln>
              <a:noFill/>
            </a:ln>
          </p:spPr>
        </p:pic>
        <p:pic>
          <p:nvPicPr>
            <p:cNvPr id="2" name="Picture 1"/>
            <p:cNvPicPr>
              <a:picLocks noChangeAspect="1"/>
            </p:cNvPicPr>
            <p:nvPr/>
          </p:nvPicPr>
          <p:blipFill>
            <a:blip r:embed="rId9"/>
            <a:stretch>
              <a:fillRect/>
            </a:stretch>
          </p:blipFill>
          <p:spPr>
            <a:xfrm>
              <a:off x="3957236" y="-91975"/>
              <a:ext cx="7659620" cy="4066384"/>
            </a:xfrm>
            <a:prstGeom prst="rect">
              <a:avLst/>
            </a:prstGeom>
          </p:spPr>
        </p:pic>
        <p:sp>
          <p:nvSpPr>
            <p:cNvPr id="6" name="文本框 6"/>
            <p:cNvSpPr txBox="1"/>
            <p:nvPr/>
          </p:nvSpPr>
          <p:spPr>
            <a:xfrm>
              <a:off x="4003339" y="1591024"/>
              <a:ext cx="7743580" cy="1107996"/>
            </a:xfrm>
            <a:prstGeom prst="rect">
              <a:avLst/>
            </a:prstGeom>
            <a:noFill/>
          </p:spPr>
          <p:txBody>
            <a:bodyPr wrap="square" rtlCol="0">
              <a:spAutoFit/>
            </a:bodyPr>
            <a:lstStyle/>
            <a:p>
              <a:pPr algn="ctr"/>
              <a:r>
                <a:rPr lang="en-US" altLang="zh-CN" sz="6600" dirty="0">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IV.VẬN DỤNG</a:t>
              </a:r>
              <a:endParaRPr lang="zh-CN" altLang="en-US" sz="6600" dirty="0">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endParaRPr>
            </a:p>
          </p:txBody>
        </p:sp>
        <p:grpSp>
          <p:nvGrpSpPr>
            <p:cNvPr id="11" name="Group 10"/>
            <p:cNvGrpSpPr/>
            <p:nvPr/>
          </p:nvGrpSpPr>
          <p:grpSpPr>
            <a:xfrm>
              <a:off x="0" y="1607611"/>
              <a:ext cx="4199430" cy="4145225"/>
              <a:chOff x="0" y="1631465"/>
              <a:chExt cx="4199430" cy="4145225"/>
            </a:xfrm>
          </p:grpSpPr>
          <p:sp>
            <p:nvSpPr>
              <p:cNvPr id="12" name="PA_菱形 1"/>
              <p:cNvSpPr/>
              <p:nvPr>
                <p:custDataLst>
                  <p:tags r:id="rId2"/>
                </p:custDataLst>
              </p:nvPr>
            </p:nvSpPr>
            <p:spPr>
              <a:xfrm>
                <a:off x="0" y="1631465"/>
                <a:ext cx="4199430" cy="4145225"/>
              </a:xfrm>
              <a:prstGeom prst="diamond">
                <a:avLst/>
              </a:prstGeom>
              <a:solidFill>
                <a:srgbClr val="F3D3BC"/>
              </a:solidFill>
              <a:ln w="38100" cap="flat" cmpd="sng" algn="ctr">
                <a:noFill/>
                <a:prstDash val="solid"/>
                <a:miter lim="800000"/>
              </a:ln>
              <a:effectLst>
                <a:outerShdw blurRad="50800" dist="38100" dir="2700000" algn="tl" rotWithShape="0">
                  <a:prstClr val="black">
                    <a:alpha val="40000"/>
                  </a:prstClr>
                </a:outerShdw>
              </a:effectLst>
            </p:spPr>
            <p:txBody>
              <a:bodyPr rtlCol="0" anchor="ctr"/>
              <a:lstStyle/>
              <a:p>
                <a:pPr algn="ctr"/>
                <a:endParaRPr lang="zh-CN" altLang="en-US" kern="0">
                  <a:solidFill>
                    <a:prstClr val="white"/>
                  </a:solidFill>
                  <a:latin typeface="Lato Light"/>
                </a:endParaRPr>
              </a:p>
            </p:txBody>
          </p:sp>
          <p:sp>
            <p:nvSpPr>
              <p:cNvPr id="13" name="文本框 10"/>
              <p:cNvSpPr txBox="1"/>
              <p:nvPr/>
            </p:nvSpPr>
            <p:spPr>
              <a:xfrm>
                <a:off x="433137" y="2556912"/>
                <a:ext cx="3160607" cy="2246769"/>
              </a:xfrm>
              <a:prstGeom prst="rect">
                <a:avLst/>
              </a:prstGeom>
              <a:noFill/>
            </p:spPr>
            <p:txBody>
              <a:bodyPr wrap="square" rtlCol="0">
                <a:spAutoFit/>
              </a:bodyPr>
              <a:lstStyle/>
              <a:p>
                <a:pPr algn="ctr" eaLnBrk="0" fontAlgn="base" hangingPunct="0">
                  <a:spcBef>
                    <a:spcPct val="0"/>
                  </a:spcBef>
                  <a:spcAft>
                    <a:spcPct val="0"/>
                  </a:spcAft>
                </a:pPr>
                <a:r>
                  <a:rPr lang="en-US" altLang="en-US" sz="2800" b="1" dirty="0" err="1">
                    <a:solidFill>
                      <a:srgbClr val="0000FF"/>
                    </a:solidFill>
                    <a:latin typeface="#9Slide05 Brannboll Ny" panose="02000000000000000000" pitchFamily="2" charset="0"/>
                    <a:ea typeface="Helvetica Neue"/>
                    <a:cs typeface="Helvetica Neue"/>
                  </a:rPr>
                  <a:t>Bài</a:t>
                </a:r>
                <a:r>
                  <a:rPr lang="en-US" altLang="en-US" sz="2800" b="1" dirty="0">
                    <a:solidFill>
                      <a:srgbClr val="0000FF"/>
                    </a:solidFill>
                    <a:latin typeface="#9Slide05 Brannboll Ny" panose="02000000000000000000" pitchFamily="2" charset="0"/>
                    <a:ea typeface="Helvetica Neue"/>
                    <a:cs typeface="Helvetica Neue"/>
                  </a:rPr>
                  <a:t> 1:</a:t>
                </a:r>
                <a:r>
                  <a:rPr lang="en-US" altLang="en-US" sz="2800" b="1" dirty="0">
                    <a:solidFill>
                      <a:srgbClr val="FF0000"/>
                    </a:solidFill>
                    <a:latin typeface="#9Slide05 Brannboll Ny" panose="02000000000000000000" pitchFamily="2" charset="0"/>
                    <a:ea typeface="Helvetica Neue"/>
                    <a:cs typeface="Helvetica Neue"/>
                  </a:rPr>
                  <a:t> </a:t>
                </a:r>
              </a:p>
              <a:p>
                <a:pPr algn="ctr" eaLnBrk="0" fontAlgn="base" hangingPunct="0">
                  <a:spcBef>
                    <a:spcPct val="0"/>
                  </a:spcBef>
                  <a:spcAft>
                    <a:spcPct val="0"/>
                  </a:spcAft>
                </a:pPr>
                <a:r>
                  <a:rPr lang="en-US" altLang="en-US" sz="2800" b="1" dirty="0">
                    <a:solidFill>
                      <a:srgbClr val="FF0000"/>
                    </a:solidFill>
                    <a:latin typeface="#9Slide05 Brannboll Ny" panose="02000000000000000000" pitchFamily="2" charset="0"/>
                    <a:ea typeface="Helvetica Neue"/>
                    <a:cs typeface="Helvetica Neue"/>
                  </a:rPr>
                  <a:t>TỰ HÀO VỀ TRUYỀN THỐNG GIA ĐÌNH, DÒNG HỌ</a:t>
                </a:r>
                <a:endParaRPr lang="zh-CN" altLang="en-US" sz="2800" dirty="0">
                  <a:solidFill>
                    <a:prstClr val="white"/>
                  </a:solidFill>
                  <a:latin typeface="Times New Roman" pitchFamily="18" charset="0"/>
                  <a:cs typeface="Times New Roman" pitchFamily="18" charset="0"/>
                </a:endParaRPr>
              </a:p>
            </p:txBody>
          </p:sp>
        </p:grpSp>
      </p:grpSp>
      <p:grpSp>
        <p:nvGrpSpPr>
          <p:cNvPr id="14" name="Group 13"/>
          <p:cNvGrpSpPr/>
          <p:nvPr/>
        </p:nvGrpSpPr>
        <p:grpSpPr>
          <a:xfrm>
            <a:off x="376355" y="180201"/>
            <a:ext cx="3099448" cy="1930623"/>
            <a:chOff x="4525460" y="4108799"/>
            <a:chExt cx="3364300" cy="2220276"/>
          </a:xfrm>
        </p:grpSpPr>
        <p:grpSp>
          <p:nvGrpSpPr>
            <p:cNvPr id="15" name="Group 14"/>
            <p:cNvGrpSpPr/>
            <p:nvPr/>
          </p:nvGrpSpPr>
          <p:grpSpPr>
            <a:xfrm>
              <a:off x="4525460" y="4108799"/>
              <a:ext cx="3364300" cy="2220276"/>
              <a:chOff x="4479297" y="4126245"/>
              <a:chExt cx="3364300" cy="2220276"/>
            </a:xfrm>
          </p:grpSpPr>
          <p:pic>
            <p:nvPicPr>
              <p:cNvPr id="17" name="PA_库_图片 27"/>
              <p:cNvPicPr>
                <a:picLocks noChangeAspect="1"/>
              </p:cNvPicPr>
              <p:nvPr>
                <p:custDataLst>
                  <p:tags r:id="rId1"/>
                </p:custDataLst>
              </p:nvPr>
            </p:nvPicPr>
            <p:blipFill rotWithShape="1">
              <a:blip r:embed="rId10" cstate="print">
                <a:extLst>
                  <a:ext uri="{28A0092B-C50C-407E-A947-70E740481C1C}">
                    <a14:useLocalDpi xmlns:a14="http://schemas.microsoft.com/office/drawing/2010/main" val="0"/>
                  </a:ext>
                </a:extLst>
              </a:blip>
              <a:srcRect/>
              <a:stretch>
                <a:fillRect/>
              </a:stretch>
            </p:blipFill>
            <p:spPr>
              <a:xfrm rot="5174318">
                <a:off x="5156669" y="3659594"/>
                <a:ext cx="2009555" cy="3364300"/>
              </a:xfrm>
              <a:prstGeom prst="rect">
                <a:avLst/>
              </a:prstGeom>
            </p:spPr>
          </p:pic>
          <p:sp>
            <p:nvSpPr>
              <p:cNvPr id="18" name="Rectangle 17"/>
              <p:cNvSpPr/>
              <p:nvPr/>
            </p:nvSpPr>
            <p:spPr>
              <a:xfrm>
                <a:off x="5551490" y="4126245"/>
                <a:ext cx="1510350" cy="830997"/>
              </a:xfrm>
              <a:prstGeom prst="rect">
                <a:avLst/>
              </a:prstGeom>
            </p:spPr>
            <p:txBody>
              <a:bodyPr wrap="none">
                <a:spAutoFit/>
              </a:bodyPr>
              <a:lstStyle/>
              <a:p>
                <a:r>
                  <a:rPr lang="en-US" altLang="en-US" sz="3200" b="1" dirty="0">
                    <a:solidFill>
                      <a:srgbClr val="FF0000"/>
                    </a:solidFill>
                    <a:latin typeface="Times New Roman" pitchFamily="18" charset="0"/>
                    <a:cs typeface="Times New Roman" pitchFamily="18" charset="0"/>
                  </a:rPr>
                  <a:t> </a:t>
                </a:r>
                <a:r>
                  <a:rPr lang="en-US" altLang="en-US" sz="1600" b="1" dirty="0">
                    <a:solidFill>
                      <a:srgbClr val="FF0000"/>
                    </a:solidFill>
                    <a:latin typeface="SVN-Vanilla Daisy Pro" panose="00000500000000000000" pitchFamily="2" charset="0"/>
                    <a:cs typeface="Times New Roman" pitchFamily="18" charset="0"/>
                  </a:rPr>
                  <a:t>CÔ TUYẾT</a:t>
                </a:r>
              </a:p>
              <a:p>
                <a:r>
                  <a:rPr lang="en-US" sz="1600" b="1" dirty="0">
                    <a:solidFill>
                      <a:srgbClr val="FF0000"/>
                    </a:solidFill>
                    <a:latin typeface="SVN-Vanilla Daisy Pro" panose="00000500000000000000" pitchFamily="2" charset="0"/>
                    <a:cs typeface="Times New Roman" pitchFamily="18" charset="0"/>
                  </a:rPr>
                  <a:t>THCS TÔ HIỆU</a:t>
                </a:r>
                <a:endParaRPr lang="en-US" sz="1600" dirty="0">
                  <a:solidFill>
                    <a:srgbClr val="5F5F5F"/>
                  </a:solidFill>
                  <a:latin typeface="SVN-Vanilla Daisy Pro" panose="00000500000000000000" pitchFamily="2" charset="0"/>
                </a:endParaRPr>
              </a:p>
            </p:txBody>
          </p:sp>
        </p:grpSp>
        <p:pic>
          <p:nvPicPr>
            <p:cNvPr id="16" name="Picture 15"/>
            <p:cNvPicPr>
              <a:picLocks noChangeAspect="1"/>
            </p:cNvPicPr>
            <p:nvPr/>
          </p:nvPicPr>
          <p:blipFill>
            <a:blip r:embed="rId11">
              <a:extLst>
                <a:ext uri="{BEBA8EAE-BF5A-486C-A8C5-ECC9F3942E4B}">
                  <a14:imgProps xmlns:a14="http://schemas.microsoft.com/office/drawing/2010/main">
                    <a14:imgLayer r:embed="rId12">
                      <a14:imgEffect>
                        <a14:backgroundRemoval t="10000" b="90000" l="10000" r="90000">
                          <a14:backgroundMark x1="16719" y1="37632" x2="8906" y2="51583"/>
                          <a14:backgroundMark x1="17578" y1="36577" x2="26563" y2="27784"/>
                          <a14:backgroundMark x1="27969" y1="29426" x2="39141" y2="35756"/>
                          <a14:backgroundMark x1="76797" y1="12661" x2="75938" y2="80539"/>
                        </a14:backgroundRemoval>
                      </a14:imgEffect>
                    </a14:imgLayer>
                  </a14:imgProps>
                </a:ext>
              </a:extLst>
            </a:blip>
            <a:stretch>
              <a:fillRect/>
            </a:stretch>
          </p:blipFill>
          <p:spPr>
            <a:xfrm>
              <a:off x="4755644" y="4705586"/>
              <a:ext cx="2420357" cy="1599842"/>
            </a:xfrm>
            <a:prstGeom prst="rect">
              <a:avLst/>
            </a:prstGeom>
          </p:spPr>
        </p:pic>
      </p:grpSp>
    </p:spTree>
    <p:extLst>
      <p:ext uri="{BB962C8B-B14F-4D97-AF65-F5344CB8AC3E}">
        <p14:creationId xmlns:p14="http://schemas.microsoft.com/office/powerpoint/2010/main" val="2985294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1045030" y="410548"/>
            <a:ext cx="8924828" cy="4911362"/>
            <a:chOff x="-166977" y="0"/>
            <a:chExt cx="8523798" cy="5698029"/>
          </a:xfrm>
        </p:grpSpPr>
        <p:pic>
          <p:nvPicPr>
            <p:cNvPr id="5" name="Google Shape;164;p9"/>
            <p:cNvPicPr preferRelativeResize="0"/>
            <p:nvPr/>
          </p:nvPicPr>
          <p:blipFill rotWithShape="1">
            <a:blip r:embed="rId2">
              <a:alphaModFix/>
            </a:blip>
            <a:srcRect l="15285" t="10430" r="46645" b="11190"/>
            <a:stretch/>
          </p:blipFill>
          <p:spPr>
            <a:xfrm>
              <a:off x="-166977" y="0"/>
              <a:ext cx="8523798" cy="5698029"/>
            </a:xfrm>
            <a:prstGeom prst="rect">
              <a:avLst/>
            </a:prstGeom>
            <a:noFill/>
            <a:ln>
              <a:noFill/>
            </a:ln>
          </p:spPr>
        </p:pic>
        <p:pic>
          <p:nvPicPr>
            <p:cNvPr id="6" name="Google Shape;165;p9"/>
            <p:cNvPicPr preferRelativeResize="0"/>
            <p:nvPr/>
          </p:nvPicPr>
          <p:blipFill rotWithShape="1">
            <a:blip r:embed="rId3">
              <a:alphaModFix/>
            </a:blip>
            <a:srcRect l="18975" t="9789" r="12467"/>
            <a:stretch/>
          </p:blipFill>
          <p:spPr>
            <a:xfrm>
              <a:off x="3295278" y="4015409"/>
              <a:ext cx="2947731" cy="1677955"/>
            </a:xfrm>
            <a:prstGeom prst="rect">
              <a:avLst/>
            </a:prstGeom>
            <a:noFill/>
            <a:ln>
              <a:noFill/>
            </a:ln>
          </p:spPr>
        </p:pic>
      </p:grpSp>
      <p:pic>
        <p:nvPicPr>
          <p:cNvPr id="9" name="Picture 8"/>
          <p:cNvPicPr>
            <a:picLocks noChangeAspect="1"/>
          </p:cNvPicPr>
          <p:nvPr/>
        </p:nvPicPr>
        <p:blipFill>
          <a:blip r:embed="rId4"/>
          <a:stretch>
            <a:fillRect/>
          </a:stretch>
        </p:blipFill>
        <p:spPr>
          <a:xfrm>
            <a:off x="8795692" y="2481648"/>
            <a:ext cx="3853006" cy="4359018"/>
          </a:xfrm>
          <a:prstGeom prst="rect">
            <a:avLst/>
          </a:prstGeom>
        </p:spPr>
      </p:pic>
      <p:pic>
        <p:nvPicPr>
          <p:cNvPr id="11" name="图片 8" descr="6fc417983c9675ce1b60e983870aeb8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6439" y="3648269"/>
            <a:ext cx="2586805" cy="2665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2"/>
          <p:cNvSpPr/>
          <p:nvPr/>
        </p:nvSpPr>
        <p:spPr>
          <a:xfrm>
            <a:off x="1956045" y="1609913"/>
            <a:ext cx="6888660" cy="1938992"/>
          </a:xfrm>
          <a:prstGeom prst="rect">
            <a:avLst/>
          </a:prstGeom>
        </p:spPr>
        <p:txBody>
          <a:bodyPr wrap="square">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4000" b="1" i="0" u="sng" strike="noStrike" kern="0" cap="none" spc="0" normalizeH="0" baseline="0" noProof="0" dirty="0">
                <a:ln>
                  <a:noFill/>
                </a:ln>
                <a:solidFill>
                  <a:srgbClr val="0000FF"/>
                </a:solidFill>
                <a:effectLst>
                  <a:outerShdw blurRad="38100" dist="38100" dir="2700000" algn="tl">
                    <a:srgbClr val="000000"/>
                  </a:outerShdw>
                </a:effectLst>
                <a:uLnTx/>
                <a:uFillTx/>
              </a:rPr>
              <a:t>TRÒ CHƠI</a:t>
            </a:r>
          </a:p>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4000" b="1" i="0" u="sng" strike="noStrike" kern="0" cap="none" spc="0" normalizeH="0" baseline="0" noProof="0" dirty="0">
              <a:ln>
                <a:noFill/>
              </a:ln>
              <a:solidFill>
                <a:srgbClr val="0000FF"/>
              </a:solidFill>
              <a:effectLst>
                <a:outerShdw blurRad="38100" dist="38100" dir="2700000" algn="tl">
                  <a:srgbClr val="000000"/>
                </a:outerShdw>
              </a:effectLst>
              <a:uLnTx/>
              <a:uFillTx/>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0" lang="en-US" sz="4000" b="1" i="0" u="none" strike="noStrike" kern="0" cap="none" spc="0" normalizeH="0" baseline="0" noProof="0" dirty="0">
                <a:ln>
                  <a:noFill/>
                </a:ln>
                <a:solidFill>
                  <a:srgbClr val="FF00FF"/>
                </a:solidFill>
                <a:effectLst/>
                <a:uLnTx/>
                <a:uFillTx/>
              </a:rPr>
              <a:t>ĐOÁN Ô CHỮ</a:t>
            </a:r>
            <a:endParaRPr kumimoji="0" lang="en-US" sz="8000" b="1" i="0" u="none" strike="noStrike" kern="0" cap="none" spc="0" normalizeH="0" baseline="0" noProof="0" dirty="0">
              <a:ln>
                <a:noFill/>
              </a:ln>
              <a:solidFill>
                <a:srgbClr val="5F5F5F"/>
              </a:solidFill>
              <a:effectLst/>
              <a:uLnTx/>
              <a:uFillTx/>
              <a:latin typeface="SVN-Very Berry" panose="00000500000000000000" pitchFamily="2" charset="0"/>
            </a:endParaRPr>
          </a:p>
        </p:txBody>
      </p:sp>
      <p:pic>
        <p:nvPicPr>
          <p:cNvPr id="12" name="Shape 1"/>
          <p:cNvPicPr/>
          <p:nvPr/>
        </p:nvPicPr>
        <p:blipFill>
          <a:blip r:embed="rId6"/>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367127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900" decel="100000" fill="hold"/>
                                        <p:tgtEl>
                                          <p:spTgt spid="11"/>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8" descr="6fc417983c9675ce1b60e983870aeb8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6439" y="3648269"/>
            <a:ext cx="2586805" cy="2665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3" name="Group 2"/>
          <p:cNvGrpSpPr>
            <a:grpSpLocks/>
          </p:cNvGrpSpPr>
          <p:nvPr/>
        </p:nvGrpSpPr>
        <p:grpSpPr bwMode="auto">
          <a:xfrm>
            <a:off x="2415165" y="1219200"/>
            <a:ext cx="7186035" cy="4324350"/>
            <a:chOff x="624" y="816"/>
            <a:chExt cx="4464" cy="2724"/>
          </a:xfrm>
        </p:grpSpPr>
        <p:graphicFrame>
          <p:nvGraphicFramePr>
            <p:cNvPr id="14" name="Object 3"/>
            <p:cNvGraphicFramePr>
              <a:graphicFrameLocks noChangeAspect="1"/>
            </p:cNvGraphicFramePr>
            <p:nvPr/>
          </p:nvGraphicFramePr>
          <p:xfrm>
            <a:off x="2064" y="2096"/>
            <a:ext cx="1632" cy="1444"/>
          </p:xfrm>
          <a:graphic>
            <a:graphicData uri="http://schemas.openxmlformats.org/presentationml/2006/ole">
              <mc:AlternateContent xmlns:mc="http://schemas.openxmlformats.org/markup-compatibility/2006">
                <mc:Choice xmlns:v="urn:schemas-microsoft-com:vml" Requires="v">
                  <p:oleObj name="Bitmap Image" r:id="rId3" imgW="1209524" imgH="1047619" progId="Paint.Picture">
                    <p:embed/>
                  </p:oleObj>
                </mc:Choice>
                <mc:Fallback>
                  <p:oleObj name="Bitmap Image" r:id="rId3" imgW="1209524" imgH="1047619" progId="Paint.Picture">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64" y="2096"/>
                          <a:ext cx="1632" cy="1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5" name="Text Box 4"/>
            <p:cNvSpPr txBox="1">
              <a:spLocks noChangeArrowheads="1"/>
            </p:cNvSpPr>
            <p:nvPr/>
          </p:nvSpPr>
          <p:spPr bwMode="auto">
            <a:xfrm>
              <a:off x="624" y="816"/>
              <a:ext cx="4464" cy="872"/>
            </a:xfrm>
            <a:prstGeom prst="rect">
              <a:avLst/>
            </a:prstGeom>
            <a:noFill/>
            <a:ln w="57150" cmpd="thickThin">
              <a:solidFill>
                <a:srgbClr val="3366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en-US" sz="2800" b="1" i="0" u="none" strike="noStrike" kern="0" cap="none" spc="0" normalizeH="0" baseline="0" noProof="0" dirty="0">
                  <a:ln>
                    <a:noFill/>
                  </a:ln>
                  <a:solidFill>
                    <a:srgbClr val="3333CC"/>
                  </a:solidFill>
                  <a:effectLst/>
                  <a:uLnTx/>
                  <a:uFillTx/>
                  <a:cs typeface="Arial" pitchFamily="34" charset="0"/>
                </a:rPr>
                <a:t>Ô </a:t>
              </a:r>
              <a:r>
                <a:rPr kumimoji="0" lang="en-US" altLang="en-US" sz="2800" b="1" i="0" u="none" strike="noStrike" kern="0" cap="none" spc="0" normalizeH="0" baseline="0" noProof="0" dirty="0" err="1">
                  <a:ln>
                    <a:noFill/>
                  </a:ln>
                  <a:solidFill>
                    <a:srgbClr val="3333CC"/>
                  </a:solidFill>
                  <a:effectLst/>
                  <a:uLnTx/>
                  <a:uFillTx/>
                  <a:cs typeface="Arial" pitchFamily="34" charset="0"/>
                </a:rPr>
                <a:t>chữ</a:t>
              </a:r>
              <a:r>
                <a:rPr kumimoji="0" lang="en-US" altLang="en-US" sz="2800" b="1" i="0" u="none" strike="noStrike" kern="0" cap="none" spc="0" normalizeH="0" baseline="0" noProof="0" dirty="0">
                  <a:ln>
                    <a:noFill/>
                  </a:ln>
                  <a:solidFill>
                    <a:srgbClr val="000000"/>
                  </a:solidFill>
                  <a:effectLst/>
                  <a:uLnTx/>
                  <a:uFillTx/>
                  <a:cs typeface="Arial" pitchFamily="34" charset="0"/>
                </a:rPr>
                <a:t>  </a:t>
              </a:r>
              <a:r>
                <a:rPr kumimoji="0" lang="en-US" altLang="en-US" sz="2800" b="1" i="0" u="none" strike="noStrike" kern="0" cap="none" spc="0" normalizeH="0" baseline="0" noProof="0" dirty="0" err="1">
                  <a:ln>
                    <a:noFill/>
                  </a:ln>
                  <a:solidFill>
                    <a:srgbClr val="3333CC"/>
                  </a:solidFill>
                  <a:effectLst/>
                  <a:uLnTx/>
                  <a:uFillTx/>
                  <a:cs typeface="Arial" pitchFamily="34" charset="0"/>
                </a:rPr>
                <a:t>thứ</a:t>
              </a:r>
              <a:r>
                <a:rPr kumimoji="0" lang="en-US" altLang="en-US" sz="2800" b="1" i="0" u="none" strike="noStrike" kern="0" cap="none" spc="0" normalizeH="0" baseline="0" noProof="0" dirty="0">
                  <a:ln>
                    <a:noFill/>
                  </a:ln>
                  <a:solidFill>
                    <a:srgbClr val="3333CC"/>
                  </a:solidFill>
                  <a:effectLst/>
                  <a:uLnTx/>
                  <a:uFillTx/>
                  <a:cs typeface="Arial" pitchFamily="34" charset="0"/>
                </a:rPr>
                <a:t> </a:t>
              </a:r>
              <a:r>
                <a:rPr kumimoji="0" lang="en-US" altLang="en-US" sz="2800" b="1" i="0" u="none" strike="noStrike" kern="0" cap="none" spc="0" normalizeH="0" baseline="0" noProof="0" dirty="0" err="1">
                  <a:ln>
                    <a:noFill/>
                  </a:ln>
                  <a:solidFill>
                    <a:srgbClr val="3333CC"/>
                  </a:solidFill>
                  <a:effectLst/>
                  <a:uLnTx/>
                  <a:uFillTx/>
                  <a:cs typeface="Arial" pitchFamily="34" charset="0"/>
                </a:rPr>
                <a:t>nhất</a:t>
              </a:r>
              <a:r>
                <a:rPr kumimoji="0" lang="en-US" altLang="en-US" sz="2800" b="1" i="0" u="none" strike="noStrike" kern="0" cap="none" spc="0" normalizeH="0" baseline="0" noProof="0" dirty="0">
                  <a:ln>
                    <a:noFill/>
                  </a:ln>
                  <a:solidFill>
                    <a:srgbClr val="000000"/>
                  </a:solidFill>
                  <a:effectLst/>
                  <a:uLnTx/>
                  <a:uFillTx/>
                  <a:cs typeface="Arial" pitchFamily="34" charset="0"/>
                </a:rPr>
                <a:t>  </a:t>
              </a:r>
              <a:r>
                <a:rPr kumimoji="0" lang="en-US" altLang="en-US" sz="2800" b="1" i="0" u="none" strike="noStrike" kern="0" cap="none" spc="0" normalizeH="0" baseline="0" noProof="0" dirty="0" err="1">
                  <a:ln>
                    <a:noFill/>
                  </a:ln>
                  <a:solidFill>
                    <a:srgbClr val="0000FF"/>
                  </a:solidFill>
                  <a:effectLst/>
                  <a:uLnTx/>
                  <a:uFillTx/>
                  <a:cs typeface="Arial" pitchFamily="34" charset="0"/>
                </a:rPr>
                <a:t>gồm</a:t>
              </a:r>
              <a:r>
                <a:rPr kumimoji="0" lang="en-US" altLang="en-US" sz="2800" b="1" i="0" u="none" strike="noStrike" kern="0" cap="none" spc="0" normalizeH="0" baseline="0" noProof="0" dirty="0">
                  <a:ln>
                    <a:noFill/>
                  </a:ln>
                  <a:solidFill>
                    <a:srgbClr val="0000FF"/>
                  </a:solidFill>
                  <a:effectLst/>
                  <a:uLnTx/>
                  <a:uFillTx/>
                  <a:cs typeface="Arial" pitchFamily="34" charset="0"/>
                </a:rPr>
                <a:t> 7 </a:t>
              </a:r>
              <a:r>
                <a:rPr kumimoji="0" lang="en-US" altLang="en-US" sz="2800" b="1" i="0" u="none" strike="noStrike" kern="0" cap="none" spc="0" normalizeH="0" baseline="0" noProof="0" dirty="0" err="1">
                  <a:ln>
                    <a:noFill/>
                  </a:ln>
                  <a:solidFill>
                    <a:srgbClr val="0000FF"/>
                  </a:solidFill>
                  <a:effectLst/>
                  <a:uLnTx/>
                  <a:uFillTx/>
                  <a:cs typeface="Arial" pitchFamily="34" charset="0"/>
                </a:rPr>
                <a:t>chữ</a:t>
              </a:r>
              <a:r>
                <a:rPr kumimoji="0" lang="en-US" altLang="en-US" sz="2800" b="1" i="0" u="none" strike="noStrike" kern="0" cap="none" spc="0" normalizeH="0" baseline="0" noProof="0" dirty="0">
                  <a:ln>
                    <a:noFill/>
                  </a:ln>
                  <a:solidFill>
                    <a:srgbClr val="0000FF"/>
                  </a:solidFill>
                  <a:effectLst/>
                  <a:uLnTx/>
                  <a:uFillTx/>
                  <a:cs typeface="Arial" pitchFamily="34" charset="0"/>
                </a:rPr>
                <a:t> </a:t>
              </a:r>
              <a:r>
                <a:rPr kumimoji="0" lang="en-US" altLang="en-US" sz="2800" b="1" i="0" u="none" strike="noStrike" kern="0" cap="none" spc="0" normalizeH="0" baseline="0" noProof="0" dirty="0" err="1">
                  <a:ln>
                    <a:noFill/>
                  </a:ln>
                  <a:solidFill>
                    <a:srgbClr val="0000FF"/>
                  </a:solidFill>
                  <a:effectLst/>
                  <a:uLnTx/>
                  <a:uFillTx/>
                  <a:cs typeface="Arial" pitchFamily="34" charset="0"/>
                </a:rPr>
                <a:t>cái</a:t>
              </a:r>
              <a:r>
                <a:rPr kumimoji="0" lang="en-US" altLang="en-US" sz="2800" b="1" i="0" u="none" strike="noStrike" kern="0" cap="none" spc="0" normalizeH="0" baseline="0" noProof="0" dirty="0">
                  <a:ln>
                    <a:noFill/>
                  </a:ln>
                  <a:solidFill>
                    <a:srgbClr val="0000FF"/>
                  </a:solidFill>
                  <a:effectLst/>
                  <a:uLnTx/>
                  <a:uFillTx/>
                  <a:cs typeface="Arial" pitchFamily="34" charset="0"/>
                </a:rPr>
                <a:t> </a:t>
              </a:r>
              <a:r>
                <a:rPr kumimoji="0" lang="en-US" altLang="en-US" sz="2800" b="1" i="0" u="none" strike="noStrike" kern="0" cap="none" spc="0" normalizeH="0" baseline="0" noProof="0" dirty="0" err="1">
                  <a:ln>
                    <a:noFill/>
                  </a:ln>
                  <a:solidFill>
                    <a:srgbClr val="0000FF"/>
                  </a:solidFill>
                  <a:effectLst/>
                  <a:uLnTx/>
                  <a:uFillTx/>
                  <a:cs typeface="Arial" pitchFamily="34" charset="0"/>
                </a:rPr>
                <a:t>nói</a:t>
              </a:r>
              <a:r>
                <a:rPr kumimoji="0" lang="en-US" altLang="en-US" sz="2800" b="1" i="0" u="none" strike="noStrike" kern="0" cap="none" spc="0" normalizeH="0" baseline="0" noProof="0" dirty="0">
                  <a:ln>
                    <a:noFill/>
                  </a:ln>
                  <a:solidFill>
                    <a:srgbClr val="0000FF"/>
                  </a:solidFill>
                  <a:effectLst/>
                  <a:uLnTx/>
                  <a:uFillTx/>
                  <a:cs typeface="Arial" pitchFamily="34" charset="0"/>
                </a:rPr>
                <a:t> </a:t>
              </a:r>
              <a:r>
                <a:rPr kumimoji="0" lang="en-US" altLang="en-US" sz="2800" b="1" i="0" u="none" strike="noStrike" kern="0" cap="none" spc="0" normalizeH="0" baseline="0" noProof="0" dirty="0" err="1">
                  <a:ln>
                    <a:noFill/>
                  </a:ln>
                  <a:solidFill>
                    <a:srgbClr val="0000FF"/>
                  </a:solidFill>
                  <a:effectLst/>
                  <a:uLnTx/>
                  <a:uFillTx/>
                  <a:cs typeface="Arial" pitchFamily="34" charset="0"/>
                </a:rPr>
                <a:t>về</a:t>
              </a:r>
              <a:r>
                <a:rPr kumimoji="0" lang="en-US" altLang="en-US" sz="2800" b="1" i="0" u="none" strike="noStrike" kern="0" cap="none" spc="0" normalizeH="0" baseline="0" noProof="0" dirty="0">
                  <a:ln>
                    <a:noFill/>
                  </a:ln>
                  <a:solidFill>
                    <a:srgbClr val="0000FF"/>
                  </a:solidFill>
                  <a:effectLst/>
                  <a:uLnTx/>
                  <a:uFillTx/>
                  <a:cs typeface="Arial" pitchFamily="34" charset="0"/>
                </a:rPr>
                <a:t> </a:t>
              </a:r>
              <a:r>
                <a:rPr kumimoji="0" lang="en-US" altLang="en-US" sz="2800" b="1" i="0" u="none" strike="noStrike" kern="0" cap="none" spc="0" normalizeH="0" baseline="0" noProof="0" dirty="0" err="1">
                  <a:ln>
                    <a:noFill/>
                  </a:ln>
                  <a:solidFill>
                    <a:srgbClr val="0000FF"/>
                  </a:solidFill>
                  <a:effectLst/>
                  <a:uLnTx/>
                  <a:uFillTx/>
                  <a:cs typeface="Arial" pitchFamily="34" charset="0"/>
                </a:rPr>
                <a:t>đơn</a:t>
              </a:r>
              <a:r>
                <a:rPr kumimoji="0" lang="en-US" altLang="en-US" sz="2800" b="1" i="0" u="none" strike="noStrike" kern="0" cap="none" spc="0" normalizeH="0" baseline="0" noProof="0" dirty="0">
                  <a:ln>
                    <a:noFill/>
                  </a:ln>
                  <a:solidFill>
                    <a:srgbClr val="0000FF"/>
                  </a:solidFill>
                  <a:effectLst/>
                  <a:uLnTx/>
                  <a:uFillTx/>
                  <a:cs typeface="Arial" pitchFamily="34" charset="0"/>
                </a:rPr>
                <a:t> </a:t>
              </a:r>
              <a:r>
                <a:rPr kumimoji="0" lang="en-US" altLang="en-US" sz="2800" b="1" i="0" u="none" strike="noStrike" kern="0" cap="none" spc="0" normalizeH="0" baseline="0" noProof="0" dirty="0" err="1">
                  <a:ln>
                    <a:noFill/>
                  </a:ln>
                  <a:solidFill>
                    <a:srgbClr val="0000FF"/>
                  </a:solidFill>
                  <a:effectLst/>
                  <a:uLnTx/>
                  <a:uFillTx/>
                  <a:cs typeface="Arial" pitchFamily="34" charset="0"/>
                </a:rPr>
                <a:t>vị</a:t>
              </a:r>
              <a:r>
                <a:rPr kumimoji="0" lang="en-US" altLang="en-US" sz="2800" b="1" i="0" u="none" strike="noStrike" kern="0" cap="none" spc="0" normalizeH="0" baseline="0" noProof="0" dirty="0">
                  <a:ln>
                    <a:noFill/>
                  </a:ln>
                  <a:solidFill>
                    <a:srgbClr val="0000FF"/>
                  </a:solidFill>
                  <a:effectLst/>
                  <a:uLnTx/>
                  <a:uFillTx/>
                  <a:cs typeface="Arial" pitchFamily="34" charset="0"/>
                </a:rPr>
                <a:t> </a:t>
              </a:r>
              <a:r>
                <a:rPr kumimoji="0" lang="en-US" altLang="en-US" sz="2800" b="1" i="0" u="none" strike="noStrike" kern="0" cap="none" spc="0" normalizeH="0" baseline="0" noProof="0" dirty="0" err="1">
                  <a:ln>
                    <a:noFill/>
                  </a:ln>
                  <a:solidFill>
                    <a:srgbClr val="0000FF"/>
                  </a:solidFill>
                  <a:effectLst/>
                  <a:uLnTx/>
                  <a:uFillTx/>
                  <a:cs typeface="Arial" pitchFamily="34" charset="0"/>
                </a:rPr>
                <a:t>xã</a:t>
              </a:r>
              <a:r>
                <a:rPr kumimoji="0" lang="en-US" altLang="en-US" sz="2800" b="1" i="0" u="none" strike="noStrike" kern="0" cap="none" spc="0" normalizeH="0" baseline="0" noProof="0" dirty="0">
                  <a:ln>
                    <a:noFill/>
                  </a:ln>
                  <a:solidFill>
                    <a:srgbClr val="0000FF"/>
                  </a:solidFill>
                  <a:effectLst/>
                  <a:uLnTx/>
                  <a:uFillTx/>
                  <a:cs typeface="Arial" pitchFamily="34" charset="0"/>
                </a:rPr>
                <a:t> </a:t>
              </a:r>
              <a:r>
                <a:rPr kumimoji="0" lang="en-US" altLang="en-US" sz="2800" b="1" i="0" u="none" strike="noStrike" kern="0" cap="none" spc="0" normalizeH="0" baseline="0" noProof="0" dirty="0" err="1">
                  <a:ln>
                    <a:noFill/>
                  </a:ln>
                  <a:solidFill>
                    <a:srgbClr val="0000FF"/>
                  </a:solidFill>
                  <a:effectLst/>
                  <a:uLnTx/>
                  <a:uFillTx/>
                  <a:cs typeface="Arial" pitchFamily="34" charset="0"/>
                </a:rPr>
                <a:t>hội</a:t>
              </a:r>
              <a:r>
                <a:rPr kumimoji="0" lang="en-US" altLang="en-US" sz="2800" b="1" i="0" u="none" strike="noStrike" kern="0" cap="none" spc="0" normalizeH="0" baseline="0" noProof="0" dirty="0">
                  <a:ln>
                    <a:noFill/>
                  </a:ln>
                  <a:solidFill>
                    <a:srgbClr val="0000FF"/>
                  </a:solidFill>
                  <a:effectLst/>
                  <a:uLnTx/>
                  <a:uFillTx/>
                  <a:cs typeface="Arial" pitchFamily="34" charset="0"/>
                </a:rPr>
                <a:t> </a:t>
              </a:r>
              <a:r>
                <a:rPr kumimoji="0" lang="en-US" altLang="en-US" sz="2800" b="1" i="0" u="none" strike="noStrike" kern="0" cap="none" spc="0" normalizeH="0" baseline="0" noProof="0" dirty="0" err="1">
                  <a:ln>
                    <a:noFill/>
                  </a:ln>
                  <a:solidFill>
                    <a:srgbClr val="0000FF"/>
                  </a:solidFill>
                  <a:effectLst/>
                  <a:uLnTx/>
                  <a:uFillTx/>
                  <a:cs typeface="Arial" pitchFamily="34" charset="0"/>
                </a:rPr>
                <a:t>gồm</a:t>
              </a:r>
              <a:r>
                <a:rPr kumimoji="0" lang="en-US" altLang="en-US" sz="2800" b="1" i="0" u="none" strike="noStrike" kern="0" cap="none" spc="0" normalizeH="0" baseline="0" noProof="0" dirty="0">
                  <a:ln>
                    <a:noFill/>
                  </a:ln>
                  <a:solidFill>
                    <a:srgbClr val="0000FF"/>
                  </a:solidFill>
                  <a:effectLst/>
                  <a:uLnTx/>
                  <a:uFillTx/>
                  <a:cs typeface="Arial" pitchFamily="34" charset="0"/>
                </a:rPr>
                <a:t> cha </a:t>
              </a:r>
              <a:r>
                <a:rPr kumimoji="0" lang="en-US" altLang="en-US" sz="2800" b="1" i="0" u="none" strike="noStrike" kern="0" cap="none" spc="0" normalizeH="0" baseline="0" noProof="0" dirty="0" err="1">
                  <a:ln>
                    <a:noFill/>
                  </a:ln>
                  <a:solidFill>
                    <a:srgbClr val="0000FF"/>
                  </a:solidFill>
                  <a:effectLst/>
                  <a:uLnTx/>
                  <a:uFillTx/>
                  <a:cs typeface="Arial" pitchFamily="34" charset="0"/>
                </a:rPr>
                <a:t>mẹ</a:t>
              </a:r>
              <a:r>
                <a:rPr kumimoji="0" lang="en-US" altLang="en-US" sz="2800" b="1" i="0" u="none" strike="noStrike" kern="0" cap="none" spc="0" normalizeH="0" baseline="0" noProof="0" dirty="0">
                  <a:ln>
                    <a:noFill/>
                  </a:ln>
                  <a:solidFill>
                    <a:srgbClr val="0000FF"/>
                  </a:solidFill>
                  <a:effectLst/>
                  <a:uLnTx/>
                  <a:uFillTx/>
                  <a:cs typeface="Arial" pitchFamily="34" charset="0"/>
                </a:rPr>
                <a:t>, con </a:t>
              </a:r>
              <a:r>
                <a:rPr kumimoji="0" lang="en-US" altLang="en-US" sz="2800" b="1" i="0" u="none" strike="noStrike" kern="0" cap="none" spc="0" normalizeH="0" baseline="0" noProof="0" dirty="0" err="1">
                  <a:ln>
                    <a:noFill/>
                  </a:ln>
                  <a:solidFill>
                    <a:srgbClr val="0000FF"/>
                  </a:solidFill>
                  <a:effectLst/>
                  <a:uLnTx/>
                  <a:uFillTx/>
                  <a:cs typeface="Arial" pitchFamily="34" charset="0"/>
                </a:rPr>
                <a:t>cái</a:t>
              </a:r>
              <a:r>
                <a:rPr kumimoji="0" lang="en-US" altLang="en-US" sz="2800" b="1" i="0" u="none" strike="noStrike" kern="0" cap="none" spc="0" normalizeH="0" baseline="0" noProof="0" dirty="0">
                  <a:ln>
                    <a:noFill/>
                  </a:ln>
                  <a:solidFill>
                    <a:srgbClr val="0000FF"/>
                  </a:solidFill>
                  <a:effectLst/>
                  <a:uLnTx/>
                  <a:uFillTx/>
                  <a:cs typeface="Arial" pitchFamily="34" charset="0"/>
                </a:rPr>
                <a:t> </a:t>
              </a:r>
              <a:r>
                <a:rPr kumimoji="0" lang="en-US" altLang="en-US" sz="2800" b="1" i="0" u="none" strike="noStrike" kern="0" cap="none" spc="0" normalizeH="0" baseline="0" noProof="0" dirty="0" err="1">
                  <a:ln>
                    <a:noFill/>
                  </a:ln>
                  <a:solidFill>
                    <a:srgbClr val="0000FF"/>
                  </a:solidFill>
                  <a:effectLst/>
                  <a:uLnTx/>
                  <a:uFillTx/>
                  <a:cs typeface="Arial" pitchFamily="34" charset="0"/>
                </a:rPr>
                <a:t>đôi</a:t>
              </a:r>
              <a:r>
                <a:rPr kumimoji="0" lang="en-US" altLang="en-US" sz="2800" b="1" i="0" u="none" strike="noStrike" kern="0" cap="none" spc="0" normalizeH="0" baseline="0" noProof="0" dirty="0">
                  <a:ln>
                    <a:noFill/>
                  </a:ln>
                  <a:solidFill>
                    <a:srgbClr val="0000FF"/>
                  </a:solidFill>
                  <a:effectLst/>
                  <a:uLnTx/>
                  <a:uFillTx/>
                  <a:cs typeface="Arial" pitchFamily="34" charset="0"/>
                </a:rPr>
                <a:t> </a:t>
              </a:r>
              <a:r>
                <a:rPr kumimoji="0" lang="en-US" altLang="en-US" sz="2800" b="1" i="0" u="none" strike="noStrike" kern="0" cap="none" spc="0" normalizeH="0" baseline="0" noProof="0" dirty="0" err="1">
                  <a:ln>
                    <a:noFill/>
                  </a:ln>
                  <a:solidFill>
                    <a:srgbClr val="0000FF"/>
                  </a:solidFill>
                  <a:effectLst/>
                  <a:uLnTx/>
                  <a:uFillTx/>
                  <a:cs typeface="Arial" pitchFamily="34" charset="0"/>
                </a:rPr>
                <a:t>khi</a:t>
              </a:r>
              <a:r>
                <a:rPr kumimoji="0" lang="en-US" altLang="en-US" sz="2800" b="1" i="0" u="none" strike="noStrike" kern="0" cap="none" spc="0" normalizeH="0" baseline="0" noProof="0" dirty="0">
                  <a:ln>
                    <a:noFill/>
                  </a:ln>
                  <a:solidFill>
                    <a:srgbClr val="0000FF"/>
                  </a:solidFill>
                  <a:effectLst/>
                  <a:uLnTx/>
                  <a:uFillTx/>
                  <a:cs typeface="Arial" pitchFamily="34" charset="0"/>
                </a:rPr>
                <a:t> </a:t>
              </a:r>
              <a:r>
                <a:rPr kumimoji="0" lang="en-US" altLang="en-US" sz="2800" b="1" i="0" u="none" strike="noStrike" kern="0" cap="none" spc="0" normalizeH="0" baseline="0" noProof="0" dirty="0" err="1">
                  <a:ln>
                    <a:noFill/>
                  </a:ln>
                  <a:solidFill>
                    <a:srgbClr val="0000FF"/>
                  </a:solidFill>
                  <a:effectLst/>
                  <a:uLnTx/>
                  <a:uFillTx/>
                  <a:cs typeface="Arial" pitchFamily="34" charset="0"/>
                </a:rPr>
                <a:t>có</a:t>
              </a:r>
              <a:r>
                <a:rPr kumimoji="0" lang="en-US" altLang="en-US" sz="2800" b="1" i="0" u="none" strike="noStrike" kern="0" cap="none" spc="0" normalizeH="0" baseline="0" noProof="0" dirty="0">
                  <a:ln>
                    <a:noFill/>
                  </a:ln>
                  <a:solidFill>
                    <a:srgbClr val="0000FF"/>
                  </a:solidFill>
                  <a:effectLst/>
                  <a:uLnTx/>
                  <a:uFillTx/>
                  <a:cs typeface="Arial" pitchFamily="34" charset="0"/>
                </a:rPr>
                <a:t> </a:t>
              </a:r>
              <a:r>
                <a:rPr kumimoji="0" lang="en-US" altLang="en-US" sz="2800" b="1" i="0" u="none" strike="noStrike" kern="0" cap="none" spc="0" normalizeH="0" baseline="0" noProof="0" dirty="0" err="1">
                  <a:ln>
                    <a:noFill/>
                  </a:ln>
                  <a:solidFill>
                    <a:srgbClr val="0000FF"/>
                  </a:solidFill>
                  <a:effectLst/>
                  <a:uLnTx/>
                  <a:uFillTx/>
                  <a:cs typeface="Arial" pitchFamily="34" charset="0"/>
                </a:rPr>
                <a:t>cả</a:t>
              </a:r>
              <a:r>
                <a:rPr kumimoji="0" lang="en-US" altLang="en-US" sz="2800" b="1" i="0" u="none" strike="noStrike" kern="0" cap="none" spc="0" normalizeH="0" baseline="0" noProof="0" dirty="0">
                  <a:ln>
                    <a:noFill/>
                  </a:ln>
                  <a:solidFill>
                    <a:srgbClr val="0000FF"/>
                  </a:solidFill>
                  <a:effectLst/>
                  <a:uLnTx/>
                  <a:uFillTx/>
                  <a:cs typeface="Arial" pitchFamily="34" charset="0"/>
                </a:rPr>
                <a:t> </a:t>
              </a:r>
              <a:r>
                <a:rPr kumimoji="0" lang="en-US" altLang="en-US" sz="2800" b="1" i="0" u="none" strike="noStrike" kern="0" cap="none" spc="0" normalizeH="0" baseline="0" noProof="0" dirty="0" err="1">
                  <a:ln>
                    <a:noFill/>
                  </a:ln>
                  <a:solidFill>
                    <a:srgbClr val="0000FF"/>
                  </a:solidFill>
                  <a:effectLst/>
                  <a:uLnTx/>
                  <a:uFillTx/>
                  <a:cs typeface="Arial" pitchFamily="34" charset="0"/>
                </a:rPr>
                <a:t>ông</a:t>
              </a:r>
              <a:r>
                <a:rPr kumimoji="0" lang="en-US" altLang="en-US" sz="2800" b="1" i="0" u="none" strike="noStrike" kern="0" cap="none" spc="0" normalizeH="0" baseline="0" noProof="0" dirty="0">
                  <a:ln>
                    <a:noFill/>
                  </a:ln>
                  <a:solidFill>
                    <a:srgbClr val="0000FF"/>
                  </a:solidFill>
                  <a:effectLst/>
                  <a:uLnTx/>
                  <a:uFillTx/>
                  <a:cs typeface="Arial" pitchFamily="34" charset="0"/>
                </a:rPr>
                <a:t> </a:t>
              </a:r>
              <a:r>
                <a:rPr kumimoji="0" lang="en-US" altLang="en-US" sz="2800" b="1" i="0" u="none" strike="noStrike" kern="0" cap="none" spc="0" normalizeH="0" baseline="0" noProof="0" dirty="0" err="1">
                  <a:ln>
                    <a:noFill/>
                  </a:ln>
                  <a:solidFill>
                    <a:srgbClr val="0000FF"/>
                  </a:solidFill>
                  <a:effectLst/>
                  <a:uLnTx/>
                  <a:uFillTx/>
                  <a:cs typeface="Arial" pitchFamily="34" charset="0"/>
                </a:rPr>
                <a:t>bà</a:t>
              </a:r>
              <a:r>
                <a:rPr kumimoji="0" lang="en-US" altLang="en-US" sz="2800" b="1" i="0" u="none" strike="noStrike" kern="0" cap="none" spc="0" normalizeH="0" baseline="0" noProof="0" dirty="0">
                  <a:ln>
                    <a:noFill/>
                  </a:ln>
                  <a:solidFill>
                    <a:srgbClr val="0000FF"/>
                  </a:solidFill>
                  <a:effectLst/>
                  <a:uLnTx/>
                  <a:uFillTx/>
                  <a:cs typeface="Arial" pitchFamily="34" charset="0"/>
                </a:rPr>
                <a:t>.</a:t>
              </a:r>
            </a:p>
          </p:txBody>
        </p:sp>
      </p:grpSp>
      <p:sp>
        <p:nvSpPr>
          <p:cNvPr id="16" name="Rectangle 14"/>
          <p:cNvSpPr>
            <a:spLocks noChangeArrowheads="1"/>
          </p:cNvSpPr>
          <p:nvPr/>
        </p:nvSpPr>
        <p:spPr bwMode="auto">
          <a:xfrm>
            <a:off x="6800169" y="5659437"/>
            <a:ext cx="695423" cy="609600"/>
          </a:xfrm>
          <a:prstGeom prst="rect">
            <a:avLst/>
          </a:prstGeom>
          <a:solidFill>
            <a:srgbClr val="5B9BD5"/>
          </a:solidFill>
          <a:ln w="9525">
            <a:solidFill>
              <a:sysClr val="windowText" lastClr="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en-US" sz="4800" b="1" i="0" u="none" strike="noStrike" kern="0" cap="none" spc="0" normalizeH="0" baseline="0" noProof="0">
                <a:ln>
                  <a:noFill/>
                </a:ln>
                <a:solidFill>
                  <a:srgbClr val="5F5F5F"/>
                </a:solidFill>
                <a:effectLst/>
                <a:uLnTx/>
                <a:uFillTx/>
                <a:latin typeface="Times New Roman" panose="02020603050405020304" pitchFamily="18" charset="0"/>
                <a:cs typeface="Times New Roman" panose="02020603050405020304" pitchFamily="18" charset="0"/>
              </a:rPr>
              <a:t>Ì</a:t>
            </a:r>
          </a:p>
        </p:txBody>
      </p:sp>
      <p:sp>
        <p:nvSpPr>
          <p:cNvPr id="17" name="Rectangle 16"/>
          <p:cNvSpPr>
            <a:spLocks noChangeArrowheads="1"/>
          </p:cNvSpPr>
          <p:nvPr/>
        </p:nvSpPr>
        <p:spPr bwMode="auto">
          <a:xfrm>
            <a:off x="8486192" y="5659437"/>
            <a:ext cx="685800" cy="609600"/>
          </a:xfrm>
          <a:prstGeom prst="rect">
            <a:avLst/>
          </a:prstGeom>
          <a:solidFill>
            <a:srgbClr val="5B9BD5"/>
          </a:solidFill>
          <a:ln w="9525">
            <a:solidFill>
              <a:sysClr val="windowText" lastClr="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en-US" sz="5400" b="1" i="0" u="none" strike="noStrike" kern="0" cap="none" spc="0" normalizeH="0" baseline="0" noProof="0">
                <a:ln>
                  <a:noFill/>
                </a:ln>
                <a:solidFill>
                  <a:srgbClr val="5F5F5F"/>
                </a:solidFill>
                <a:effectLst/>
                <a:uLnTx/>
                <a:uFillTx/>
                <a:latin typeface="Times New Roman" panose="02020603050405020304" pitchFamily="18" charset="0"/>
                <a:cs typeface="Times New Roman" panose="02020603050405020304" pitchFamily="18" charset="0"/>
              </a:rPr>
              <a:t>H</a:t>
            </a:r>
          </a:p>
        </p:txBody>
      </p:sp>
      <p:sp>
        <p:nvSpPr>
          <p:cNvPr id="18" name="Rectangle 17"/>
          <p:cNvSpPr>
            <a:spLocks noChangeArrowheads="1"/>
          </p:cNvSpPr>
          <p:nvPr/>
        </p:nvSpPr>
        <p:spPr bwMode="auto">
          <a:xfrm>
            <a:off x="7638369" y="5659437"/>
            <a:ext cx="695423" cy="609600"/>
          </a:xfrm>
          <a:prstGeom prst="rect">
            <a:avLst/>
          </a:prstGeom>
          <a:solidFill>
            <a:srgbClr val="5B9BD5"/>
          </a:solidFill>
          <a:ln w="9525">
            <a:solidFill>
              <a:sysClr val="windowText" lastClr="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en-US" sz="5400" b="1" i="0" u="none" strike="noStrike" kern="0" cap="none" spc="0" normalizeH="0" baseline="0" noProof="0">
                <a:ln>
                  <a:noFill/>
                </a:ln>
                <a:solidFill>
                  <a:srgbClr val="5F5F5F"/>
                </a:solidFill>
                <a:effectLst/>
                <a:uLnTx/>
                <a:uFillTx/>
                <a:latin typeface="Times New Roman" panose="02020603050405020304" pitchFamily="18" charset="0"/>
                <a:cs typeface="Times New Roman" panose="02020603050405020304" pitchFamily="18" charset="0"/>
              </a:rPr>
              <a:t>N</a:t>
            </a:r>
          </a:p>
        </p:txBody>
      </p:sp>
      <p:sp>
        <p:nvSpPr>
          <p:cNvPr id="19" name="Rectangle 18"/>
          <p:cNvSpPr>
            <a:spLocks noChangeArrowheads="1"/>
          </p:cNvSpPr>
          <p:nvPr/>
        </p:nvSpPr>
        <p:spPr bwMode="auto">
          <a:xfrm>
            <a:off x="3677038" y="5659437"/>
            <a:ext cx="618154" cy="609600"/>
          </a:xfrm>
          <a:prstGeom prst="rect">
            <a:avLst/>
          </a:prstGeom>
          <a:solidFill>
            <a:srgbClr val="5B9BD5"/>
          </a:solidFill>
          <a:ln w="9525">
            <a:solidFill>
              <a:sysClr val="windowText" lastClr="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en-US" sz="6000" b="1" i="0" u="none" strike="noStrike" kern="0" cap="none" spc="0" normalizeH="0" baseline="0" noProof="0" dirty="0">
                <a:ln>
                  <a:noFill/>
                </a:ln>
                <a:solidFill>
                  <a:srgbClr val="5F5F5F"/>
                </a:solidFill>
                <a:effectLst/>
                <a:uLnTx/>
                <a:uFillTx/>
                <a:latin typeface="Times New Roman" panose="02020603050405020304" pitchFamily="18" charset="0"/>
                <a:cs typeface="Times New Roman" panose="02020603050405020304" pitchFamily="18" charset="0"/>
              </a:rPr>
              <a:t>G</a:t>
            </a:r>
          </a:p>
        </p:txBody>
      </p:sp>
      <p:sp>
        <p:nvSpPr>
          <p:cNvPr id="20" name="Rectangle 19"/>
          <p:cNvSpPr>
            <a:spLocks noChangeArrowheads="1"/>
          </p:cNvSpPr>
          <p:nvPr/>
        </p:nvSpPr>
        <p:spPr bwMode="auto">
          <a:xfrm>
            <a:off x="4439038" y="5659437"/>
            <a:ext cx="618154" cy="609600"/>
          </a:xfrm>
          <a:prstGeom prst="rect">
            <a:avLst/>
          </a:prstGeom>
          <a:solidFill>
            <a:srgbClr val="5B9BD5"/>
          </a:solidFill>
          <a:ln w="9525">
            <a:solidFill>
              <a:sysClr val="windowText" lastClr="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en-US" sz="5400" b="1" i="0" u="none" strike="noStrike" kern="0" cap="none" spc="0" normalizeH="0" baseline="0" noProof="0">
                <a:ln>
                  <a:noFill/>
                </a:ln>
                <a:solidFill>
                  <a:srgbClr val="5F5F5F"/>
                </a:solidFill>
                <a:effectLst/>
                <a:uLnTx/>
                <a:uFillTx/>
                <a:latin typeface="Times New Roman" panose="02020603050405020304" pitchFamily="18" charset="0"/>
                <a:cs typeface="Times New Roman" panose="02020603050405020304" pitchFamily="18" charset="0"/>
              </a:rPr>
              <a:t>I</a:t>
            </a:r>
          </a:p>
        </p:txBody>
      </p:sp>
      <p:sp>
        <p:nvSpPr>
          <p:cNvPr id="21" name="Rectangle 20"/>
          <p:cNvSpPr>
            <a:spLocks noChangeArrowheads="1"/>
          </p:cNvSpPr>
          <p:nvPr/>
        </p:nvSpPr>
        <p:spPr bwMode="auto">
          <a:xfrm>
            <a:off x="5201038" y="5659437"/>
            <a:ext cx="618154" cy="609600"/>
          </a:xfrm>
          <a:prstGeom prst="rect">
            <a:avLst/>
          </a:prstGeom>
          <a:solidFill>
            <a:srgbClr val="5B9BD5"/>
          </a:solidFill>
          <a:ln w="9525">
            <a:solidFill>
              <a:sysClr val="windowText" lastClr="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en-US" sz="5400" b="1" i="0" u="none" strike="noStrike" kern="0" cap="none" spc="0" normalizeH="0" baseline="0" noProof="0">
                <a:ln>
                  <a:noFill/>
                </a:ln>
                <a:solidFill>
                  <a:srgbClr val="5F5F5F"/>
                </a:solidFill>
                <a:effectLst/>
                <a:uLnTx/>
                <a:uFillTx/>
                <a:latin typeface="Times New Roman" panose="02020603050405020304" pitchFamily="18" charset="0"/>
                <a:cs typeface="Times New Roman" panose="02020603050405020304" pitchFamily="18" charset="0"/>
              </a:rPr>
              <a:t>A</a:t>
            </a:r>
          </a:p>
        </p:txBody>
      </p:sp>
      <p:sp>
        <p:nvSpPr>
          <p:cNvPr id="22" name="Rectangle 21"/>
          <p:cNvSpPr>
            <a:spLocks noChangeArrowheads="1"/>
          </p:cNvSpPr>
          <p:nvPr/>
        </p:nvSpPr>
        <p:spPr bwMode="auto">
          <a:xfrm>
            <a:off x="5961969" y="5659437"/>
            <a:ext cx="695423" cy="609600"/>
          </a:xfrm>
          <a:prstGeom prst="rect">
            <a:avLst/>
          </a:prstGeom>
          <a:solidFill>
            <a:srgbClr val="5B9BD5"/>
          </a:solidFill>
          <a:ln w="9525">
            <a:solidFill>
              <a:sysClr val="windowText" lastClr="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en-US" sz="5400" b="1" i="0" u="none" strike="noStrike" kern="0" cap="none" spc="0" normalizeH="0" baseline="0" noProof="0">
                <a:ln>
                  <a:noFill/>
                </a:ln>
                <a:solidFill>
                  <a:srgbClr val="5F5F5F"/>
                </a:solidFill>
                <a:effectLst/>
                <a:uLnTx/>
                <a:uFillTx/>
                <a:latin typeface="Times New Roman" panose="02020603050405020304" pitchFamily="18" charset="0"/>
                <a:cs typeface="Times New Roman" panose="02020603050405020304" pitchFamily="18" charset="0"/>
              </a:rPr>
              <a:t>Đ</a:t>
            </a:r>
          </a:p>
        </p:txBody>
      </p:sp>
      <p:pic>
        <p:nvPicPr>
          <p:cNvPr id="23" name="Picture 22"/>
          <p:cNvPicPr>
            <a:picLocks noChangeAspect="1"/>
          </p:cNvPicPr>
          <p:nvPr/>
        </p:nvPicPr>
        <p:blipFill>
          <a:blip r:embed="rId5"/>
          <a:stretch>
            <a:fillRect/>
          </a:stretch>
        </p:blipFill>
        <p:spPr>
          <a:xfrm>
            <a:off x="8621486" y="2217866"/>
            <a:ext cx="3907069" cy="4359018"/>
          </a:xfrm>
          <a:prstGeom prst="rect">
            <a:avLst/>
          </a:prstGeom>
        </p:spPr>
      </p:pic>
      <p:pic>
        <p:nvPicPr>
          <p:cNvPr id="24" name="Shape 1"/>
          <p:cNvPicPr/>
          <p:nvPr/>
        </p:nvPicPr>
        <p:blipFill>
          <a:blip r:embed="rId6"/>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3729175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900" decel="100000" fill="hold"/>
                                        <p:tgtEl>
                                          <p:spTgt spid="11"/>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12" presetClass="entr" presetSubtype="4"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slide(fromBottom)">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8795692" y="2481648"/>
            <a:ext cx="3853006" cy="4359018"/>
          </a:xfrm>
          <a:prstGeom prst="rect">
            <a:avLst/>
          </a:prstGeom>
        </p:spPr>
      </p:pic>
      <p:pic>
        <p:nvPicPr>
          <p:cNvPr id="11" name="图片 8" descr="6fc417983c9675ce1b60e983870aeb8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439" y="3648269"/>
            <a:ext cx="2586805" cy="2665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3" name="Group 10"/>
          <p:cNvGrpSpPr>
            <a:grpSpLocks/>
          </p:cNvGrpSpPr>
          <p:nvPr/>
        </p:nvGrpSpPr>
        <p:grpSpPr bwMode="auto">
          <a:xfrm>
            <a:off x="2304059" y="355415"/>
            <a:ext cx="7086600" cy="4953000"/>
            <a:chOff x="672" y="720"/>
            <a:chExt cx="4464" cy="3120"/>
          </a:xfrm>
        </p:grpSpPr>
        <p:graphicFrame>
          <p:nvGraphicFramePr>
            <p:cNvPr id="14" name="Object 2"/>
            <p:cNvGraphicFramePr>
              <a:graphicFrameLocks noChangeAspect="1"/>
            </p:cNvGraphicFramePr>
            <p:nvPr/>
          </p:nvGraphicFramePr>
          <p:xfrm>
            <a:off x="2400" y="2016"/>
            <a:ext cx="1152" cy="1824"/>
          </p:xfrm>
          <a:graphic>
            <a:graphicData uri="http://schemas.openxmlformats.org/presentationml/2006/ole">
              <mc:AlternateContent xmlns:mc="http://schemas.openxmlformats.org/markup-compatibility/2006">
                <mc:Choice xmlns:v="urn:schemas-microsoft-com:vml" Requires="v">
                  <p:oleObj name="Bitmap Image" r:id="rId4" imgW="1000000" imgH="1428949" progId="PBrush">
                    <p:embed/>
                  </p:oleObj>
                </mc:Choice>
                <mc:Fallback>
                  <p:oleObj name="Bitmap Image" r:id="rId4" imgW="1000000" imgH="1428949" progId="PBrush">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00" y="2016"/>
                          <a:ext cx="1152" cy="18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5" name="Text Box 9"/>
            <p:cNvSpPr txBox="1">
              <a:spLocks noChangeArrowheads="1"/>
            </p:cNvSpPr>
            <p:nvPr/>
          </p:nvSpPr>
          <p:spPr bwMode="auto">
            <a:xfrm>
              <a:off x="672" y="720"/>
              <a:ext cx="4464" cy="958"/>
            </a:xfrm>
            <a:prstGeom prst="rect">
              <a:avLst/>
            </a:prstGeom>
            <a:noFill/>
            <a:ln w="57150" cmpd="thickThin">
              <a:solidFill>
                <a:srgbClr val="3366FF"/>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en-US" sz="3000" b="0"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Ô </a:t>
              </a:r>
              <a:r>
                <a:rPr kumimoji="0" lang="en-US" altLang="en-US" sz="3000" b="0" i="0" u="none" strike="noStrike" kern="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thứ</a:t>
              </a:r>
              <a:r>
                <a:rPr kumimoji="0" lang="en-US" altLang="en-US" sz="3000" b="0"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hai</a:t>
              </a:r>
              <a:r>
                <a:rPr kumimoji="0" lang="en-US" altLang="en-US" sz="3000" b="0"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gồm</a:t>
              </a:r>
              <a:r>
                <a:rPr kumimoji="0" lang="en-US" altLang="en-US" sz="3000" b="0"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6 </a:t>
              </a:r>
              <a:r>
                <a:rPr kumimoji="0" lang="en-US" altLang="en-US" sz="3000" b="0" i="0" u="none" strike="noStrike" kern="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chữ</a:t>
              </a:r>
              <a:r>
                <a:rPr kumimoji="0" lang="en-US" altLang="en-US" sz="3000" b="0"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cái</a:t>
              </a:r>
              <a:r>
                <a:rPr kumimoji="0" lang="en-US" altLang="en-US" sz="3000" b="0"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có</a:t>
              </a:r>
              <a:r>
                <a:rPr kumimoji="0" lang="en-US" altLang="en-US" sz="3000" b="0"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nội</a:t>
              </a:r>
              <a:r>
                <a:rPr kumimoji="0" lang="en-US" altLang="en-US" sz="3000" b="0"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dung: Chỉ </a:t>
              </a:r>
              <a:r>
                <a:rPr kumimoji="0" lang="en-US" altLang="en-US" sz="3000" b="0" i="0" u="none" strike="noStrike" kern="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toàn</a:t>
              </a:r>
              <a:r>
                <a:rPr kumimoji="0" lang="en-US" altLang="en-US" sz="3000" b="0"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thể</a:t>
              </a:r>
              <a:r>
                <a:rPr kumimoji="0" lang="en-US" altLang="en-US" sz="3000" b="0"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nói</a:t>
              </a:r>
              <a:r>
                <a:rPr kumimoji="0" lang="en-US" altLang="en-US" sz="3000" b="0"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chung</a:t>
              </a:r>
              <a:r>
                <a:rPr kumimoji="0" lang="en-US" altLang="en-US" sz="3000" b="0"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những</a:t>
              </a:r>
              <a:r>
                <a:rPr kumimoji="0" lang="en-US" altLang="en-US" sz="3000" b="0"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người</a:t>
              </a:r>
              <a:r>
                <a:rPr kumimoji="0" lang="en-US" altLang="en-US" sz="3000" b="0"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cùng</a:t>
              </a:r>
              <a:r>
                <a:rPr kumimoji="0" lang="en-US" altLang="en-US" sz="3000" b="0"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huyết</a:t>
              </a:r>
              <a:r>
                <a:rPr kumimoji="0" lang="en-US" altLang="en-US" sz="3000" b="0"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thống</a:t>
              </a:r>
              <a:r>
                <a:rPr kumimoji="0" lang="en-US" altLang="en-US" sz="3000" b="0"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làm</a:t>
              </a:r>
              <a:r>
                <a:rPr kumimoji="0" lang="en-US" altLang="en-US" sz="3000" b="0"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thành</a:t>
              </a:r>
              <a:r>
                <a:rPr kumimoji="0" lang="en-US" altLang="en-US" sz="3000" b="0"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các</a:t>
              </a:r>
              <a:r>
                <a:rPr kumimoji="0" lang="en-US" altLang="en-US" sz="3000" b="0"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thế</a:t>
              </a:r>
              <a:r>
                <a:rPr kumimoji="0" lang="en-US" altLang="en-US" sz="3000" b="0"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hệ</a:t>
              </a:r>
              <a:r>
                <a:rPr kumimoji="0" lang="en-US" altLang="en-US" sz="3000" b="0"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nối</a:t>
              </a:r>
              <a:r>
                <a:rPr kumimoji="0" lang="en-US" altLang="en-US" sz="3000" b="0"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rPr>
                <a:t> </a:t>
              </a:r>
              <a:r>
                <a:rPr kumimoji="0" lang="en-US" altLang="en-US" sz="3000" b="0" i="0" u="none" strike="noStrike" kern="0" cap="none" spc="0" normalizeH="0" baseline="0" noProof="0" dirty="0" err="1">
                  <a:ln>
                    <a:noFill/>
                  </a:ln>
                  <a:solidFill>
                    <a:srgbClr val="0000FF"/>
                  </a:solidFill>
                  <a:effectLst/>
                  <a:uLnTx/>
                  <a:uFillTx/>
                  <a:latin typeface="Times New Roman" panose="02020603050405020304" pitchFamily="18" charset="0"/>
                  <a:cs typeface="Times New Roman" panose="02020603050405020304" pitchFamily="18" charset="0"/>
                </a:rPr>
                <a:t>tiếp</a:t>
              </a:r>
              <a:endParaRPr kumimoji="0" lang="en-US" altLang="en-US" sz="3000" b="0" i="0" u="none" strike="noStrike" kern="0" cap="none" spc="0" normalizeH="0" baseline="0" noProof="0" dirty="0">
                <a:ln>
                  <a:noFill/>
                </a:ln>
                <a:solidFill>
                  <a:srgbClr val="0000FF"/>
                </a:solidFill>
                <a:effectLst/>
                <a:uLnTx/>
                <a:uFillTx/>
                <a:latin typeface="Times New Roman" panose="02020603050405020304" pitchFamily="18" charset="0"/>
                <a:cs typeface="Times New Roman" panose="02020603050405020304" pitchFamily="18" charset="0"/>
              </a:endParaRPr>
            </a:p>
          </p:txBody>
        </p:sp>
      </p:grpSp>
      <p:sp>
        <p:nvSpPr>
          <p:cNvPr id="16" name="Rectangle 6"/>
          <p:cNvSpPr>
            <a:spLocks noChangeArrowheads="1"/>
          </p:cNvSpPr>
          <p:nvPr/>
        </p:nvSpPr>
        <p:spPr bwMode="auto">
          <a:xfrm>
            <a:off x="7241332" y="5702559"/>
            <a:ext cx="685800" cy="609600"/>
          </a:xfrm>
          <a:prstGeom prst="rect">
            <a:avLst/>
          </a:prstGeom>
          <a:solidFill>
            <a:srgbClr val="1D9BB8"/>
          </a:solidFill>
          <a:ln w="9525">
            <a:solidFill>
              <a:srgbClr val="5F5F5F"/>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en-US" sz="5400" b="0" i="0" u="none" strike="noStrike" kern="0" cap="none" spc="0" normalizeH="0" baseline="0" noProof="0">
                <a:ln>
                  <a:noFill/>
                </a:ln>
                <a:solidFill>
                  <a:srgbClr val="000099"/>
                </a:solidFill>
                <a:effectLst/>
                <a:uLnTx/>
                <a:uFillTx/>
                <a:latin typeface=".VnTimeH" panose="020B7200000000000000" pitchFamily="34" charset="0"/>
              </a:rPr>
              <a:t>H</a:t>
            </a:r>
          </a:p>
        </p:txBody>
      </p:sp>
      <p:sp>
        <p:nvSpPr>
          <p:cNvPr id="17" name="Rectangle 7"/>
          <p:cNvSpPr>
            <a:spLocks noChangeArrowheads="1"/>
          </p:cNvSpPr>
          <p:nvPr/>
        </p:nvSpPr>
        <p:spPr bwMode="auto">
          <a:xfrm>
            <a:off x="8066314" y="5702559"/>
            <a:ext cx="609600" cy="609600"/>
          </a:xfrm>
          <a:prstGeom prst="rect">
            <a:avLst/>
          </a:prstGeom>
          <a:solidFill>
            <a:srgbClr val="1D9BB8"/>
          </a:solidFill>
          <a:ln w="9525">
            <a:solidFill>
              <a:srgbClr val="5F5F5F"/>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en-US" sz="5400" b="0" i="0" u="none" strike="noStrike" kern="0" cap="none" spc="0" normalizeH="0" baseline="0" noProof="0">
                <a:ln>
                  <a:noFill/>
                </a:ln>
                <a:solidFill>
                  <a:srgbClr val="000099"/>
                </a:solidFill>
                <a:effectLst/>
                <a:uLnTx/>
                <a:uFillTx/>
                <a:latin typeface=".VnTimeH" panose="020B7200000000000000" pitchFamily="34" charset="0"/>
              </a:rPr>
              <a:t>ä</a:t>
            </a:r>
          </a:p>
        </p:txBody>
      </p:sp>
      <p:sp>
        <p:nvSpPr>
          <p:cNvPr id="18" name="Rectangle 8"/>
          <p:cNvSpPr>
            <a:spLocks noChangeArrowheads="1"/>
          </p:cNvSpPr>
          <p:nvPr/>
        </p:nvSpPr>
        <p:spPr bwMode="auto">
          <a:xfrm>
            <a:off x="4040932" y="5702559"/>
            <a:ext cx="609600" cy="609600"/>
          </a:xfrm>
          <a:prstGeom prst="rect">
            <a:avLst/>
          </a:prstGeom>
          <a:solidFill>
            <a:srgbClr val="1D9BB8"/>
          </a:solidFill>
          <a:ln w="9525">
            <a:solidFill>
              <a:srgbClr val="5F5F5F"/>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en-US" sz="5400" b="0" i="0" u="none" strike="noStrike" kern="0" cap="none" spc="0" normalizeH="0" baseline="0" noProof="0">
                <a:ln>
                  <a:noFill/>
                </a:ln>
                <a:solidFill>
                  <a:srgbClr val="000099"/>
                </a:solidFill>
                <a:effectLst/>
                <a:uLnTx/>
                <a:uFillTx/>
                <a:latin typeface=".VnTimeH" panose="020B7200000000000000" pitchFamily="34" charset="0"/>
              </a:rPr>
              <a:t>D</a:t>
            </a:r>
          </a:p>
        </p:txBody>
      </p:sp>
      <p:sp>
        <p:nvSpPr>
          <p:cNvPr id="19" name="Rectangle 10"/>
          <p:cNvSpPr>
            <a:spLocks noChangeArrowheads="1"/>
          </p:cNvSpPr>
          <p:nvPr/>
        </p:nvSpPr>
        <p:spPr bwMode="auto">
          <a:xfrm>
            <a:off x="5641132" y="5702559"/>
            <a:ext cx="609600" cy="609600"/>
          </a:xfrm>
          <a:prstGeom prst="rect">
            <a:avLst/>
          </a:prstGeom>
          <a:solidFill>
            <a:srgbClr val="1D9BB8"/>
          </a:solidFill>
          <a:ln w="9525">
            <a:solidFill>
              <a:srgbClr val="5F5F5F"/>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en-US" sz="5400" b="0" i="0" u="none" strike="noStrike" kern="0" cap="none" spc="0" normalizeH="0" baseline="0" noProof="0">
                <a:ln>
                  <a:noFill/>
                </a:ln>
                <a:solidFill>
                  <a:srgbClr val="000099"/>
                </a:solidFill>
                <a:effectLst/>
                <a:uLnTx/>
                <a:uFillTx/>
                <a:latin typeface=".VnTimeH" panose="020B7200000000000000" pitchFamily="34" charset="0"/>
              </a:rPr>
              <a:t>N</a:t>
            </a:r>
          </a:p>
        </p:txBody>
      </p:sp>
      <p:sp>
        <p:nvSpPr>
          <p:cNvPr id="20" name="Rectangle 11"/>
          <p:cNvSpPr>
            <a:spLocks noChangeArrowheads="1"/>
          </p:cNvSpPr>
          <p:nvPr/>
        </p:nvSpPr>
        <p:spPr bwMode="auto">
          <a:xfrm>
            <a:off x="6403132" y="5702559"/>
            <a:ext cx="685800" cy="609600"/>
          </a:xfrm>
          <a:prstGeom prst="rect">
            <a:avLst/>
          </a:prstGeom>
          <a:solidFill>
            <a:srgbClr val="1D9BB8"/>
          </a:solidFill>
          <a:ln w="9525">
            <a:solidFill>
              <a:srgbClr val="5F5F5F"/>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en-US" sz="5400" b="0" i="0" u="none" strike="noStrike" kern="0" cap="none" spc="0" normalizeH="0" baseline="0" noProof="0">
                <a:ln>
                  <a:noFill/>
                </a:ln>
                <a:solidFill>
                  <a:srgbClr val="000099"/>
                </a:solidFill>
                <a:effectLst/>
                <a:uLnTx/>
                <a:uFillTx/>
                <a:latin typeface=".VnTimeH" panose="020B7200000000000000" pitchFamily="34" charset="0"/>
              </a:rPr>
              <a:t>G</a:t>
            </a:r>
          </a:p>
        </p:txBody>
      </p:sp>
      <p:sp>
        <p:nvSpPr>
          <p:cNvPr id="21" name="Rectangle 12"/>
          <p:cNvSpPr>
            <a:spLocks noChangeArrowheads="1"/>
          </p:cNvSpPr>
          <p:nvPr/>
        </p:nvSpPr>
        <p:spPr bwMode="auto">
          <a:xfrm>
            <a:off x="4802932" y="5702559"/>
            <a:ext cx="609600" cy="609600"/>
          </a:xfrm>
          <a:prstGeom prst="rect">
            <a:avLst/>
          </a:prstGeom>
          <a:solidFill>
            <a:srgbClr val="1D9BB8"/>
          </a:solidFill>
          <a:ln w="9525">
            <a:solidFill>
              <a:srgbClr val="5F5F5F"/>
            </a:solidFill>
            <a:miter lim="800000"/>
            <a:headEnd/>
            <a:tailEnd/>
          </a:ln>
        </p:spPr>
        <p:txBody>
          <a:bodyPr wrap="none"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n-US" altLang="en-US" sz="5400" b="0" i="0" u="none" strike="noStrike" kern="0" cap="none" spc="0" normalizeH="0" baseline="0" noProof="0">
                <a:ln>
                  <a:noFill/>
                </a:ln>
                <a:solidFill>
                  <a:srgbClr val="000099"/>
                </a:solidFill>
                <a:effectLst/>
                <a:uLnTx/>
                <a:uFillTx/>
                <a:latin typeface=".VnTimeH" panose="020B7200000000000000" pitchFamily="34" charset="0"/>
              </a:rPr>
              <a:t>ß</a:t>
            </a:r>
          </a:p>
        </p:txBody>
      </p:sp>
      <p:pic>
        <p:nvPicPr>
          <p:cNvPr id="22" name="Shape 1"/>
          <p:cNvPicPr/>
          <p:nvPr/>
        </p:nvPicPr>
        <p:blipFill>
          <a:blip r:embed="rId6"/>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991407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900" decel="100000" fill="hold"/>
                                        <p:tgtEl>
                                          <p:spTgt spid="11"/>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9"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p:cTn id="15" dur="1000" fill="hold"/>
                                        <p:tgtEl>
                                          <p:spTgt spid="13"/>
                                        </p:tgtEl>
                                        <p:attrNameLst>
                                          <p:attrName>ppt_x</p:attrName>
                                        </p:attrNameLst>
                                      </p:cBhvr>
                                      <p:tavLst>
                                        <p:tav tm="0">
                                          <p:val>
                                            <p:strVal val="#ppt_x-.2"/>
                                          </p:val>
                                        </p:tav>
                                        <p:tav tm="100000">
                                          <p:val>
                                            <p:strVal val="#ppt_x"/>
                                          </p:val>
                                        </p:tav>
                                      </p:tavLst>
                                    </p:anim>
                                    <p:anim calcmode="lin" valueType="num">
                                      <p:cBhvr>
                                        <p:cTn id="16" dur="1000" fill="hold"/>
                                        <p:tgtEl>
                                          <p:spTgt spid="13"/>
                                        </p:tgtEl>
                                        <p:attrNameLst>
                                          <p:attrName>ppt_y</p:attrName>
                                        </p:attrNameLst>
                                      </p:cBhvr>
                                      <p:tavLst>
                                        <p:tav tm="0">
                                          <p:val>
                                            <p:strVal val="#ppt_y"/>
                                          </p:val>
                                        </p:tav>
                                        <p:tav tm="100000">
                                          <p:val>
                                            <p:strVal val="#ppt_y"/>
                                          </p:val>
                                        </p:tav>
                                      </p:tavLst>
                                    </p:anim>
                                    <p:animEffect transition="in" filter="wipe(right)" prLst="gradientSize: 0.1">
                                      <p:cBhvr>
                                        <p:cTn id="17"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8" descr="6fc417983c9675ce1b60e983870aeb8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553" y="5163159"/>
            <a:ext cx="2586805" cy="16775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67" y="1614196"/>
            <a:ext cx="5747658" cy="30469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3"/>
          <p:cNvSpPr>
            <a:spLocks noChangeArrowheads="1"/>
          </p:cNvSpPr>
          <p:nvPr/>
        </p:nvSpPr>
        <p:spPr bwMode="auto">
          <a:xfrm>
            <a:off x="184553" y="4566600"/>
            <a:ext cx="5747658" cy="590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35000"/>
              </a:lnSpc>
              <a:spcBef>
                <a:spcPct val="0"/>
              </a:spcBef>
              <a:spcAft>
                <a:spcPct val="0"/>
              </a:spcAft>
              <a:buFontTx/>
              <a:buNone/>
            </a:pPr>
            <a:r>
              <a:rPr lang="en-US" altLang="en-US" sz="2400" b="1" dirty="0" err="1">
                <a:solidFill>
                  <a:srgbClr val="FF0000"/>
                </a:solidFill>
                <a:latin typeface="Times New Roman" panose="02020603050405020304" pitchFamily="18" charset="0"/>
              </a:rPr>
              <a:t>Gia</a:t>
            </a:r>
            <a:r>
              <a:rPr lang="en-US" altLang="en-US" sz="2400" b="1" dirty="0">
                <a:solidFill>
                  <a:srgbClr val="FF0000"/>
                </a:solidFill>
                <a:latin typeface="Times New Roman" panose="02020603050405020304" pitchFamily="18" charset="0"/>
              </a:rPr>
              <a:t> </a:t>
            </a:r>
            <a:r>
              <a:rPr lang="en-US" altLang="en-US" sz="2400" b="1" dirty="0" err="1">
                <a:solidFill>
                  <a:srgbClr val="FF0000"/>
                </a:solidFill>
                <a:latin typeface="Times New Roman" panose="02020603050405020304" pitchFamily="18" charset="0"/>
              </a:rPr>
              <a:t>đình</a:t>
            </a:r>
            <a:r>
              <a:rPr lang="en-US" altLang="en-US" sz="2400" b="1" dirty="0">
                <a:solidFill>
                  <a:srgbClr val="FF0000"/>
                </a:solidFill>
                <a:latin typeface="Times New Roman" panose="02020603050405020304" pitchFamily="18" charset="0"/>
              </a:rPr>
              <a:t> </a:t>
            </a:r>
            <a:r>
              <a:rPr lang="en-US" altLang="en-US" sz="2400" b="1" dirty="0" err="1">
                <a:solidFill>
                  <a:srgbClr val="FF0000"/>
                </a:solidFill>
                <a:latin typeface="Times New Roman" panose="02020603050405020304" pitchFamily="18" charset="0"/>
              </a:rPr>
              <a:t>nhà</a:t>
            </a:r>
            <a:r>
              <a:rPr lang="en-US" altLang="en-US" sz="2400" b="1" dirty="0">
                <a:solidFill>
                  <a:srgbClr val="FF0000"/>
                </a:solidFill>
                <a:latin typeface="Times New Roman" panose="02020603050405020304" pitchFamily="18" charset="0"/>
              </a:rPr>
              <a:t> </a:t>
            </a:r>
            <a:r>
              <a:rPr lang="en-US" altLang="en-US" sz="2400" b="1" dirty="0" err="1">
                <a:solidFill>
                  <a:srgbClr val="FF0000"/>
                </a:solidFill>
                <a:latin typeface="Times New Roman" panose="02020603050405020304" pitchFamily="18" charset="0"/>
              </a:rPr>
              <a:t>giáo</a:t>
            </a:r>
            <a:r>
              <a:rPr lang="en-US" altLang="en-US" sz="2400" b="1" dirty="0">
                <a:solidFill>
                  <a:srgbClr val="FF0000"/>
                </a:solidFill>
                <a:latin typeface="Times New Roman" panose="02020603050405020304" pitchFamily="18" charset="0"/>
              </a:rPr>
              <a:t> </a:t>
            </a:r>
            <a:r>
              <a:rPr lang="en-US" altLang="en-US" sz="2400" b="1" dirty="0" err="1">
                <a:solidFill>
                  <a:srgbClr val="FF0000"/>
                </a:solidFill>
                <a:latin typeface="Times New Roman" panose="02020603050405020304" pitchFamily="18" charset="0"/>
              </a:rPr>
              <a:t>nhân</a:t>
            </a:r>
            <a:r>
              <a:rPr lang="en-US" altLang="en-US" sz="2400" b="1" dirty="0">
                <a:solidFill>
                  <a:srgbClr val="FF0000"/>
                </a:solidFill>
                <a:latin typeface="Times New Roman" panose="02020603050405020304" pitchFamily="18" charset="0"/>
              </a:rPr>
              <a:t> </a:t>
            </a:r>
            <a:r>
              <a:rPr lang="en-US" altLang="en-US" sz="2400" b="1" dirty="0" err="1">
                <a:solidFill>
                  <a:srgbClr val="FF0000"/>
                </a:solidFill>
                <a:latin typeface="Times New Roman" panose="02020603050405020304" pitchFamily="18" charset="0"/>
              </a:rPr>
              <a:t>dân</a:t>
            </a:r>
            <a:r>
              <a:rPr lang="en-US" altLang="en-US" sz="2400" b="1" dirty="0">
                <a:solidFill>
                  <a:srgbClr val="FF0000"/>
                </a:solidFill>
                <a:latin typeface="Times New Roman" panose="02020603050405020304" pitchFamily="18" charset="0"/>
              </a:rPr>
              <a:t> </a:t>
            </a:r>
            <a:r>
              <a:rPr lang="en-US" altLang="en-US" sz="2400" b="1" dirty="0" err="1">
                <a:solidFill>
                  <a:srgbClr val="FF0000"/>
                </a:solidFill>
                <a:latin typeface="Times New Roman" panose="02020603050405020304" pitchFamily="18" charset="0"/>
              </a:rPr>
              <a:t>Nguyễn</a:t>
            </a:r>
            <a:r>
              <a:rPr lang="en-US" altLang="en-US" sz="2400" b="1" dirty="0">
                <a:solidFill>
                  <a:srgbClr val="FF0000"/>
                </a:solidFill>
                <a:latin typeface="Times New Roman" panose="02020603050405020304" pitchFamily="18" charset="0"/>
              </a:rPr>
              <a:t> </a:t>
            </a:r>
            <a:r>
              <a:rPr lang="en-US" altLang="en-US" sz="2400" b="1" dirty="0" err="1">
                <a:solidFill>
                  <a:srgbClr val="FF0000"/>
                </a:solidFill>
                <a:latin typeface="Times New Roman" panose="02020603050405020304" pitchFamily="18" charset="0"/>
              </a:rPr>
              <a:t>Lân</a:t>
            </a:r>
            <a:endParaRPr lang="en-US" altLang="en-US" sz="2400" b="1" dirty="0">
              <a:solidFill>
                <a:srgbClr val="FF0000"/>
              </a:solidFill>
              <a:latin typeface="Times New Roman" panose="02020603050405020304" pitchFamily="18" charset="0"/>
            </a:endParaRPr>
          </a:p>
        </p:txBody>
      </p:sp>
      <p:pic>
        <p:nvPicPr>
          <p:cNvPr id="15" name="Picture 2" descr="i-gia-nh-nh-gio-s-tn-tht-tng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23518" y="2603240"/>
            <a:ext cx="5719667" cy="2919769"/>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3"/>
          <p:cNvSpPr>
            <a:spLocks noChangeArrowheads="1"/>
          </p:cNvSpPr>
          <p:nvPr/>
        </p:nvSpPr>
        <p:spPr bwMode="auto">
          <a:xfrm>
            <a:off x="6444342" y="5665927"/>
            <a:ext cx="5747658" cy="538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35000"/>
              </a:lnSpc>
              <a:spcBef>
                <a:spcPct val="0"/>
              </a:spcBef>
              <a:spcAft>
                <a:spcPct val="0"/>
              </a:spcAft>
              <a:buFontTx/>
              <a:buNone/>
            </a:pPr>
            <a:r>
              <a:rPr lang="en-US" altLang="en-US" sz="2400" b="1" dirty="0" err="1">
                <a:solidFill>
                  <a:srgbClr val="FF0000"/>
                </a:solidFill>
                <a:latin typeface="Times New Roman" panose="02020603050405020304" pitchFamily="18" charset="0"/>
              </a:rPr>
              <a:t>Gia</a:t>
            </a:r>
            <a:r>
              <a:rPr lang="en-US" altLang="en-US" sz="2400" b="1" dirty="0">
                <a:solidFill>
                  <a:srgbClr val="FF0000"/>
                </a:solidFill>
                <a:latin typeface="Times New Roman" panose="02020603050405020304" pitchFamily="18" charset="0"/>
              </a:rPr>
              <a:t> </a:t>
            </a:r>
            <a:r>
              <a:rPr lang="en-US" altLang="en-US" sz="2400" b="1" dirty="0" err="1">
                <a:solidFill>
                  <a:srgbClr val="FF0000"/>
                </a:solidFill>
                <a:latin typeface="Times New Roman" panose="02020603050405020304" pitchFamily="18" charset="0"/>
              </a:rPr>
              <a:t>đình</a:t>
            </a:r>
            <a:r>
              <a:rPr lang="en-US" altLang="en-US" sz="2400" b="1" dirty="0">
                <a:solidFill>
                  <a:srgbClr val="FF0000"/>
                </a:solidFill>
                <a:latin typeface="Times New Roman" panose="02020603050405020304" pitchFamily="18" charset="0"/>
              </a:rPr>
              <a:t> </a:t>
            </a:r>
            <a:r>
              <a:rPr lang="en-US" altLang="en-US" sz="2400" b="1" dirty="0" err="1">
                <a:solidFill>
                  <a:srgbClr val="FF0000"/>
                </a:solidFill>
                <a:latin typeface="Times New Roman" panose="02020603050405020304" pitchFamily="18" charset="0"/>
              </a:rPr>
              <a:t>giáo</a:t>
            </a:r>
            <a:r>
              <a:rPr lang="en-US" altLang="en-US" sz="2400" b="1" dirty="0">
                <a:solidFill>
                  <a:srgbClr val="FF0000"/>
                </a:solidFill>
                <a:latin typeface="Times New Roman" panose="02020603050405020304" pitchFamily="18" charset="0"/>
              </a:rPr>
              <a:t> </a:t>
            </a:r>
            <a:r>
              <a:rPr lang="en-US" altLang="en-US" sz="2400" b="1" dirty="0" err="1">
                <a:solidFill>
                  <a:srgbClr val="FF0000"/>
                </a:solidFill>
                <a:latin typeface="Times New Roman" panose="02020603050405020304" pitchFamily="18" charset="0"/>
              </a:rPr>
              <a:t>sư</a:t>
            </a:r>
            <a:r>
              <a:rPr lang="en-US" altLang="en-US" sz="2400" b="1" dirty="0">
                <a:solidFill>
                  <a:srgbClr val="FF0000"/>
                </a:solidFill>
                <a:latin typeface="Times New Roman" panose="02020603050405020304" pitchFamily="18" charset="0"/>
              </a:rPr>
              <a:t> </a:t>
            </a:r>
            <a:r>
              <a:rPr lang="en-US" altLang="en-US" sz="2400" b="1" dirty="0" err="1">
                <a:solidFill>
                  <a:srgbClr val="FF0000"/>
                </a:solidFill>
                <a:latin typeface="Times New Roman" panose="02020603050405020304" pitchFamily="18" charset="0"/>
              </a:rPr>
              <a:t>Tôn</a:t>
            </a:r>
            <a:r>
              <a:rPr lang="en-US" altLang="en-US" sz="2400" b="1" dirty="0">
                <a:solidFill>
                  <a:srgbClr val="FF0000"/>
                </a:solidFill>
                <a:latin typeface="Times New Roman" panose="02020603050405020304" pitchFamily="18" charset="0"/>
              </a:rPr>
              <a:t> </a:t>
            </a:r>
            <a:r>
              <a:rPr lang="en-US" altLang="en-US" sz="2400" b="1" dirty="0" err="1">
                <a:solidFill>
                  <a:srgbClr val="FF0000"/>
                </a:solidFill>
                <a:latin typeface="Times New Roman" panose="02020603050405020304" pitchFamily="18" charset="0"/>
              </a:rPr>
              <a:t>Thất</a:t>
            </a:r>
            <a:r>
              <a:rPr lang="en-US" altLang="en-US" sz="2400" b="1" dirty="0">
                <a:solidFill>
                  <a:srgbClr val="FF0000"/>
                </a:solidFill>
                <a:latin typeface="Times New Roman" panose="02020603050405020304" pitchFamily="18" charset="0"/>
              </a:rPr>
              <a:t> </a:t>
            </a:r>
            <a:r>
              <a:rPr lang="en-US" altLang="en-US" sz="2400" b="1" dirty="0" err="1">
                <a:solidFill>
                  <a:srgbClr val="FF0000"/>
                </a:solidFill>
                <a:latin typeface="Times New Roman" panose="02020603050405020304" pitchFamily="18" charset="0"/>
              </a:rPr>
              <a:t>Tùng</a:t>
            </a:r>
            <a:endParaRPr lang="en-US" altLang="en-US" sz="2400" b="1" dirty="0">
              <a:solidFill>
                <a:srgbClr val="FF0000"/>
              </a:solidFill>
              <a:latin typeface="Times New Roman" panose="02020603050405020304" pitchFamily="18" charset="0"/>
            </a:endParaRPr>
          </a:p>
        </p:txBody>
      </p:sp>
      <p:pic>
        <p:nvPicPr>
          <p:cNvPr id="9" name="Shape 1"/>
          <p:cNvPicPr/>
          <p:nvPr/>
        </p:nvPicPr>
        <p:blipFill>
          <a:blip r:embed="rId5"/>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3801980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900" decel="100000" fill="hold"/>
                                        <p:tgtEl>
                                          <p:spTgt spid="11"/>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par>
                                <p:cTn id="11" presetID="29"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1000" fill="hold"/>
                                        <p:tgtEl>
                                          <p:spTgt spid="13"/>
                                        </p:tgtEl>
                                        <p:attrNameLst>
                                          <p:attrName>ppt_x</p:attrName>
                                        </p:attrNameLst>
                                      </p:cBhvr>
                                      <p:tavLst>
                                        <p:tav tm="0">
                                          <p:val>
                                            <p:strVal val="#ppt_x-.2"/>
                                          </p:val>
                                        </p:tav>
                                        <p:tav tm="100000">
                                          <p:val>
                                            <p:strVal val="#ppt_x"/>
                                          </p:val>
                                        </p:tav>
                                      </p:tavLst>
                                    </p:anim>
                                    <p:anim calcmode="lin" valueType="num">
                                      <p:cBhvr>
                                        <p:cTn id="14" dur="1000" fill="hold"/>
                                        <p:tgtEl>
                                          <p:spTgt spid="13"/>
                                        </p:tgtEl>
                                        <p:attrNameLst>
                                          <p:attrName>ppt_y</p:attrName>
                                        </p:attrNameLst>
                                      </p:cBhvr>
                                      <p:tavLst>
                                        <p:tav tm="0">
                                          <p:val>
                                            <p:strVal val="#ppt_y"/>
                                          </p:val>
                                        </p:tav>
                                        <p:tav tm="100000">
                                          <p:val>
                                            <p:strVal val="#ppt_y"/>
                                          </p:val>
                                        </p:tav>
                                      </p:tavLst>
                                    </p:anim>
                                    <p:animEffect transition="in" filter="wipe(right)" prLst="gradientSize: 0.1">
                                      <p:cBhvr>
                                        <p:cTn id="15"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22858PICdbgea5Gz679dY_PIC2018.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67916" y="1084708"/>
            <a:ext cx="2506824"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图片 8" descr="6fc417983c9675ce1b60e983870aeb8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91050" y="160165"/>
            <a:ext cx="2128210" cy="1367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图片 1"/>
          <p:cNvPicPr>
            <a:picLocks noChangeAspect="1"/>
          </p:cNvPicPr>
          <p:nvPr/>
        </p:nvPicPr>
        <p:blipFill rotWithShape="1">
          <a:blip r:embed="rId4" cstate="print">
            <a:extLst>
              <a:ext uri="{28A0092B-C50C-407E-A947-70E740481C1C}">
                <a14:useLocalDpi xmlns:a14="http://schemas.microsoft.com/office/drawing/2010/main" val="0"/>
              </a:ext>
            </a:extLst>
          </a:blip>
          <a:srcRect l="32760" r="8347"/>
          <a:stretch>
            <a:fillRect/>
          </a:stretch>
        </p:blipFill>
        <p:spPr>
          <a:xfrm flipH="1">
            <a:off x="9504707" y="4066155"/>
            <a:ext cx="2687293" cy="2158894"/>
          </a:xfrm>
          <a:prstGeom prst="rect">
            <a:avLst/>
          </a:prstGeom>
        </p:spPr>
      </p:pic>
      <p:sp>
        <p:nvSpPr>
          <p:cNvPr id="16" name="AutoShape 3"/>
          <p:cNvSpPr>
            <a:spLocks noChangeArrowheads="1"/>
          </p:cNvSpPr>
          <p:nvPr/>
        </p:nvSpPr>
        <p:spPr bwMode="gray">
          <a:xfrm>
            <a:off x="4088713" y="301623"/>
            <a:ext cx="5378450" cy="574675"/>
          </a:xfrm>
          <a:prstGeom prst="roundRect">
            <a:avLst>
              <a:gd name="adj" fmla="val 50000"/>
            </a:avLst>
          </a:prstGeom>
          <a:solidFill>
            <a:srgbClr val="FF0000"/>
          </a:solidFill>
          <a:ln>
            <a:noFill/>
          </a:ln>
          <a:effectLst>
            <a:outerShdw dist="63500" dir="3187806" algn="ctr" rotWithShape="0">
              <a:srgbClr val="001D3A"/>
            </a:outerShdw>
          </a:effectLst>
          <a:extLst>
            <a:ext uri="{91240B29-F687-4F45-9708-019B960494DF}">
              <a14:hiddenLine xmlns:a14="http://schemas.microsoft.com/office/drawing/2010/main" w="38100" algn="ctr">
                <a:solidFill>
                  <a:srgbClr val="000000"/>
                </a:solidFill>
                <a:round/>
                <a:headEnd/>
                <a:tailEnd/>
              </a14:hiddenLine>
            </a:ext>
          </a:extLst>
        </p:spPr>
        <p:txBody>
          <a:bodyPr wrap="none" anchor="ctr"/>
          <a:lstStyle>
            <a:lvl1pPr>
              <a:defRPr sz="3200">
                <a:solidFill>
                  <a:schemeClr val="tx1"/>
                </a:solidFill>
                <a:latin typeface="Arial" panose="020B0604020202020204" pitchFamily="34" charset="0"/>
                <a:cs typeface="Arial" panose="020B0604020202020204" pitchFamily="34" charset="0"/>
              </a:defRPr>
            </a:lvl1pPr>
            <a:lvl2pPr marL="742950" indent="-285750">
              <a:defRPr sz="3200">
                <a:solidFill>
                  <a:schemeClr val="tx1"/>
                </a:solidFill>
                <a:latin typeface="Arial" panose="020B0604020202020204" pitchFamily="34" charset="0"/>
                <a:cs typeface="Arial" panose="020B0604020202020204" pitchFamily="34" charset="0"/>
              </a:defRPr>
            </a:lvl2pPr>
            <a:lvl3pPr marL="1143000" indent="-228600">
              <a:defRPr sz="3200">
                <a:solidFill>
                  <a:schemeClr val="tx1"/>
                </a:solidFill>
                <a:latin typeface="Arial" panose="020B0604020202020204" pitchFamily="34" charset="0"/>
                <a:cs typeface="Arial" panose="020B0604020202020204" pitchFamily="34" charset="0"/>
              </a:defRPr>
            </a:lvl3pPr>
            <a:lvl4pPr marL="1600200" indent="-228600">
              <a:defRPr sz="3200">
                <a:solidFill>
                  <a:schemeClr val="tx1"/>
                </a:solidFill>
                <a:latin typeface="Arial" panose="020B0604020202020204" pitchFamily="34" charset="0"/>
                <a:cs typeface="Arial" panose="020B0604020202020204" pitchFamily="34" charset="0"/>
              </a:defRPr>
            </a:lvl4pPr>
            <a:lvl5pPr marL="2057400" indent="-228600">
              <a:defRPr sz="3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9pPr>
          </a:lstStyle>
          <a:p>
            <a:pPr algn="ctr" fontAlgn="base">
              <a:spcBef>
                <a:spcPct val="20000"/>
              </a:spcBef>
              <a:spcAft>
                <a:spcPct val="20000"/>
              </a:spcAft>
            </a:pPr>
            <a:r>
              <a:rPr lang="en-US" altLang="en-US" sz="2600" b="1" dirty="0">
                <a:solidFill>
                  <a:srgbClr val="FFFF00"/>
                </a:solidFill>
                <a:latin typeface="+mn-lt"/>
                <a:cs typeface="Times New Roman" panose="02020603050405020304" pitchFamily="18" charset="0"/>
              </a:rPr>
              <a:t>HOẠT ĐỘNG DỰ ÁN</a:t>
            </a:r>
          </a:p>
        </p:txBody>
      </p:sp>
      <p:sp>
        <p:nvSpPr>
          <p:cNvPr id="17" name="Right Brace 16"/>
          <p:cNvSpPr/>
          <p:nvPr/>
        </p:nvSpPr>
        <p:spPr>
          <a:xfrm>
            <a:off x="6926686" y="1243064"/>
            <a:ext cx="586853" cy="5287999"/>
          </a:xfrm>
          <a:prstGeom prst="rightBrace">
            <a:avLst/>
          </a:prstGeom>
          <a:noFill/>
          <a:ln w="57150" cap="flat" cmpd="sng" algn="ctr">
            <a:solidFill>
              <a:srgbClr val="1D9BB8"/>
            </a:solid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2600" b="0" i="0" u="none" strike="noStrike" kern="0" cap="none" spc="0" normalizeH="0" baseline="0" noProof="0">
              <a:ln>
                <a:noFill/>
              </a:ln>
              <a:solidFill>
                <a:srgbClr val="5F5F5F"/>
              </a:solidFill>
              <a:effectLst/>
              <a:uLnTx/>
              <a:uFillTx/>
              <a:ea typeface="+mn-ea"/>
              <a:cs typeface="+mn-cs"/>
            </a:endParaRPr>
          </a:p>
        </p:txBody>
      </p:sp>
      <p:sp>
        <p:nvSpPr>
          <p:cNvPr id="18" name="Rectangle 1"/>
          <p:cNvSpPr>
            <a:spLocks noChangeArrowheads="1"/>
          </p:cNvSpPr>
          <p:nvPr/>
        </p:nvSpPr>
        <p:spPr bwMode="auto">
          <a:xfrm>
            <a:off x="7343191" y="2119396"/>
            <a:ext cx="3868559" cy="12926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eaLnBrk="0" fontAlgn="base" hangingPunct="0">
              <a:spcBef>
                <a:spcPct val="0"/>
              </a:spcBef>
              <a:spcAft>
                <a:spcPct val="0"/>
              </a:spcAft>
            </a:pPr>
            <a:r>
              <a:rPr lang="en-US" sz="2600" dirty="0">
                <a:solidFill>
                  <a:srgbClr val="0000FF"/>
                </a:solidFill>
                <a:ea typeface="Calibri" pitchFamily="34" charset="0"/>
                <a:cs typeface="#9Slide03 Arima Madurai Black" panose="00000A00000000000000" pitchFamily="2" charset="0"/>
                <a:sym typeface="Wingdings" pitchFamily="2" charset="2"/>
              </a:rPr>
              <a:t> </a:t>
            </a:r>
            <a:r>
              <a:rPr lang="vi-VN" sz="2600" dirty="0">
                <a:solidFill>
                  <a:srgbClr val="0000FF"/>
                </a:solidFill>
                <a:cs typeface="#9Slide03 Arima Madurai Black" panose="00000A00000000000000" pitchFamily="2" charset="0"/>
              </a:rPr>
              <a:t>Thông qua bài viết; làm báo ảnh; làm áp phích hoặc làm </a:t>
            </a:r>
            <a:r>
              <a:rPr lang="en-US" sz="2600" dirty="0">
                <a:solidFill>
                  <a:srgbClr val="0000FF"/>
                </a:solidFill>
                <a:cs typeface="#9Slide03 Arima Madurai Black" panose="00000A00000000000000" pitchFamily="2" charset="0"/>
              </a:rPr>
              <a:t>video;...</a:t>
            </a:r>
            <a:endParaRPr lang="en-US" sz="2600" dirty="0">
              <a:solidFill>
                <a:srgbClr val="0000FF"/>
              </a:solidFill>
              <a:ea typeface="Calibri" pitchFamily="34" charset="0"/>
              <a:cs typeface="#9Slide03 Arima Madurai Black" panose="00000A00000000000000" pitchFamily="2" charset="0"/>
            </a:endParaRPr>
          </a:p>
        </p:txBody>
      </p:sp>
      <p:sp>
        <p:nvSpPr>
          <p:cNvPr id="19" name="Rectangle 1"/>
          <p:cNvSpPr>
            <a:spLocks noChangeArrowheads="1"/>
          </p:cNvSpPr>
          <p:nvPr/>
        </p:nvSpPr>
        <p:spPr bwMode="auto">
          <a:xfrm>
            <a:off x="7712062" y="3980526"/>
            <a:ext cx="2257332" cy="8925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eaLnBrk="0" fontAlgn="base" hangingPunct="0">
              <a:spcBef>
                <a:spcPct val="0"/>
              </a:spcBef>
              <a:spcAft>
                <a:spcPct val="0"/>
              </a:spcAft>
            </a:pPr>
            <a:r>
              <a:rPr lang="en-US" sz="2600" b="1" dirty="0">
                <a:solidFill>
                  <a:srgbClr val="00B050"/>
                </a:solidFill>
                <a:ea typeface="Calibri" pitchFamily="34" charset="0"/>
                <a:cs typeface="Times New Roman" pitchFamily="18" charset="0"/>
                <a:sym typeface="Wingdings" pitchFamily="2" charset="2"/>
              </a:rPr>
              <a:t> </a:t>
            </a:r>
            <a:r>
              <a:rPr lang="en-US" sz="2600" b="1" dirty="0" err="1">
                <a:solidFill>
                  <a:srgbClr val="00B050"/>
                </a:solidFill>
                <a:ea typeface="Calibri" pitchFamily="34" charset="0"/>
                <a:cs typeface="Times New Roman" pitchFamily="18" charset="0"/>
              </a:rPr>
              <a:t>Dán</a:t>
            </a:r>
            <a:r>
              <a:rPr lang="en-US" sz="2600" b="1" dirty="0">
                <a:solidFill>
                  <a:srgbClr val="00B050"/>
                </a:solidFill>
                <a:ea typeface="Calibri" pitchFamily="34" charset="0"/>
                <a:cs typeface="Times New Roman" pitchFamily="18" charset="0"/>
              </a:rPr>
              <a:t> </a:t>
            </a:r>
            <a:r>
              <a:rPr lang="en-US" sz="2600" b="1" dirty="0" err="1">
                <a:solidFill>
                  <a:srgbClr val="00B050"/>
                </a:solidFill>
                <a:ea typeface="Calibri" pitchFamily="34" charset="0"/>
                <a:cs typeface="Times New Roman" pitchFamily="18" charset="0"/>
              </a:rPr>
              <a:t>vào</a:t>
            </a:r>
            <a:r>
              <a:rPr lang="en-US" sz="2600" b="1" dirty="0">
                <a:solidFill>
                  <a:srgbClr val="00B050"/>
                </a:solidFill>
                <a:ea typeface="Calibri" pitchFamily="34" charset="0"/>
                <a:cs typeface="Times New Roman" pitchFamily="18" charset="0"/>
              </a:rPr>
              <a:t>   </a:t>
            </a:r>
            <a:r>
              <a:rPr lang="en-US" sz="2600" b="1" dirty="0" err="1">
                <a:solidFill>
                  <a:srgbClr val="00B050"/>
                </a:solidFill>
                <a:ea typeface="Calibri" pitchFamily="34" charset="0"/>
                <a:cs typeface="Times New Roman" pitchFamily="18" charset="0"/>
              </a:rPr>
              <a:t>bảng</a:t>
            </a:r>
            <a:endParaRPr lang="en-US" sz="2600" b="1" dirty="0">
              <a:solidFill>
                <a:srgbClr val="00B050"/>
              </a:solidFill>
              <a:ea typeface="Calibri" pitchFamily="34" charset="0"/>
              <a:cs typeface="Times New Roman" pitchFamily="18" charset="0"/>
            </a:endParaRPr>
          </a:p>
        </p:txBody>
      </p:sp>
      <p:sp>
        <p:nvSpPr>
          <p:cNvPr id="20" name="Rectangle 1"/>
          <p:cNvSpPr>
            <a:spLocks noChangeArrowheads="1"/>
          </p:cNvSpPr>
          <p:nvPr/>
        </p:nvSpPr>
        <p:spPr bwMode="auto">
          <a:xfrm>
            <a:off x="7712062" y="5728659"/>
            <a:ext cx="2056262" cy="8925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eaLnBrk="0" fontAlgn="base" hangingPunct="0">
              <a:spcBef>
                <a:spcPct val="0"/>
              </a:spcBef>
              <a:spcAft>
                <a:spcPct val="0"/>
              </a:spcAft>
            </a:pPr>
            <a:r>
              <a:rPr lang="en-US" sz="2600" dirty="0">
                <a:solidFill>
                  <a:srgbClr val="FF0000"/>
                </a:solidFill>
                <a:ea typeface="Calibri" pitchFamily="34" charset="0"/>
                <a:cs typeface="Times New Roman" pitchFamily="18" charset="0"/>
                <a:sym typeface="Wingdings" pitchFamily="2" charset="2"/>
              </a:rPr>
              <a:t> </a:t>
            </a:r>
            <a:r>
              <a:rPr lang="en-US" sz="2600" b="1" dirty="0" err="1">
                <a:solidFill>
                  <a:srgbClr val="FF0000"/>
                </a:solidFill>
                <a:ea typeface="Calibri" pitchFamily="34" charset="0"/>
                <a:cs typeface="Times New Roman" pitchFamily="18" charset="0"/>
              </a:rPr>
              <a:t>Chia</a:t>
            </a:r>
            <a:r>
              <a:rPr lang="en-US" sz="2600" b="1" dirty="0">
                <a:solidFill>
                  <a:srgbClr val="FF0000"/>
                </a:solidFill>
                <a:ea typeface="Calibri" pitchFamily="34" charset="0"/>
                <a:cs typeface="Times New Roman" pitchFamily="18" charset="0"/>
              </a:rPr>
              <a:t> </a:t>
            </a:r>
            <a:r>
              <a:rPr lang="en-US" sz="2600" b="1" dirty="0" err="1">
                <a:solidFill>
                  <a:srgbClr val="FF0000"/>
                </a:solidFill>
                <a:ea typeface="Calibri" pitchFamily="34" charset="0"/>
                <a:cs typeface="Times New Roman" pitchFamily="18" charset="0"/>
              </a:rPr>
              <a:t>sẻ</a:t>
            </a:r>
            <a:r>
              <a:rPr lang="en-US" sz="2600" b="1" dirty="0">
                <a:solidFill>
                  <a:srgbClr val="FF0000"/>
                </a:solidFill>
                <a:ea typeface="Calibri" pitchFamily="34" charset="0"/>
                <a:cs typeface="Times New Roman" pitchFamily="18" charset="0"/>
              </a:rPr>
              <a:t> </a:t>
            </a:r>
            <a:r>
              <a:rPr lang="en-US" sz="2600" b="1" dirty="0" err="1">
                <a:solidFill>
                  <a:srgbClr val="FF0000"/>
                </a:solidFill>
                <a:ea typeface="Calibri" pitchFamily="34" charset="0"/>
                <a:cs typeface="Times New Roman" pitchFamily="18" charset="0"/>
              </a:rPr>
              <a:t>cho</a:t>
            </a:r>
            <a:r>
              <a:rPr lang="en-US" sz="2600" b="1" dirty="0">
                <a:solidFill>
                  <a:srgbClr val="FF0000"/>
                </a:solidFill>
                <a:ea typeface="Calibri" pitchFamily="34" charset="0"/>
                <a:cs typeface="Times New Roman" pitchFamily="18" charset="0"/>
              </a:rPr>
              <a:t> </a:t>
            </a:r>
            <a:r>
              <a:rPr lang="en-US" sz="2600" b="1" dirty="0" err="1">
                <a:solidFill>
                  <a:srgbClr val="FF0000"/>
                </a:solidFill>
                <a:ea typeface="Calibri" pitchFamily="34" charset="0"/>
                <a:cs typeface="Times New Roman" pitchFamily="18" charset="0"/>
              </a:rPr>
              <a:t>cả</a:t>
            </a:r>
            <a:r>
              <a:rPr lang="en-US" sz="2600" b="1" dirty="0">
                <a:solidFill>
                  <a:srgbClr val="FF0000"/>
                </a:solidFill>
                <a:ea typeface="Calibri" pitchFamily="34" charset="0"/>
                <a:cs typeface="Times New Roman" pitchFamily="18" charset="0"/>
              </a:rPr>
              <a:t> </a:t>
            </a:r>
            <a:r>
              <a:rPr lang="en-US" sz="2600" b="1" dirty="0" err="1">
                <a:solidFill>
                  <a:srgbClr val="FF0000"/>
                </a:solidFill>
                <a:ea typeface="Calibri" pitchFamily="34" charset="0"/>
                <a:cs typeface="Times New Roman" pitchFamily="18" charset="0"/>
              </a:rPr>
              <a:t>lớp</a:t>
            </a:r>
            <a:endParaRPr lang="en-US" sz="2600" b="1" dirty="0">
              <a:solidFill>
                <a:srgbClr val="FF0000"/>
              </a:solidFill>
              <a:ea typeface="Calibri" pitchFamily="34" charset="0"/>
              <a:cs typeface="Times New Roman" pitchFamily="18" charset="0"/>
            </a:endParaRPr>
          </a:p>
        </p:txBody>
      </p:sp>
      <p:sp>
        <p:nvSpPr>
          <p:cNvPr id="21" name="Rectangle 1"/>
          <p:cNvSpPr>
            <a:spLocks noChangeArrowheads="1"/>
          </p:cNvSpPr>
          <p:nvPr/>
        </p:nvSpPr>
        <p:spPr bwMode="auto">
          <a:xfrm>
            <a:off x="130270" y="1243064"/>
            <a:ext cx="6613192" cy="20928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a:r>
              <a:rPr lang="en-US" sz="2600" b="1" dirty="0" err="1">
                <a:solidFill>
                  <a:srgbClr val="0000FF"/>
                </a:solidFill>
                <a:ea typeface="Calibri" pitchFamily="34" charset="0"/>
                <a:cs typeface="#9Slide03 Arima Madurai Black" panose="00000A00000000000000" pitchFamily="2" charset="0"/>
              </a:rPr>
              <a:t>Nhóm</a:t>
            </a:r>
            <a:r>
              <a:rPr lang="en-US" sz="2600" b="1" dirty="0">
                <a:solidFill>
                  <a:srgbClr val="0000FF"/>
                </a:solidFill>
                <a:ea typeface="Calibri" pitchFamily="34" charset="0"/>
                <a:cs typeface="#9Slide03 Arima Madurai Black" panose="00000A00000000000000" pitchFamily="2" charset="0"/>
              </a:rPr>
              <a:t> 1: </a:t>
            </a:r>
            <a:r>
              <a:rPr lang="vi-VN" sz="2600" b="1" dirty="0">
                <a:solidFill>
                  <a:srgbClr val="0000FF"/>
                </a:solidFill>
              </a:rPr>
              <a:t>Em hãy viết thư cho ông bà, bố mẹ trong gia đình đề nói lên niềm tự hào của em về truyền thống gia đình, dòng họ và chia sẻ những việc em sẽ làm để phát huy những truyền thống tốt đẹp đó.</a:t>
            </a:r>
            <a:endParaRPr lang="en-US" sz="2600" b="1" dirty="0">
              <a:solidFill>
                <a:srgbClr val="0000FF"/>
              </a:solidFill>
            </a:endParaRPr>
          </a:p>
        </p:txBody>
      </p:sp>
      <p:sp>
        <p:nvSpPr>
          <p:cNvPr id="22" name="Rectangle 1"/>
          <p:cNvSpPr>
            <a:spLocks noChangeArrowheads="1"/>
          </p:cNvSpPr>
          <p:nvPr/>
        </p:nvSpPr>
        <p:spPr bwMode="auto">
          <a:xfrm>
            <a:off x="103465" y="3412058"/>
            <a:ext cx="6823222" cy="169277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en-US" sz="2600" b="1" i="1" dirty="0" err="1">
                <a:solidFill>
                  <a:srgbClr val="008000"/>
                </a:solidFill>
                <a:ea typeface="Calibri" pitchFamily="34" charset="0"/>
                <a:cs typeface="#9Slide03 Arima Madurai Black" panose="00000A00000000000000" pitchFamily="2" charset="0"/>
              </a:rPr>
              <a:t>Nhóm</a:t>
            </a:r>
            <a:r>
              <a:rPr lang="en-US" sz="2600" b="1" i="1" dirty="0">
                <a:solidFill>
                  <a:srgbClr val="008000"/>
                </a:solidFill>
                <a:ea typeface="Calibri" pitchFamily="34" charset="0"/>
                <a:cs typeface="#9Slide03 Arima Madurai Black" panose="00000A00000000000000" pitchFamily="2" charset="0"/>
              </a:rPr>
              <a:t> 2: </a:t>
            </a:r>
            <a:r>
              <a:rPr lang="vi-VN" sz="2600" b="1" i="1" dirty="0">
                <a:solidFill>
                  <a:srgbClr val="008000"/>
                </a:solidFill>
                <a:cs typeface="#9Slide03 Arima Madurai Black" panose="00000A00000000000000" pitchFamily="2" charset="0"/>
              </a:rPr>
              <a:t>Em hãy vẽ một bức tranh về ước mơ nghề nghiệp của em trong tương lai, tiếp nối truyền thống của gia đình, dòng họ.</a:t>
            </a:r>
            <a:endParaRPr lang="en-US" sz="2600" b="1" i="1" dirty="0">
              <a:solidFill>
                <a:srgbClr val="008000"/>
              </a:solidFill>
              <a:cs typeface="#9Slide03 Arima Madurai Black" panose="00000A00000000000000" pitchFamily="2" charset="0"/>
            </a:endParaRPr>
          </a:p>
        </p:txBody>
      </p:sp>
      <p:sp>
        <p:nvSpPr>
          <p:cNvPr id="23" name="Rectangle 1"/>
          <p:cNvSpPr>
            <a:spLocks noChangeArrowheads="1"/>
          </p:cNvSpPr>
          <p:nvPr/>
        </p:nvSpPr>
        <p:spPr bwMode="auto">
          <a:xfrm>
            <a:off x="204342" y="5145602"/>
            <a:ext cx="6465049" cy="12926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eaLnBrk="0" fontAlgn="base" hangingPunct="0">
              <a:spcBef>
                <a:spcPct val="0"/>
              </a:spcBef>
              <a:spcAft>
                <a:spcPct val="0"/>
              </a:spcAft>
              <a:buFont typeface="Wingdings" pitchFamily="2" charset="2"/>
              <a:buChar char="v"/>
            </a:pPr>
            <a:r>
              <a:rPr lang="en-US" sz="2600" dirty="0">
                <a:solidFill>
                  <a:srgbClr val="5F5F5F"/>
                </a:solidFill>
                <a:ea typeface="Calibri" pitchFamily="34" charset="0"/>
                <a:cs typeface="Times New Roman" pitchFamily="18" charset="0"/>
              </a:rPr>
              <a:t> </a:t>
            </a:r>
            <a:r>
              <a:rPr lang="en-US" sz="2600" b="1" dirty="0" err="1">
                <a:solidFill>
                  <a:srgbClr val="FF0000"/>
                </a:solidFill>
                <a:ea typeface="Calibri" pitchFamily="34" charset="0"/>
                <a:cs typeface="Times New Roman" pitchFamily="18" charset="0"/>
              </a:rPr>
              <a:t>Nhóm</a:t>
            </a:r>
            <a:r>
              <a:rPr lang="en-US" sz="2600" b="1" dirty="0">
                <a:solidFill>
                  <a:srgbClr val="FF0000"/>
                </a:solidFill>
                <a:ea typeface="Calibri" pitchFamily="34" charset="0"/>
                <a:cs typeface="Times New Roman" pitchFamily="18" charset="0"/>
              </a:rPr>
              <a:t> 3: </a:t>
            </a:r>
            <a:r>
              <a:rPr lang="vi-VN" sz="2600" dirty="0">
                <a:solidFill>
                  <a:srgbClr val="FF0000"/>
                </a:solidFill>
              </a:rPr>
              <a:t>Em hãy lập kế hoạch và thực hiện việc giữ gìn, phát huy truyền thống gia đình, dòng họ của em theo bảng mẫu</a:t>
            </a:r>
            <a:r>
              <a:rPr lang="en-US" sz="2600" dirty="0">
                <a:solidFill>
                  <a:srgbClr val="FF0000"/>
                </a:solidFill>
              </a:rPr>
              <a:t>.</a:t>
            </a:r>
            <a:endParaRPr lang="en-US" sz="2600" b="1" dirty="0">
              <a:solidFill>
                <a:srgbClr val="FF0000"/>
              </a:solidFill>
              <a:ea typeface="Calibri" pitchFamily="34" charset="0"/>
              <a:cs typeface="Times New Roman" pitchFamily="18" charset="0"/>
            </a:endParaRPr>
          </a:p>
        </p:txBody>
      </p:sp>
      <p:pic>
        <p:nvPicPr>
          <p:cNvPr id="24" name="Shape 1"/>
          <p:cNvPicPr/>
          <p:nvPr/>
        </p:nvPicPr>
        <p:blipFill>
          <a:blip r:embed="rId5"/>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2854859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par>
                          <p:cTn id="8" fill="hold">
                            <p:stCondLst>
                              <p:cond delay="500"/>
                            </p:stCondLst>
                            <p:childTnLst>
                              <p:par>
                                <p:cTn id="9" presetID="37" presetClass="entr" presetSubtype="0"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1000"/>
                                        <p:tgtEl>
                                          <p:spTgt spid="14"/>
                                        </p:tgtEl>
                                      </p:cBhvr>
                                    </p:animEffect>
                                    <p:anim calcmode="lin" valueType="num">
                                      <p:cBhvr>
                                        <p:cTn id="12" dur="1000" fill="hold"/>
                                        <p:tgtEl>
                                          <p:spTgt spid="14"/>
                                        </p:tgtEl>
                                        <p:attrNameLst>
                                          <p:attrName>ppt_x</p:attrName>
                                        </p:attrNameLst>
                                      </p:cBhvr>
                                      <p:tavLst>
                                        <p:tav tm="0">
                                          <p:val>
                                            <p:strVal val="#ppt_x"/>
                                          </p:val>
                                        </p:tav>
                                        <p:tav tm="100000">
                                          <p:val>
                                            <p:strVal val="#ppt_x"/>
                                          </p:val>
                                        </p:tav>
                                      </p:tavLst>
                                    </p:anim>
                                    <p:anim calcmode="lin" valueType="num">
                                      <p:cBhvr>
                                        <p:cTn id="13" dur="900" decel="100000" fill="hold"/>
                                        <p:tgtEl>
                                          <p:spTgt spid="14"/>
                                        </p:tgtEl>
                                        <p:attrNameLst>
                                          <p:attrName>ppt_y</p:attrName>
                                        </p:attrNameLst>
                                      </p:cBhvr>
                                      <p:tavLst>
                                        <p:tav tm="0">
                                          <p:val>
                                            <p:strVal val="#ppt_y+1"/>
                                          </p:val>
                                        </p:tav>
                                        <p:tav tm="100000">
                                          <p:val>
                                            <p:strVal val="#ppt_y-.03"/>
                                          </p:val>
                                        </p:tav>
                                      </p:tavLst>
                                    </p:anim>
                                    <p:anim calcmode="lin" valueType="num">
                                      <p:cBhvr>
                                        <p:cTn id="14"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dissolve">
                                      <p:cBhvr>
                                        <p:cTn id="19" dur="500"/>
                                        <p:tgtEl>
                                          <p:spTgt spid="21"/>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dissolve">
                                      <p:cBhvr>
                                        <p:cTn id="22" dur="500"/>
                                        <p:tgtEl>
                                          <p:spTgt spid="22"/>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23"/>
                                        </p:tgtEl>
                                        <p:attrNameLst>
                                          <p:attrName>style.visibility</p:attrName>
                                        </p:attrNameLst>
                                      </p:cBhvr>
                                      <p:to>
                                        <p:strVal val="visible"/>
                                      </p:to>
                                    </p:set>
                                    <p:animEffect transition="in" filter="dissolve">
                                      <p:cBhvr>
                                        <p:cTn id="25" dur="500"/>
                                        <p:tgtEl>
                                          <p:spTgt spid="23"/>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6" fill="hold" grpId="0" nodeType="click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barn(inHorizontal)">
                                      <p:cBhvr>
                                        <p:cTn id="30" dur="500"/>
                                        <p:tgtEl>
                                          <p:spTgt spid="17"/>
                                        </p:tgtEl>
                                      </p:cBhvr>
                                    </p:animEffect>
                                  </p:childTnLst>
                                </p:cTn>
                              </p:par>
                            </p:childTnLst>
                          </p:cTn>
                        </p:par>
                      </p:childTnLst>
                    </p:cTn>
                  </p:par>
                  <p:par>
                    <p:cTn id="31" fill="hold">
                      <p:stCondLst>
                        <p:cond delay="indefinite"/>
                      </p:stCondLst>
                      <p:childTnLst>
                        <p:par>
                          <p:cTn id="32" fill="hold">
                            <p:stCondLst>
                              <p:cond delay="0"/>
                            </p:stCondLst>
                            <p:childTnLst>
                              <p:par>
                                <p:cTn id="33" presetID="9"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dissolve">
                                      <p:cBhvr>
                                        <p:cTn id="35" dur="500"/>
                                        <p:tgtEl>
                                          <p:spTgt spid="18"/>
                                        </p:tgtEl>
                                      </p:cBhvr>
                                    </p:animEffect>
                                  </p:childTnLst>
                                </p:cTn>
                              </p:par>
                            </p:childTnLst>
                          </p:cTn>
                        </p:par>
                      </p:childTnLst>
                    </p:cTn>
                  </p:par>
                  <p:par>
                    <p:cTn id="36" fill="hold">
                      <p:stCondLst>
                        <p:cond delay="indefinite"/>
                      </p:stCondLst>
                      <p:childTnLst>
                        <p:par>
                          <p:cTn id="37" fill="hold">
                            <p:stCondLst>
                              <p:cond delay="0"/>
                            </p:stCondLst>
                            <p:childTnLst>
                              <p:par>
                                <p:cTn id="38" presetID="9" presetClass="entr" presetSubtype="0" fill="hold" grpId="0" nodeType="clickEffect">
                                  <p:stCondLst>
                                    <p:cond delay="0"/>
                                  </p:stCondLst>
                                  <p:childTnLst>
                                    <p:set>
                                      <p:cBhvr>
                                        <p:cTn id="39" dur="1" fill="hold">
                                          <p:stCondLst>
                                            <p:cond delay="0"/>
                                          </p:stCondLst>
                                        </p:cTn>
                                        <p:tgtEl>
                                          <p:spTgt spid="19"/>
                                        </p:tgtEl>
                                        <p:attrNameLst>
                                          <p:attrName>style.visibility</p:attrName>
                                        </p:attrNameLst>
                                      </p:cBhvr>
                                      <p:to>
                                        <p:strVal val="visible"/>
                                      </p:to>
                                    </p:set>
                                    <p:animEffect transition="in" filter="dissolve">
                                      <p:cBhvr>
                                        <p:cTn id="40" dur="500"/>
                                        <p:tgtEl>
                                          <p:spTgt spid="19"/>
                                        </p:tgtEl>
                                      </p:cBhvr>
                                    </p:animEffect>
                                  </p:childTnLst>
                                </p:cTn>
                              </p:par>
                            </p:childTnLst>
                          </p:cTn>
                        </p:par>
                      </p:childTnLst>
                    </p:cTn>
                  </p:par>
                  <p:par>
                    <p:cTn id="41" fill="hold">
                      <p:stCondLst>
                        <p:cond delay="indefinite"/>
                      </p:stCondLst>
                      <p:childTnLst>
                        <p:par>
                          <p:cTn id="42" fill="hold">
                            <p:stCondLst>
                              <p:cond delay="0"/>
                            </p:stCondLst>
                            <p:childTnLst>
                              <p:par>
                                <p:cTn id="43" presetID="9" presetClass="entr" presetSubtype="0" fill="hold" grpId="0" nodeType="click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dissolve">
                                      <p:cBhvr>
                                        <p:cTn id="45" dur="500"/>
                                        <p:tgtEl>
                                          <p:spTgt spid="20"/>
                                        </p:tgtEl>
                                      </p:cBhvr>
                                    </p:animEffect>
                                  </p:childTnLst>
                                </p:cTn>
                              </p:par>
                              <p:par>
                                <p:cTn id="46" presetID="22" presetClass="entr" presetSubtype="4" fill="hold" nodeType="with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wipe(down)">
                                      <p:cBhvr>
                                        <p:cTn id="4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p:bldP spid="19" grpId="0"/>
      <p:bldP spid="20" grpId="0"/>
      <p:bldP spid="21" grpId="0"/>
      <p:bldP spid="22" grpId="0"/>
      <p:bldP spid="2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998376" y="410548"/>
            <a:ext cx="9423918" cy="4911362"/>
            <a:chOff x="-166977" y="0"/>
            <a:chExt cx="8523798" cy="5698029"/>
          </a:xfrm>
        </p:grpSpPr>
        <p:pic>
          <p:nvPicPr>
            <p:cNvPr id="5" name="Google Shape;164;p9"/>
            <p:cNvPicPr preferRelativeResize="0"/>
            <p:nvPr/>
          </p:nvPicPr>
          <p:blipFill rotWithShape="1">
            <a:blip r:embed="rId2">
              <a:alphaModFix/>
            </a:blip>
            <a:srcRect l="15285" t="10430" r="46645" b="11190"/>
            <a:stretch/>
          </p:blipFill>
          <p:spPr>
            <a:xfrm>
              <a:off x="-166977" y="0"/>
              <a:ext cx="8523798" cy="5698029"/>
            </a:xfrm>
            <a:prstGeom prst="rect">
              <a:avLst/>
            </a:prstGeom>
            <a:noFill/>
            <a:ln>
              <a:noFill/>
            </a:ln>
          </p:spPr>
        </p:pic>
        <p:pic>
          <p:nvPicPr>
            <p:cNvPr id="6" name="Google Shape;165;p9"/>
            <p:cNvPicPr preferRelativeResize="0"/>
            <p:nvPr/>
          </p:nvPicPr>
          <p:blipFill rotWithShape="1">
            <a:blip r:embed="rId3">
              <a:alphaModFix/>
            </a:blip>
            <a:srcRect l="18975" t="9789" r="12467"/>
            <a:stretch/>
          </p:blipFill>
          <p:spPr>
            <a:xfrm>
              <a:off x="3295278" y="4015409"/>
              <a:ext cx="2947731" cy="1677955"/>
            </a:xfrm>
            <a:prstGeom prst="rect">
              <a:avLst/>
            </a:prstGeom>
            <a:noFill/>
            <a:ln>
              <a:noFill/>
            </a:ln>
          </p:spPr>
        </p:pic>
      </p:grpSp>
      <p:pic>
        <p:nvPicPr>
          <p:cNvPr id="9" name="Picture 8"/>
          <p:cNvPicPr>
            <a:picLocks noChangeAspect="1"/>
          </p:cNvPicPr>
          <p:nvPr/>
        </p:nvPicPr>
        <p:blipFill>
          <a:blip r:embed="rId4"/>
          <a:stretch>
            <a:fillRect/>
          </a:stretch>
        </p:blipFill>
        <p:spPr>
          <a:xfrm>
            <a:off x="8795692" y="2481648"/>
            <a:ext cx="3853006" cy="4359018"/>
          </a:xfrm>
          <a:prstGeom prst="rect">
            <a:avLst/>
          </a:prstGeom>
        </p:spPr>
      </p:pic>
      <p:pic>
        <p:nvPicPr>
          <p:cNvPr id="11" name="图片 8" descr="6fc417983c9675ce1b60e983870aeb8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6439" y="3648269"/>
            <a:ext cx="2586805" cy="26659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文本框 15"/>
          <p:cNvSpPr txBox="1"/>
          <p:nvPr/>
        </p:nvSpPr>
        <p:spPr>
          <a:xfrm>
            <a:off x="2397968" y="1550890"/>
            <a:ext cx="7315200" cy="2123658"/>
          </a:xfrm>
          <a:prstGeom prst="rect">
            <a:avLst/>
          </a:prstGeom>
          <a:noFill/>
        </p:spPr>
        <p:txBody>
          <a:bodyPr wrap="square" rtlCol="0">
            <a:spAutoFit/>
          </a:bodyPr>
          <a:lstStyle/>
          <a:p>
            <a:pPr algn="ctr" defTabSz="457200"/>
            <a:r>
              <a:rPr lang="en-US" altLang="zh-CN" sz="6600" b="1" dirty="0">
                <a:solidFill>
                  <a:srgbClr val="FF0000"/>
                </a:solidFill>
                <a:ea typeface="华康海报体W12" panose="040B0C09000000000000" pitchFamily="81" charset="-122"/>
                <a:cs typeface="Times New Roman" pitchFamily="18" charset="0"/>
              </a:rPr>
              <a:t>Xin </a:t>
            </a:r>
            <a:r>
              <a:rPr lang="en-US" altLang="zh-CN" sz="6600" b="1" dirty="0" err="1">
                <a:solidFill>
                  <a:srgbClr val="FF0000"/>
                </a:solidFill>
                <a:ea typeface="华康海报体W12" panose="040B0C09000000000000" pitchFamily="81" charset="-122"/>
                <a:cs typeface="Times New Roman" pitchFamily="18" charset="0"/>
              </a:rPr>
              <a:t>chào</a:t>
            </a:r>
            <a:r>
              <a:rPr lang="en-US" altLang="zh-CN" sz="6600" b="1" dirty="0">
                <a:solidFill>
                  <a:srgbClr val="FF0000"/>
                </a:solidFill>
                <a:ea typeface="华康海报体W12" panose="040B0C09000000000000" pitchFamily="81" charset="-122"/>
                <a:cs typeface="Times New Roman" pitchFamily="18" charset="0"/>
              </a:rPr>
              <a:t> </a:t>
            </a:r>
          </a:p>
          <a:p>
            <a:pPr algn="ctr" defTabSz="457200"/>
            <a:r>
              <a:rPr lang="en-US" altLang="zh-CN" sz="6600" b="1" dirty="0" err="1">
                <a:solidFill>
                  <a:srgbClr val="FF0000"/>
                </a:solidFill>
                <a:ea typeface="华康海报体W12" panose="040B0C09000000000000" pitchFamily="81" charset="-122"/>
                <a:cs typeface="Times New Roman" pitchFamily="18" charset="0"/>
              </a:rPr>
              <a:t>và</a:t>
            </a:r>
            <a:r>
              <a:rPr lang="en-US" altLang="zh-CN" sz="6600" b="1" dirty="0">
                <a:solidFill>
                  <a:srgbClr val="FF0000"/>
                </a:solidFill>
                <a:ea typeface="华康海报体W12" panose="040B0C09000000000000" pitchFamily="81" charset="-122"/>
                <a:cs typeface="Times New Roman" pitchFamily="18" charset="0"/>
              </a:rPr>
              <a:t> </a:t>
            </a:r>
            <a:r>
              <a:rPr lang="en-US" altLang="zh-CN" sz="6600" b="1" dirty="0" err="1">
                <a:solidFill>
                  <a:srgbClr val="FF0000"/>
                </a:solidFill>
                <a:ea typeface="华康海报体W12" panose="040B0C09000000000000" pitchFamily="81" charset="-122"/>
                <a:cs typeface="Times New Roman" pitchFamily="18" charset="0"/>
              </a:rPr>
              <a:t>hẹn</a:t>
            </a:r>
            <a:r>
              <a:rPr lang="en-US" altLang="zh-CN" sz="6600" b="1" dirty="0">
                <a:solidFill>
                  <a:srgbClr val="FF0000"/>
                </a:solidFill>
                <a:ea typeface="华康海报体W12" panose="040B0C09000000000000" pitchFamily="81" charset="-122"/>
                <a:cs typeface="Times New Roman" pitchFamily="18" charset="0"/>
              </a:rPr>
              <a:t> </a:t>
            </a:r>
            <a:r>
              <a:rPr lang="en-US" altLang="zh-CN" sz="6600" b="1" dirty="0" err="1">
                <a:solidFill>
                  <a:srgbClr val="FF0000"/>
                </a:solidFill>
                <a:ea typeface="华康海报体W12" panose="040B0C09000000000000" pitchFamily="81" charset="-122"/>
                <a:cs typeface="Times New Roman" pitchFamily="18" charset="0"/>
              </a:rPr>
              <a:t>gặp</a:t>
            </a:r>
            <a:r>
              <a:rPr lang="en-US" altLang="zh-CN" sz="6600" b="1" dirty="0">
                <a:solidFill>
                  <a:srgbClr val="FF0000"/>
                </a:solidFill>
                <a:ea typeface="华康海报体W12" panose="040B0C09000000000000" pitchFamily="81" charset="-122"/>
                <a:cs typeface="Times New Roman" pitchFamily="18" charset="0"/>
              </a:rPr>
              <a:t> </a:t>
            </a:r>
            <a:r>
              <a:rPr lang="en-US" altLang="zh-CN" sz="6600" b="1" dirty="0" err="1">
                <a:solidFill>
                  <a:srgbClr val="FF0000"/>
                </a:solidFill>
                <a:ea typeface="华康海报体W12" panose="040B0C09000000000000" pitchFamily="81" charset="-122"/>
                <a:cs typeface="Times New Roman" pitchFamily="18" charset="0"/>
              </a:rPr>
              <a:t>lại</a:t>
            </a:r>
            <a:r>
              <a:rPr lang="en-US" altLang="zh-CN" sz="6600" b="1" dirty="0">
                <a:solidFill>
                  <a:srgbClr val="FF0000"/>
                </a:solidFill>
                <a:latin typeface="SVN-Tamarindo" panose="02000000000000000000" pitchFamily="50" charset="0"/>
                <a:ea typeface="华康海报体W12" panose="040B0C09000000000000" pitchFamily="81" charset="-122"/>
                <a:cs typeface="Times New Roman" pitchFamily="18" charset="0"/>
              </a:rPr>
              <a:t>!</a:t>
            </a:r>
            <a:endParaRPr lang="zh-CN" altLang="en-US" sz="6600" b="1" dirty="0">
              <a:solidFill>
                <a:srgbClr val="FF0000"/>
              </a:solidFill>
              <a:latin typeface="SVN-Tamarindo" panose="02000000000000000000" pitchFamily="50" charset="0"/>
              <a:ea typeface="华康海报体W12" panose="040B0C09000000000000" pitchFamily="81" charset="-122"/>
              <a:cs typeface="Times New Roman" pitchFamily="18" charset="0"/>
            </a:endParaRPr>
          </a:p>
        </p:txBody>
      </p:sp>
      <p:pic>
        <p:nvPicPr>
          <p:cNvPr id="12" name="Shape 1"/>
          <p:cNvPicPr/>
          <p:nvPr/>
        </p:nvPicPr>
        <p:blipFill>
          <a:blip r:embed="rId6"/>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2394449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900" decel="100000" fill="hold"/>
                                        <p:tgtEl>
                                          <p:spTgt spid="11"/>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45" presetClass="entr" presetSubtype="0" fill="hold" grpId="0" nodeType="afterEffect">
                                  <p:stCondLst>
                                    <p:cond delay="0"/>
                                  </p:stCondLst>
                                  <p:iterate type="lt">
                                    <p:tmPct val="10000"/>
                                  </p:iterate>
                                  <p:childTnLst>
                                    <p:set>
                                      <p:cBhvr>
                                        <p:cTn id="13" dur="1" fill="hold">
                                          <p:stCondLst>
                                            <p:cond delay="0"/>
                                          </p:stCondLst>
                                        </p:cTn>
                                        <p:tgtEl>
                                          <p:spTgt spid="13"/>
                                        </p:tgtEl>
                                        <p:attrNameLst>
                                          <p:attrName>style.visibility</p:attrName>
                                        </p:attrNameLst>
                                      </p:cBhvr>
                                      <p:to>
                                        <p:strVal val="visible"/>
                                      </p:to>
                                    </p:set>
                                    <p:animEffect transition="in" filter="fade">
                                      <p:cBhvr>
                                        <p:cTn id="14" dur="750"/>
                                        <p:tgtEl>
                                          <p:spTgt spid="13"/>
                                        </p:tgtEl>
                                      </p:cBhvr>
                                    </p:animEffect>
                                    <p:anim calcmode="lin" valueType="num">
                                      <p:cBhvr>
                                        <p:cTn id="15" dur="750" fill="hold"/>
                                        <p:tgtEl>
                                          <p:spTgt spid="13"/>
                                        </p:tgtEl>
                                        <p:attrNameLst>
                                          <p:attrName>ppt_w</p:attrName>
                                        </p:attrNameLst>
                                      </p:cBhvr>
                                      <p:tavLst>
                                        <p:tav tm="0" fmla="#ppt_w*sin(2.5*pi*$)">
                                          <p:val>
                                            <p:fltVal val="0"/>
                                          </p:val>
                                        </p:tav>
                                        <p:tav tm="100000">
                                          <p:val>
                                            <p:fltVal val="1"/>
                                          </p:val>
                                        </p:tav>
                                      </p:tavLst>
                                    </p:anim>
                                    <p:anim calcmode="lin" valueType="num">
                                      <p:cBhvr>
                                        <p:cTn id="16" dur="750" fill="hold"/>
                                        <p:tgtEl>
                                          <p:spTgt spid="13"/>
                                        </p:tgtEl>
                                        <p:attrNameLst>
                                          <p:attrName>ppt_h</p:attrName>
                                        </p:attrNameLst>
                                      </p:cBhvr>
                                      <p:tavLst>
                                        <p:tav tm="0">
                                          <p:val>
                                            <p:strVal val="#ppt_h"/>
                                          </p:val>
                                        </p:tav>
                                        <p:tav tm="100000">
                                          <p:val>
                                            <p:strVal val="#ppt_h"/>
                                          </p:val>
                                        </p:tav>
                                      </p:tavLst>
                                    </p:anim>
                                  </p:childTnLst>
                                </p:cTn>
                              </p:par>
                              <p:par>
                                <p:cTn id="17" presetID="6" presetClass="emph" presetSubtype="0" fill="hold" grpId="1" nodeType="withEffect">
                                  <p:stCondLst>
                                    <p:cond delay="0"/>
                                  </p:stCondLst>
                                  <p:iterate type="lt">
                                    <p:tmPct val="10000"/>
                                  </p:iterate>
                                  <p:childTnLst>
                                    <p:animScale>
                                      <p:cBhvr>
                                        <p:cTn id="18" dur="300" fill="hold"/>
                                        <p:tgtEl>
                                          <p:spTgt spid="13"/>
                                        </p:tgtEl>
                                      </p:cBhvr>
                                      <p:by x="500000" y="500000"/>
                                    </p:animScale>
                                  </p:childTnLst>
                                </p:cTn>
                              </p:par>
                              <p:par>
                                <p:cTn id="19" presetID="6" presetClass="emph" presetSubtype="0" fill="hold" grpId="2" nodeType="withEffect">
                                  <p:stCondLst>
                                    <p:cond delay="0"/>
                                  </p:stCondLst>
                                  <p:iterate type="lt">
                                    <p:tmPct val="10000"/>
                                  </p:iterate>
                                  <p:childTnLst>
                                    <p:animScale>
                                      <p:cBhvr>
                                        <p:cTn id="20" dur="750" fill="hold"/>
                                        <p:tgtEl>
                                          <p:spTgt spid="13"/>
                                        </p:tgtEl>
                                      </p:cBhvr>
                                      <p:by x="20000" y="2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3" grpId="1"/>
      <p:bldP spid="13" grpId="2"/>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Google Shape;154;p8"/>
          <p:cNvPicPr preferRelativeResize="0"/>
          <p:nvPr/>
        </p:nvPicPr>
        <p:blipFill rotWithShape="1">
          <a:blip r:embed="rId2">
            <a:alphaModFix/>
          </a:blip>
          <a:srcRect l="16992" t="-937" r="50159" b="17086"/>
          <a:stretch/>
        </p:blipFill>
        <p:spPr>
          <a:xfrm>
            <a:off x="0" y="-199471"/>
            <a:ext cx="11354461" cy="1693165"/>
          </a:xfrm>
          <a:prstGeom prst="rect">
            <a:avLst/>
          </a:prstGeom>
          <a:noFill/>
          <a:ln>
            <a:noFill/>
          </a:ln>
        </p:spPr>
      </p:pic>
      <p:sp>
        <p:nvSpPr>
          <p:cNvPr id="10" name="TextBox 9"/>
          <p:cNvSpPr txBox="1">
            <a:spLocks noChangeArrowheads="1"/>
          </p:cNvSpPr>
          <p:nvPr/>
        </p:nvSpPr>
        <p:spPr bwMode="auto">
          <a:xfrm>
            <a:off x="1502365" y="104775"/>
            <a:ext cx="8794679" cy="658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fontAlgn="base">
              <a:lnSpc>
                <a:spcPct val="150000"/>
              </a:lnSpc>
              <a:spcBef>
                <a:spcPct val="0"/>
              </a:spcBef>
              <a:spcAft>
                <a:spcPct val="0"/>
              </a:spcAft>
              <a:buFontTx/>
              <a:buNone/>
            </a:pPr>
            <a:r>
              <a:rPr lang="en-US" altLang="en-US" b="1" dirty="0">
                <a:solidFill>
                  <a:srgbClr val="0070C0"/>
                </a:solidFill>
                <a:latin typeface="+mn-lt"/>
                <a:ea typeface="微软雅黑" panose="020B0503020204020204" pitchFamily="34" charset="-122"/>
                <a:cs typeface="Times New Roman" panose="02020603050405020304" pitchFamily="18" charset="0"/>
              </a:rPr>
              <a:t>TRÒ CHƠI: </a:t>
            </a:r>
            <a:r>
              <a:rPr lang="en-US" altLang="en-US" b="1" dirty="0">
                <a:solidFill>
                  <a:srgbClr val="FF0000"/>
                </a:solidFill>
                <a:latin typeface="+mn-lt"/>
                <a:ea typeface="微软雅黑" panose="020B0503020204020204" pitchFamily="34" charset="-122"/>
                <a:cs typeface="Times New Roman" panose="02020603050405020304" pitchFamily="18" charset="0"/>
              </a:rPr>
              <a:t>THẨM THẤU ÂM NHẠC</a:t>
            </a:r>
            <a:endParaRPr lang="it-IT" altLang="en-US" b="1" dirty="0">
              <a:solidFill>
                <a:srgbClr val="FF0000"/>
              </a:solidFill>
              <a:latin typeface="+mn-lt"/>
              <a:ea typeface="微软雅黑" panose="020B0503020204020204" pitchFamily="34" charset="-122"/>
              <a:cs typeface="Times New Roman" panose="02020603050405020304" pitchFamily="18" charset="0"/>
            </a:endParaRPr>
          </a:p>
        </p:txBody>
      </p:sp>
      <p:pic>
        <p:nvPicPr>
          <p:cNvPr id="12" name="Picture 2" descr="F:\360安全浏览器下载\六一\Nipic_2531170_b95b5e79d8a6cffe\未标题-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16209" y="1965380"/>
            <a:ext cx="2065338"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1111993" y="3203570"/>
            <a:ext cx="8509061" cy="800219"/>
          </a:xfrm>
          <a:prstGeom prst="rect">
            <a:avLst/>
          </a:prstGeom>
        </p:spPr>
        <p:txBody>
          <a:bodyPr wrap="none">
            <a:spAutoFit/>
          </a:bodyPr>
          <a:lstStyle/>
          <a:p>
            <a:pPr algn="just">
              <a:lnSpc>
                <a:spcPct val="115000"/>
              </a:lnSpc>
              <a:spcAft>
                <a:spcPts val="400"/>
              </a:spcAft>
            </a:pPr>
            <a:r>
              <a:rPr lang="en-US" sz="2800" dirty="0">
                <a:solidFill>
                  <a:srgbClr val="FF0000"/>
                </a:solidFill>
                <a:ea typeface="Arial" panose="020B0604020202020204" pitchFamily="34" charset="0"/>
              </a:rPr>
              <a:t>B</a:t>
            </a:r>
            <a:r>
              <a:rPr lang="vi-VN" sz="2800" dirty="0">
                <a:solidFill>
                  <a:srgbClr val="FF0000"/>
                </a:solidFill>
                <a:ea typeface="Arial" panose="020B0604020202020204" pitchFamily="34" charset="0"/>
              </a:rPr>
              <a:t>ài hát “</a:t>
            </a:r>
            <a:r>
              <a:rPr lang="en-US" sz="2800" dirty="0">
                <a:solidFill>
                  <a:srgbClr val="FF0000"/>
                </a:solidFill>
                <a:ea typeface="Arial" panose="020B0604020202020204" pitchFamily="34" charset="0"/>
              </a:rPr>
              <a:t>Ba </a:t>
            </a:r>
            <a:r>
              <a:rPr lang="en-US" sz="2800" dirty="0" err="1">
                <a:solidFill>
                  <a:srgbClr val="FF0000"/>
                </a:solidFill>
                <a:ea typeface="Arial" panose="020B0604020202020204" pitchFamily="34" charset="0"/>
              </a:rPr>
              <a:t>ngọn</a:t>
            </a:r>
            <a:r>
              <a:rPr lang="en-US" sz="2800" dirty="0">
                <a:solidFill>
                  <a:srgbClr val="FF0000"/>
                </a:solidFill>
                <a:ea typeface="Arial" panose="020B0604020202020204" pitchFamily="34" charset="0"/>
              </a:rPr>
              <a:t> </a:t>
            </a:r>
            <a:r>
              <a:rPr lang="en-US" sz="2800" dirty="0" err="1">
                <a:solidFill>
                  <a:srgbClr val="FF0000"/>
                </a:solidFill>
                <a:ea typeface="Arial" panose="020B0604020202020204" pitchFamily="34" charset="0"/>
              </a:rPr>
              <a:t>nến</a:t>
            </a:r>
            <a:r>
              <a:rPr lang="en-US" sz="2800" dirty="0">
                <a:solidFill>
                  <a:srgbClr val="FF0000"/>
                </a:solidFill>
                <a:ea typeface="Arial" panose="020B0604020202020204" pitchFamily="34" charset="0"/>
              </a:rPr>
              <a:t> lung </a:t>
            </a:r>
            <a:r>
              <a:rPr lang="en-US" sz="2800" dirty="0" err="1">
                <a:solidFill>
                  <a:srgbClr val="FF0000"/>
                </a:solidFill>
                <a:ea typeface="Arial" panose="020B0604020202020204" pitchFamily="34" charset="0"/>
              </a:rPr>
              <a:t>linh</a:t>
            </a:r>
            <a:r>
              <a:rPr lang="vi-VN" sz="2800" dirty="0">
                <a:solidFill>
                  <a:srgbClr val="FF0000"/>
                </a:solidFill>
                <a:ea typeface="Arial" panose="020B0604020202020204" pitchFamily="34" charset="0"/>
              </a:rPr>
              <a:t>” (sáng tác: </a:t>
            </a:r>
            <a:r>
              <a:rPr lang="en-US" sz="2800" dirty="0" err="1">
                <a:solidFill>
                  <a:srgbClr val="FF0000"/>
                </a:solidFill>
                <a:ea typeface="Arial" panose="020B0604020202020204" pitchFamily="34" charset="0"/>
              </a:rPr>
              <a:t>Ngọc</a:t>
            </a:r>
            <a:r>
              <a:rPr lang="en-US" sz="2800" dirty="0">
                <a:solidFill>
                  <a:srgbClr val="FF0000"/>
                </a:solidFill>
                <a:ea typeface="Arial" panose="020B0604020202020204" pitchFamily="34" charset="0"/>
              </a:rPr>
              <a:t> </a:t>
            </a:r>
            <a:r>
              <a:rPr lang="en-US" sz="2800" dirty="0" err="1">
                <a:solidFill>
                  <a:srgbClr val="FF0000"/>
                </a:solidFill>
                <a:ea typeface="Arial" panose="020B0604020202020204" pitchFamily="34" charset="0"/>
              </a:rPr>
              <a:t>Lễ</a:t>
            </a:r>
            <a:r>
              <a:rPr lang="vi-VN" sz="4000" dirty="0">
                <a:solidFill>
                  <a:srgbClr val="FF0000"/>
                </a:solidFill>
                <a:latin typeface="#9Slide06 Thillends Small" pitchFamily="2" charset="0"/>
                <a:ea typeface="Arial" panose="020B0604020202020204" pitchFamily="34" charset="0"/>
              </a:rPr>
              <a:t>).</a:t>
            </a:r>
            <a:endParaRPr lang="en-US" sz="4000" dirty="0">
              <a:solidFill>
                <a:srgbClr val="FF0000"/>
              </a:solidFill>
              <a:latin typeface="#9Slide06 Thillends Small" pitchFamily="2" charset="0"/>
              <a:ea typeface="Arial" panose="020B0604020202020204" pitchFamily="34" charset="0"/>
            </a:endParaRPr>
          </a:p>
        </p:txBody>
      </p:sp>
      <p:pic>
        <p:nvPicPr>
          <p:cNvPr id="8" name="Shape 1"/>
          <p:cNvPicPr/>
          <p:nvPr/>
        </p:nvPicPr>
        <p:blipFill>
          <a:blip r:embed="rId4"/>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210878467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8" fill="hold" grpId="0" nodeType="withEffect">
                                  <p:stCondLst>
                                    <p:cond delay="150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par>
                                <p:cTn id="9" presetID="31" presetClass="entr" presetSubtype="0" fill="hold" nodeType="withEffect">
                                  <p:stCondLst>
                                    <p:cond delay="0"/>
                                  </p:stCondLst>
                                  <p:iterate type="lt">
                                    <p:tmPct val="5000"/>
                                  </p:iterate>
                                  <p:childTnLst>
                                    <p:set>
                                      <p:cBhvr>
                                        <p:cTn id="10" dur="1" fill="hold">
                                          <p:stCondLst>
                                            <p:cond delay="0"/>
                                          </p:stCondLst>
                                        </p:cTn>
                                        <p:tgtEl>
                                          <p:spTgt spid="12"/>
                                        </p:tgtEl>
                                        <p:attrNameLst>
                                          <p:attrName>style.visibility</p:attrName>
                                        </p:attrNameLst>
                                      </p:cBhvr>
                                      <p:to>
                                        <p:strVal val="visible"/>
                                      </p:to>
                                    </p:set>
                                    <p:anim calcmode="lin" valueType="num">
                                      <p:cBhvr>
                                        <p:cTn id="11" dur="1000" fill="hold"/>
                                        <p:tgtEl>
                                          <p:spTgt spid="12"/>
                                        </p:tgtEl>
                                        <p:attrNameLst>
                                          <p:attrName>ppt_w</p:attrName>
                                        </p:attrNameLst>
                                      </p:cBhvr>
                                      <p:tavLst>
                                        <p:tav tm="0">
                                          <p:val>
                                            <p:fltVal val="0"/>
                                          </p:val>
                                        </p:tav>
                                        <p:tav tm="100000">
                                          <p:val>
                                            <p:strVal val="#ppt_w"/>
                                          </p:val>
                                        </p:tav>
                                      </p:tavLst>
                                    </p:anim>
                                    <p:anim calcmode="lin" valueType="num">
                                      <p:cBhvr>
                                        <p:cTn id="12" dur="1000" fill="hold"/>
                                        <p:tgtEl>
                                          <p:spTgt spid="12"/>
                                        </p:tgtEl>
                                        <p:attrNameLst>
                                          <p:attrName>ppt_h</p:attrName>
                                        </p:attrNameLst>
                                      </p:cBhvr>
                                      <p:tavLst>
                                        <p:tav tm="0">
                                          <p:val>
                                            <p:fltVal val="0"/>
                                          </p:val>
                                        </p:tav>
                                        <p:tav tm="100000">
                                          <p:val>
                                            <p:strVal val="#ppt_h"/>
                                          </p:val>
                                        </p:tav>
                                      </p:tavLst>
                                    </p:anim>
                                    <p:anim calcmode="lin" valueType="num">
                                      <p:cBhvr>
                                        <p:cTn id="13" dur="1000" fill="hold"/>
                                        <p:tgtEl>
                                          <p:spTgt spid="12"/>
                                        </p:tgtEl>
                                        <p:attrNameLst>
                                          <p:attrName>style.rotation</p:attrName>
                                        </p:attrNameLst>
                                      </p:cBhvr>
                                      <p:tavLst>
                                        <p:tav tm="0">
                                          <p:val>
                                            <p:fltVal val="90"/>
                                          </p:val>
                                        </p:tav>
                                        <p:tav tm="100000">
                                          <p:val>
                                            <p:fltVal val="0"/>
                                          </p:val>
                                        </p:tav>
                                      </p:tavLst>
                                    </p:anim>
                                    <p:animEffect transition="in" filter="fade">
                                      <p:cBhvr>
                                        <p:cTn id="14" dur="1000"/>
                                        <p:tgtEl>
                                          <p:spTgt spid="12"/>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a:spLocks noChangeArrowheads="1"/>
          </p:cNvSpPr>
          <p:nvPr/>
        </p:nvSpPr>
        <p:spPr bwMode="auto">
          <a:xfrm>
            <a:off x="-286303" y="2986429"/>
            <a:ext cx="1273003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2800" b="1" dirty="0" err="1">
                <a:solidFill>
                  <a:srgbClr val="0000FF"/>
                </a:solidFill>
                <a:latin typeface="+mn-lt"/>
                <a:ea typeface="Helvetica Neue"/>
                <a:cs typeface="Helvetica Neue"/>
              </a:rPr>
              <a:t>Bài</a:t>
            </a:r>
            <a:r>
              <a:rPr lang="en-US" altLang="en-US" sz="2800" b="1" dirty="0">
                <a:solidFill>
                  <a:srgbClr val="0000FF"/>
                </a:solidFill>
                <a:latin typeface="+mn-lt"/>
                <a:ea typeface="Helvetica Neue"/>
                <a:cs typeface="Helvetica Neue"/>
              </a:rPr>
              <a:t> 1:</a:t>
            </a:r>
            <a:r>
              <a:rPr lang="en-US" altLang="en-US" sz="2800" b="1" dirty="0">
                <a:solidFill>
                  <a:srgbClr val="FF0000"/>
                </a:solidFill>
                <a:latin typeface="+mn-lt"/>
                <a:ea typeface="Helvetica Neue"/>
                <a:cs typeface="Helvetica Neue"/>
              </a:rPr>
              <a:t> TỰ HÀO VỀ TRUYỀN THỐNG GIA ĐÌNH, DÒNG HỌ</a:t>
            </a:r>
            <a:endParaRPr lang="en-SG" altLang="en-US" sz="2800" b="1" dirty="0">
              <a:solidFill>
                <a:srgbClr val="0000FF"/>
              </a:solidFill>
              <a:latin typeface="+mn-lt"/>
            </a:endParaRPr>
          </a:p>
        </p:txBody>
      </p:sp>
      <p:pic>
        <p:nvPicPr>
          <p:cNvPr id="10" name="Shape 35"/>
          <p:cNvPicPr/>
          <p:nvPr/>
        </p:nvPicPr>
        <p:blipFill>
          <a:blip r:embed="rId2"/>
          <a:stretch/>
        </p:blipFill>
        <p:spPr>
          <a:xfrm>
            <a:off x="4862707" y="4031722"/>
            <a:ext cx="3744271" cy="2545483"/>
          </a:xfrm>
          <a:prstGeom prst="rect">
            <a:avLst/>
          </a:prstGeom>
        </p:spPr>
      </p:pic>
      <p:pic>
        <p:nvPicPr>
          <p:cNvPr id="13" name="Picture 12"/>
          <p:cNvPicPr>
            <a:picLocks noChangeAspect="1"/>
          </p:cNvPicPr>
          <p:nvPr/>
        </p:nvPicPr>
        <p:blipFill>
          <a:blip r:embed="rId3"/>
          <a:stretch>
            <a:fillRect/>
          </a:stretch>
        </p:blipFill>
        <p:spPr>
          <a:xfrm>
            <a:off x="8606978" y="3493578"/>
            <a:ext cx="3469918" cy="2856639"/>
          </a:xfrm>
          <a:prstGeom prst="rect">
            <a:avLst/>
          </a:prstGeom>
        </p:spPr>
      </p:pic>
      <p:pic>
        <p:nvPicPr>
          <p:cNvPr id="16" name="Picutre 10"/>
          <p:cNvPicPr/>
          <p:nvPr/>
        </p:nvPicPr>
        <p:blipFill>
          <a:blip r:embed="rId4"/>
          <a:stretch/>
        </p:blipFill>
        <p:spPr>
          <a:xfrm>
            <a:off x="113272" y="75359"/>
            <a:ext cx="4261168" cy="2317706"/>
          </a:xfrm>
          <a:prstGeom prst="rect">
            <a:avLst/>
          </a:prstGeom>
        </p:spPr>
      </p:pic>
      <p:sp>
        <p:nvSpPr>
          <p:cNvPr id="2" name="Rectangle 1"/>
          <p:cNvSpPr/>
          <p:nvPr/>
        </p:nvSpPr>
        <p:spPr>
          <a:xfrm>
            <a:off x="-222135" y="2405691"/>
            <a:ext cx="5483945" cy="523220"/>
          </a:xfrm>
          <a:prstGeom prst="rect">
            <a:avLst/>
          </a:prstGeom>
        </p:spPr>
        <p:txBody>
          <a:bodyPr wrap="square">
            <a:spAutoFit/>
          </a:bodyPr>
          <a:lstStyle/>
          <a:p>
            <a:pPr marL="307975" marR="0">
              <a:spcBef>
                <a:spcPts val="0"/>
              </a:spcBef>
              <a:spcAft>
                <a:spcPts val="0"/>
              </a:spcAft>
            </a:pPr>
            <a:r>
              <a:rPr lang="vi-VN" sz="2000" b="1" dirty="0">
                <a:ea typeface="Times New Roman" panose="02020603050405020304" pitchFamily="18" charset="0"/>
              </a:rPr>
              <a:t>C</a:t>
            </a:r>
            <a:r>
              <a:rPr lang="en-US" sz="2000" b="1" dirty="0">
                <a:ea typeface="Times New Roman" panose="02020603050405020304" pitchFamily="18" charset="0"/>
              </a:rPr>
              <a:t>ố</a:t>
            </a:r>
            <a:r>
              <a:rPr lang="vi-VN" sz="2000" b="1" dirty="0">
                <a:ea typeface="Times New Roman" panose="02020603050405020304" pitchFamily="18" charset="0"/>
              </a:rPr>
              <a:t> giáo s</a:t>
            </a:r>
            <a:r>
              <a:rPr lang="en-US" sz="2000" b="1" dirty="0">
                <a:ea typeface="Times New Roman" panose="02020603050405020304" pitchFamily="18" charset="0"/>
              </a:rPr>
              <a:t>ư</a:t>
            </a:r>
            <a:r>
              <a:rPr lang="vi-VN" sz="2000" b="1" dirty="0">
                <a:ea typeface="Times New Roman" panose="02020603050405020304" pitchFamily="18" charset="0"/>
              </a:rPr>
              <a:t> Tôn Th</a:t>
            </a:r>
            <a:r>
              <a:rPr lang="en-US" sz="2000" b="1" dirty="0">
                <a:ea typeface="Times New Roman" panose="02020603050405020304" pitchFamily="18" charset="0"/>
              </a:rPr>
              <a:t>ấ</a:t>
            </a:r>
            <a:r>
              <a:rPr lang="vi-VN" sz="2000" b="1" dirty="0">
                <a:ea typeface="Times New Roman" panose="02020603050405020304" pitchFamily="18" charset="0"/>
              </a:rPr>
              <a:t>t Tùng </a:t>
            </a:r>
            <a:r>
              <a:rPr lang="vi-VN" sz="2000" i="1" dirty="0">
                <a:ea typeface="Times New Roman" panose="02020603050405020304" pitchFamily="18" charset="0"/>
              </a:rPr>
              <a:t>(</a:t>
            </a:r>
            <a:r>
              <a:rPr lang="en-US" sz="2000" i="1" dirty="0">
                <a:ea typeface="Times New Roman" panose="02020603050405020304" pitchFamily="18" charset="0"/>
              </a:rPr>
              <a:t>Ả</a:t>
            </a:r>
            <a:r>
              <a:rPr lang="vi-VN" sz="2000" i="1" dirty="0">
                <a:ea typeface="Times New Roman" panose="02020603050405020304" pitchFamily="18" charset="0"/>
              </a:rPr>
              <a:t>nh: Gia đ</a:t>
            </a:r>
            <a:r>
              <a:rPr lang="en-US" sz="2000" i="1" dirty="0">
                <a:ea typeface="Times New Roman" panose="02020603050405020304" pitchFamily="18" charset="0"/>
              </a:rPr>
              <a:t>ì</a:t>
            </a:r>
            <a:r>
              <a:rPr lang="vi-VN" sz="2000" i="1" dirty="0">
                <a:ea typeface="Times New Roman" panose="02020603050405020304" pitchFamily="18" charset="0"/>
              </a:rPr>
              <a:t>nh</a:t>
            </a:r>
            <a:r>
              <a:rPr lang="vi-VN" sz="2800" i="1" dirty="0">
                <a:ea typeface="Times New Roman" panose="02020603050405020304" pitchFamily="18" charset="0"/>
              </a:rPr>
              <a:t>)</a:t>
            </a:r>
            <a:endParaRPr lang="en-US" sz="2800" dirty="0">
              <a:effectLst/>
              <a:ea typeface="Times New Roman" panose="02020603050405020304" pitchFamily="18" charset="0"/>
            </a:endParaRPr>
          </a:p>
        </p:txBody>
      </p:sp>
      <p:pic>
        <p:nvPicPr>
          <p:cNvPr id="17" name="Shape 1"/>
          <p:cNvPicPr/>
          <p:nvPr/>
        </p:nvPicPr>
        <p:blipFill>
          <a:blip r:embed="rId5"/>
          <a:stretch/>
        </p:blipFill>
        <p:spPr>
          <a:xfrm>
            <a:off x="11033760" y="0"/>
            <a:ext cx="1158240" cy="1048385"/>
          </a:xfrm>
          <a:prstGeom prst="rect">
            <a:avLst/>
          </a:prstGeom>
          <a:noFill/>
          <a:ln>
            <a:noFill/>
          </a:ln>
        </p:spPr>
      </p:pic>
      <p:pic>
        <p:nvPicPr>
          <p:cNvPr id="18"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79831" y="75359"/>
            <a:ext cx="4364238" cy="21919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angle 3"/>
          <p:cNvSpPr>
            <a:spLocks noChangeArrowheads="1"/>
          </p:cNvSpPr>
          <p:nvPr/>
        </p:nvSpPr>
        <p:spPr bwMode="auto">
          <a:xfrm>
            <a:off x="5891616" y="2336103"/>
            <a:ext cx="5623230" cy="462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35000"/>
              </a:lnSpc>
              <a:spcBef>
                <a:spcPct val="0"/>
              </a:spcBef>
              <a:spcAft>
                <a:spcPct val="0"/>
              </a:spcAft>
              <a:buFontTx/>
              <a:buNone/>
            </a:pPr>
            <a:r>
              <a:rPr lang="en-US" altLang="en-US" sz="2000" b="1" dirty="0" err="1">
                <a:solidFill>
                  <a:srgbClr val="FF0000"/>
                </a:solidFill>
                <a:latin typeface="+mn-lt"/>
              </a:rPr>
              <a:t>Gia</a:t>
            </a:r>
            <a:r>
              <a:rPr lang="en-US" altLang="en-US" sz="2000" b="1" dirty="0">
                <a:solidFill>
                  <a:srgbClr val="FF0000"/>
                </a:solidFill>
                <a:latin typeface="+mn-lt"/>
              </a:rPr>
              <a:t> </a:t>
            </a:r>
            <a:r>
              <a:rPr lang="en-US" altLang="en-US" sz="2000" b="1" dirty="0" err="1">
                <a:solidFill>
                  <a:srgbClr val="FF0000"/>
                </a:solidFill>
                <a:latin typeface="+mn-lt"/>
              </a:rPr>
              <a:t>đình</a:t>
            </a:r>
            <a:r>
              <a:rPr lang="en-US" altLang="en-US" sz="2000" b="1" dirty="0">
                <a:solidFill>
                  <a:srgbClr val="FF0000"/>
                </a:solidFill>
                <a:latin typeface="+mn-lt"/>
              </a:rPr>
              <a:t> </a:t>
            </a:r>
            <a:r>
              <a:rPr lang="en-US" altLang="en-US" sz="2000" b="1" dirty="0" err="1">
                <a:solidFill>
                  <a:srgbClr val="FF0000"/>
                </a:solidFill>
                <a:latin typeface="+mn-lt"/>
              </a:rPr>
              <a:t>nhà</a:t>
            </a:r>
            <a:r>
              <a:rPr lang="en-US" altLang="en-US" sz="2000" b="1" dirty="0">
                <a:solidFill>
                  <a:srgbClr val="FF0000"/>
                </a:solidFill>
                <a:latin typeface="+mn-lt"/>
              </a:rPr>
              <a:t> </a:t>
            </a:r>
            <a:r>
              <a:rPr lang="en-US" altLang="en-US" sz="2000" b="1" dirty="0" err="1">
                <a:solidFill>
                  <a:srgbClr val="FF0000"/>
                </a:solidFill>
                <a:latin typeface="+mn-lt"/>
              </a:rPr>
              <a:t>giáo</a:t>
            </a:r>
            <a:r>
              <a:rPr lang="en-US" altLang="en-US" sz="2000" b="1" dirty="0">
                <a:solidFill>
                  <a:srgbClr val="FF0000"/>
                </a:solidFill>
                <a:latin typeface="+mn-lt"/>
              </a:rPr>
              <a:t> </a:t>
            </a:r>
            <a:r>
              <a:rPr lang="en-US" altLang="en-US" sz="2000" b="1" dirty="0" err="1">
                <a:solidFill>
                  <a:srgbClr val="FF0000"/>
                </a:solidFill>
                <a:latin typeface="+mn-lt"/>
              </a:rPr>
              <a:t>nhân</a:t>
            </a:r>
            <a:r>
              <a:rPr lang="en-US" altLang="en-US" sz="2000" b="1" dirty="0">
                <a:solidFill>
                  <a:srgbClr val="FF0000"/>
                </a:solidFill>
                <a:latin typeface="+mn-lt"/>
              </a:rPr>
              <a:t> </a:t>
            </a:r>
            <a:r>
              <a:rPr lang="en-US" altLang="en-US" sz="2000" b="1" dirty="0" err="1">
                <a:solidFill>
                  <a:srgbClr val="FF0000"/>
                </a:solidFill>
                <a:latin typeface="+mn-lt"/>
              </a:rPr>
              <a:t>dân</a:t>
            </a:r>
            <a:r>
              <a:rPr lang="en-US" altLang="en-US" sz="2000" b="1" dirty="0">
                <a:solidFill>
                  <a:srgbClr val="FF0000"/>
                </a:solidFill>
                <a:latin typeface="+mn-lt"/>
              </a:rPr>
              <a:t> </a:t>
            </a:r>
            <a:r>
              <a:rPr lang="en-US" altLang="en-US" sz="2000" b="1" dirty="0" err="1">
                <a:solidFill>
                  <a:srgbClr val="FF0000"/>
                </a:solidFill>
                <a:latin typeface="+mn-lt"/>
              </a:rPr>
              <a:t>Nguyễn</a:t>
            </a:r>
            <a:r>
              <a:rPr lang="en-US" altLang="en-US" sz="2000" b="1" dirty="0">
                <a:solidFill>
                  <a:srgbClr val="FF0000"/>
                </a:solidFill>
                <a:latin typeface="+mn-lt"/>
              </a:rPr>
              <a:t> </a:t>
            </a:r>
            <a:r>
              <a:rPr lang="en-US" altLang="en-US" sz="2000" b="1" dirty="0" err="1">
                <a:solidFill>
                  <a:srgbClr val="FF0000"/>
                </a:solidFill>
                <a:latin typeface="+mn-lt"/>
              </a:rPr>
              <a:t>Lân</a:t>
            </a:r>
            <a:endParaRPr lang="en-US" altLang="en-US" sz="2000" b="1" dirty="0">
              <a:solidFill>
                <a:srgbClr val="FF0000"/>
              </a:solidFill>
              <a:latin typeface="+mn-lt"/>
            </a:endParaRPr>
          </a:p>
        </p:txBody>
      </p:sp>
      <p:pic>
        <p:nvPicPr>
          <p:cNvPr id="20" name="Picture 2" descr="i-gia-nh-nh-gio-s-tn-tht-tng1.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78996" y="3509649"/>
            <a:ext cx="4249151" cy="2562987"/>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3"/>
          <p:cNvSpPr>
            <a:spLocks noChangeArrowheads="1"/>
          </p:cNvSpPr>
          <p:nvPr/>
        </p:nvSpPr>
        <p:spPr bwMode="auto">
          <a:xfrm>
            <a:off x="267010" y="6072636"/>
            <a:ext cx="4505653" cy="462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35000"/>
              </a:lnSpc>
              <a:spcBef>
                <a:spcPct val="0"/>
              </a:spcBef>
              <a:spcAft>
                <a:spcPct val="0"/>
              </a:spcAft>
              <a:buFontTx/>
              <a:buNone/>
            </a:pPr>
            <a:r>
              <a:rPr lang="en-US" altLang="en-US" sz="2000" b="1" dirty="0" err="1">
                <a:solidFill>
                  <a:srgbClr val="FF0000"/>
                </a:solidFill>
                <a:latin typeface="+mn-lt"/>
              </a:rPr>
              <a:t>Gia</a:t>
            </a:r>
            <a:r>
              <a:rPr lang="en-US" altLang="en-US" sz="2000" b="1" dirty="0">
                <a:solidFill>
                  <a:srgbClr val="FF0000"/>
                </a:solidFill>
                <a:latin typeface="+mn-lt"/>
              </a:rPr>
              <a:t> </a:t>
            </a:r>
            <a:r>
              <a:rPr lang="en-US" altLang="en-US" sz="2000" b="1" dirty="0" err="1">
                <a:solidFill>
                  <a:srgbClr val="FF0000"/>
                </a:solidFill>
                <a:latin typeface="+mn-lt"/>
              </a:rPr>
              <a:t>đình</a:t>
            </a:r>
            <a:r>
              <a:rPr lang="en-US" altLang="en-US" sz="2000" b="1" dirty="0">
                <a:solidFill>
                  <a:srgbClr val="FF0000"/>
                </a:solidFill>
                <a:latin typeface="+mn-lt"/>
              </a:rPr>
              <a:t> </a:t>
            </a:r>
            <a:r>
              <a:rPr lang="en-US" altLang="en-US" sz="2000" b="1" dirty="0" err="1">
                <a:solidFill>
                  <a:srgbClr val="FF0000"/>
                </a:solidFill>
                <a:latin typeface="+mn-lt"/>
              </a:rPr>
              <a:t>giáo</a:t>
            </a:r>
            <a:r>
              <a:rPr lang="en-US" altLang="en-US" sz="2000" b="1" dirty="0">
                <a:solidFill>
                  <a:srgbClr val="FF0000"/>
                </a:solidFill>
                <a:latin typeface="+mn-lt"/>
              </a:rPr>
              <a:t> </a:t>
            </a:r>
            <a:r>
              <a:rPr lang="en-US" altLang="en-US" sz="2000" b="1" dirty="0" err="1">
                <a:solidFill>
                  <a:srgbClr val="FF0000"/>
                </a:solidFill>
                <a:latin typeface="+mn-lt"/>
              </a:rPr>
              <a:t>sư</a:t>
            </a:r>
            <a:r>
              <a:rPr lang="en-US" altLang="en-US" sz="2000" b="1" dirty="0">
                <a:solidFill>
                  <a:srgbClr val="FF0000"/>
                </a:solidFill>
                <a:latin typeface="+mn-lt"/>
              </a:rPr>
              <a:t> </a:t>
            </a:r>
            <a:r>
              <a:rPr lang="en-US" altLang="en-US" sz="2000" b="1" dirty="0" err="1">
                <a:solidFill>
                  <a:srgbClr val="FF0000"/>
                </a:solidFill>
                <a:latin typeface="+mn-lt"/>
              </a:rPr>
              <a:t>Tôn</a:t>
            </a:r>
            <a:r>
              <a:rPr lang="en-US" altLang="en-US" sz="2000" b="1" dirty="0">
                <a:solidFill>
                  <a:srgbClr val="FF0000"/>
                </a:solidFill>
                <a:latin typeface="+mn-lt"/>
              </a:rPr>
              <a:t> </a:t>
            </a:r>
            <a:r>
              <a:rPr lang="en-US" altLang="en-US" sz="2000" b="1" dirty="0" err="1">
                <a:solidFill>
                  <a:srgbClr val="FF0000"/>
                </a:solidFill>
                <a:latin typeface="+mn-lt"/>
              </a:rPr>
              <a:t>Thất</a:t>
            </a:r>
            <a:r>
              <a:rPr lang="en-US" altLang="en-US" sz="2000" b="1" dirty="0">
                <a:solidFill>
                  <a:srgbClr val="FF0000"/>
                </a:solidFill>
                <a:latin typeface="+mn-lt"/>
              </a:rPr>
              <a:t> </a:t>
            </a:r>
            <a:r>
              <a:rPr lang="en-US" altLang="en-US" sz="2000" b="1" dirty="0" err="1">
                <a:solidFill>
                  <a:srgbClr val="FF0000"/>
                </a:solidFill>
                <a:latin typeface="+mn-lt"/>
              </a:rPr>
              <a:t>Tùng</a:t>
            </a:r>
            <a:endParaRPr lang="en-US" altLang="en-US" sz="2000" b="1" dirty="0">
              <a:solidFill>
                <a:srgbClr val="FF0000"/>
              </a:solidFill>
              <a:latin typeface="+mn-lt"/>
            </a:endParaRPr>
          </a:p>
        </p:txBody>
      </p:sp>
    </p:spTree>
    <p:extLst>
      <p:ext uri="{BB962C8B-B14F-4D97-AF65-F5344CB8AC3E}">
        <p14:creationId xmlns:p14="http://schemas.microsoft.com/office/powerpoint/2010/main" val="3288928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arn(inVertical)">
                                      <p:cBhvr>
                                        <p:cTn id="10" dur="500"/>
                                        <p:tgtEl>
                                          <p:spTgt spid="13"/>
                                        </p:tgtEl>
                                      </p:cBhvr>
                                    </p:animEffect>
                                  </p:childTnLst>
                                </p:cTn>
                              </p:par>
                              <p:par>
                                <p:cTn id="11" presetID="29"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p:cTn id="13" dur="1000" fill="hold"/>
                                        <p:tgtEl>
                                          <p:spTgt spid="18"/>
                                        </p:tgtEl>
                                        <p:attrNameLst>
                                          <p:attrName>ppt_x</p:attrName>
                                        </p:attrNameLst>
                                      </p:cBhvr>
                                      <p:tavLst>
                                        <p:tav tm="0">
                                          <p:val>
                                            <p:strVal val="#ppt_x-.2"/>
                                          </p:val>
                                        </p:tav>
                                        <p:tav tm="100000">
                                          <p:val>
                                            <p:strVal val="#ppt_x"/>
                                          </p:val>
                                        </p:tav>
                                      </p:tavLst>
                                    </p:anim>
                                    <p:anim calcmode="lin" valueType="num">
                                      <p:cBhvr>
                                        <p:cTn id="14" dur="1000" fill="hold"/>
                                        <p:tgtEl>
                                          <p:spTgt spid="18"/>
                                        </p:tgtEl>
                                        <p:attrNameLst>
                                          <p:attrName>ppt_y</p:attrName>
                                        </p:attrNameLst>
                                      </p:cBhvr>
                                      <p:tavLst>
                                        <p:tav tm="0">
                                          <p:val>
                                            <p:strVal val="#ppt_y"/>
                                          </p:val>
                                        </p:tav>
                                        <p:tav tm="100000">
                                          <p:val>
                                            <p:strVal val="#ppt_y"/>
                                          </p:val>
                                        </p:tav>
                                      </p:tavLst>
                                    </p:anim>
                                    <p:animEffect transition="in" filter="wipe(right)" prLst="gradientSize: 0.1">
                                      <p:cBhvr>
                                        <p:cTn id="15"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pic>
        <p:nvPicPr>
          <p:cNvPr id="164" name="Google Shape;164;p9"/>
          <p:cNvPicPr preferRelativeResize="0"/>
          <p:nvPr/>
        </p:nvPicPr>
        <p:blipFill rotWithShape="1">
          <a:blip r:embed="rId4">
            <a:alphaModFix/>
          </a:blip>
          <a:srcRect l="15285" t="10430" r="46645" b="11190"/>
          <a:stretch/>
        </p:blipFill>
        <p:spPr>
          <a:xfrm>
            <a:off x="-634236" y="-127775"/>
            <a:ext cx="5918745" cy="3808071"/>
          </a:xfrm>
          <a:prstGeom prst="rect">
            <a:avLst/>
          </a:prstGeom>
          <a:noFill/>
          <a:ln>
            <a:noFill/>
          </a:ln>
        </p:spPr>
      </p:pic>
      <p:sp>
        <p:nvSpPr>
          <p:cNvPr id="7" name="文本框 10"/>
          <p:cNvSpPr txBox="1"/>
          <p:nvPr/>
        </p:nvSpPr>
        <p:spPr>
          <a:xfrm>
            <a:off x="1746411" y="2819400"/>
            <a:ext cx="1342469" cy="1446550"/>
          </a:xfrm>
          <a:prstGeom prst="rect">
            <a:avLst/>
          </a:prstGeom>
          <a:noFill/>
        </p:spPr>
        <p:txBody>
          <a:bodyPr wrap="square" rtlCol="0">
            <a:spAutoFit/>
          </a:bodyPr>
          <a:lstStyle/>
          <a:p>
            <a:pPr algn="ctr"/>
            <a:r>
              <a:rPr lang="en-US" altLang="zh-CN" sz="8800" dirty="0">
                <a:solidFill>
                  <a:prstClr val="white"/>
                </a:solidFill>
                <a:latin typeface="Times New Roman" pitchFamily="18" charset="0"/>
                <a:cs typeface="Times New Roman" pitchFamily="18" charset="0"/>
              </a:rPr>
              <a:t>II.</a:t>
            </a:r>
            <a:endParaRPr lang="zh-CN" altLang="en-US" sz="8800" dirty="0">
              <a:solidFill>
                <a:prstClr val="white"/>
              </a:solidFill>
              <a:latin typeface="Times New Roman" pitchFamily="18" charset="0"/>
              <a:cs typeface="Times New Roman" pitchFamily="18" charset="0"/>
            </a:endParaRPr>
          </a:p>
        </p:txBody>
      </p:sp>
      <p:pic>
        <p:nvPicPr>
          <p:cNvPr id="8" name="图片 2"/>
          <p:cNvPicPr>
            <a:picLocks noChangeAspect="1"/>
          </p:cNvPicPr>
          <p:nvPr/>
        </p:nvPicPr>
        <p:blipFill>
          <a:blip r:embed="rId5">
            <a:extLst>
              <a:ext uri="{28A0092B-C50C-407E-A947-70E740481C1C}">
                <a14:useLocalDpi xmlns:a14="http://schemas.microsoft.com/office/drawing/2010/main" val="0"/>
              </a:ext>
            </a:extLst>
          </a:blip>
          <a:srcRect l="50168" t="20952" r="548" b="27864"/>
          <a:stretch>
            <a:fillRect/>
          </a:stretch>
        </p:blipFill>
        <p:spPr bwMode="auto">
          <a:xfrm>
            <a:off x="5990531" y="3131615"/>
            <a:ext cx="5886450" cy="3796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Shape 1"/>
          <p:cNvPicPr/>
          <p:nvPr/>
        </p:nvPicPr>
        <p:blipFill>
          <a:blip r:embed="rId6"/>
          <a:stretch/>
        </p:blipFill>
        <p:spPr>
          <a:xfrm>
            <a:off x="11033760" y="0"/>
            <a:ext cx="1158240" cy="1048385"/>
          </a:xfrm>
          <a:prstGeom prst="rect">
            <a:avLst/>
          </a:prstGeom>
          <a:noFill/>
          <a:ln>
            <a:noFill/>
          </a:ln>
        </p:spPr>
      </p:pic>
      <p:grpSp>
        <p:nvGrpSpPr>
          <p:cNvPr id="3" name="Group 2"/>
          <p:cNvGrpSpPr/>
          <p:nvPr/>
        </p:nvGrpSpPr>
        <p:grpSpPr>
          <a:xfrm>
            <a:off x="286247" y="-68121"/>
            <a:ext cx="11306755" cy="6166554"/>
            <a:chOff x="286247" y="-68121"/>
            <a:chExt cx="11306755" cy="6166554"/>
          </a:xfrm>
        </p:grpSpPr>
        <p:pic>
          <p:nvPicPr>
            <p:cNvPr id="165" name="Google Shape;165;p9"/>
            <p:cNvPicPr preferRelativeResize="0"/>
            <p:nvPr/>
          </p:nvPicPr>
          <p:blipFill rotWithShape="1">
            <a:blip r:embed="rId7">
              <a:alphaModFix/>
            </a:blip>
            <a:srcRect l="18975" t="9789" r="12467"/>
            <a:stretch/>
          </p:blipFill>
          <p:spPr>
            <a:xfrm>
              <a:off x="3462256" y="4199063"/>
              <a:ext cx="2046842" cy="1899370"/>
            </a:xfrm>
            <a:prstGeom prst="rect">
              <a:avLst/>
            </a:prstGeom>
            <a:noFill/>
            <a:ln>
              <a:noFill/>
            </a:ln>
          </p:spPr>
        </p:pic>
        <p:pic>
          <p:nvPicPr>
            <p:cNvPr id="2" name="Picture 1"/>
            <p:cNvPicPr>
              <a:picLocks noChangeAspect="1"/>
            </p:cNvPicPr>
            <p:nvPr/>
          </p:nvPicPr>
          <p:blipFill>
            <a:blip r:embed="rId8"/>
            <a:stretch>
              <a:fillRect/>
            </a:stretch>
          </p:blipFill>
          <p:spPr>
            <a:xfrm>
              <a:off x="3957236" y="-68121"/>
              <a:ext cx="7635766" cy="4066384"/>
            </a:xfrm>
            <a:prstGeom prst="rect">
              <a:avLst/>
            </a:prstGeom>
          </p:spPr>
        </p:pic>
        <p:sp>
          <p:nvSpPr>
            <p:cNvPr id="6" name="文本框 6"/>
            <p:cNvSpPr txBox="1"/>
            <p:nvPr/>
          </p:nvSpPr>
          <p:spPr>
            <a:xfrm>
              <a:off x="4023360" y="1604905"/>
              <a:ext cx="6902846" cy="1107996"/>
            </a:xfrm>
            <a:prstGeom prst="rect">
              <a:avLst/>
            </a:prstGeom>
            <a:noFill/>
          </p:spPr>
          <p:txBody>
            <a:bodyPr wrap="square" rtlCol="0">
              <a:spAutoFit/>
            </a:bodyPr>
            <a:lstStyle/>
            <a:p>
              <a:pPr algn="ctr"/>
              <a:r>
                <a:rPr lang="en-US" altLang="zh-CN" sz="6600" dirty="0">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II. KHÁM PHÁ</a:t>
              </a:r>
              <a:endParaRPr lang="zh-CN" altLang="en-US" sz="6600" dirty="0">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endParaRPr>
            </a:p>
          </p:txBody>
        </p:sp>
        <p:grpSp>
          <p:nvGrpSpPr>
            <p:cNvPr id="11" name="Group 10"/>
            <p:cNvGrpSpPr/>
            <p:nvPr/>
          </p:nvGrpSpPr>
          <p:grpSpPr>
            <a:xfrm>
              <a:off x="286247" y="1977062"/>
              <a:ext cx="3834635" cy="3406471"/>
              <a:chOff x="286247" y="1977062"/>
              <a:chExt cx="3834635" cy="3406471"/>
            </a:xfrm>
          </p:grpSpPr>
          <p:sp>
            <p:nvSpPr>
              <p:cNvPr id="12" name="PA_菱形 1"/>
              <p:cNvSpPr/>
              <p:nvPr>
                <p:custDataLst>
                  <p:tags r:id="rId1"/>
                </p:custDataLst>
              </p:nvPr>
            </p:nvSpPr>
            <p:spPr>
              <a:xfrm>
                <a:off x="286247" y="1977062"/>
                <a:ext cx="3834635" cy="3406471"/>
              </a:xfrm>
              <a:prstGeom prst="diamond">
                <a:avLst/>
              </a:prstGeom>
              <a:solidFill>
                <a:srgbClr val="F3D3BC"/>
              </a:solidFill>
              <a:ln w="38100" cap="flat" cmpd="sng" algn="ctr">
                <a:noFill/>
                <a:prstDash val="solid"/>
                <a:miter lim="800000"/>
              </a:ln>
              <a:effectLst>
                <a:outerShdw blurRad="50800" dist="38100" dir="2700000" algn="tl" rotWithShape="0">
                  <a:prstClr val="black">
                    <a:alpha val="40000"/>
                  </a:prstClr>
                </a:outerShdw>
              </a:effectLst>
            </p:spPr>
            <p:txBody>
              <a:bodyPr rtlCol="0" anchor="ctr"/>
              <a:lstStyle/>
              <a:p>
                <a:pPr algn="ctr"/>
                <a:endParaRPr lang="zh-CN" altLang="en-US" kern="0">
                  <a:solidFill>
                    <a:prstClr val="white"/>
                  </a:solidFill>
                  <a:latin typeface="Lato Light"/>
                </a:endParaRPr>
              </a:p>
            </p:txBody>
          </p:sp>
          <p:sp>
            <p:nvSpPr>
              <p:cNvPr id="13" name="文本框 10"/>
              <p:cNvSpPr txBox="1"/>
              <p:nvPr/>
            </p:nvSpPr>
            <p:spPr>
              <a:xfrm>
                <a:off x="640371" y="2556912"/>
                <a:ext cx="2953373" cy="2246769"/>
              </a:xfrm>
              <a:prstGeom prst="rect">
                <a:avLst/>
              </a:prstGeom>
              <a:noFill/>
            </p:spPr>
            <p:txBody>
              <a:bodyPr wrap="square" rtlCol="0">
                <a:spAutoFit/>
              </a:bodyPr>
              <a:lstStyle/>
              <a:p>
                <a:pPr algn="ctr" eaLnBrk="0" fontAlgn="base" hangingPunct="0">
                  <a:spcBef>
                    <a:spcPct val="0"/>
                  </a:spcBef>
                  <a:spcAft>
                    <a:spcPct val="0"/>
                  </a:spcAft>
                </a:pPr>
                <a:r>
                  <a:rPr lang="en-US" altLang="en-US" sz="2800" b="1" dirty="0" err="1">
                    <a:solidFill>
                      <a:srgbClr val="0000FF"/>
                    </a:solidFill>
                    <a:latin typeface="#9Slide05 Brannboll Ny" panose="02000000000000000000" pitchFamily="2" charset="0"/>
                    <a:ea typeface="Helvetica Neue"/>
                    <a:cs typeface="Helvetica Neue"/>
                  </a:rPr>
                  <a:t>Bài</a:t>
                </a:r>
                <a:r>
                  <a:rPr lang="en-US" altLang="en-US" sz="2800" b="1" dirty="0">
                    <a:solidFill>
                      <a:srgbClr val="0000FF"/>
                    </a:solidFill>
                    <a:latin typeface="#9Slide05 Brannboll Ny" panose="02000000000000000000" pitchFamily="2" charset="0"/>
                    <a:ea typeface="Helvetica Neue"/>
                    <a:cs typeface="Helvetica Neue"/>
                  </a:rPr>
                  <a:t> 1:</a:t>
                </a:r>
                <a:r>
                  <a:rPr lang="en-US" altLang="en-US" sz="2800" b="1" dirty="0">
                    <a:solidFill>
                      <a:srgbClr val="FF0000"/>
                    </a:solidFill>
                    <a:latin typeface="#9Slide05 Brannboll Ny" panose="02000000000000000000" pitchFamily="2" charset="0"/>
                    <a:ea typeface="Helvetica Neue"/>
                    <a:cs typeface="Helvetica Neue"/>
                  </a:rPr>
                  <a:t> </a:t>
                </a:r>
              </a:p>
              <a:p>
                <a:pPr algn="ctr" eaLnBrk="0" fontAlgn="base" hangingPunct="0">
                  <a:spcBef>
                    <a:spcPct val="0"/>
                  </a:spcBef>
                  <a:spcAft>
                    <a:spcPct val="0"/>
                  </a:spcAft>
                </a:pPr>
                <a:r>
                  <a:rPr lang="en-US" altLang="en-US" sz="2800" b="1" dirty="0">
                    <a:solidFill>
                      <a:srgbClr val="FF0000"/>
                    </a:solidFill>
                    <a:latin typeface="#9Slide05 Brannboll Ny" panose="02000000000000000000" pitchFamily="2" charset="0"/>
                    <a:ea typeface="Helvetica Neue"/>
                    <a:cs typeface="Helvetica Neue"/>
                  </a:rPr>
                  <a:t>TỰ HÀO VỀ TRUYỀN THỐNG GIA ĐÌNH, DÒNG HỌ</a:t>
                </a:r>
                <a:endParaRPr lang="zh-CN" altLang="en-US" sz="2800" dirty="0">
                  <a:solidFill>
                    <a:prstClr val="white"/>
                  </a:solidFill>
                  <a:latin typeface="Times New Roman" pitchFamily="18" charset="0"/>
                  <a:cs typeface="Times New Roman" pitchFamily="18" charset="0"/>
                </a:endParaRPr>
              </a:p>
            </p:txBody>
          </p:sp>
        </p:grpSp>
      </p:grpSp>
    </p:spTree>
    <p:extLst>
      <p:ext uri="{BB962C8B-B14F-4D97-AF65-F5344CB8AC3E}">
        <p14:creationId xmlns:p14="http://schemas.microsoft.com/office/powerpoint/2010/main" val="3597681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4"/>
                                        </p:tgtEl>
                                        <p:attrNameLst>
                                          <p:attrName>style.visibility</p:attrName>
                                        </p:attrNameLst>
                                      </p:cBhvr>
                                      <p:to>
                                        <p:strVal val="visible"/>
                                      </p:to>
                                    </p:set>
                                    <p:animEffect transition="in" filter="fade">
                                      <p:cBhvr>
                                        <p:cTn id="7" dur="500"/>
                                        <p:tgtEl>
                                          <p:spTgt spid="164"/>
                                        </p:tgtEl>
                                      </p:cBhvr>
                                    </p:animEffect>
                                  </p:childTnLst>
                                </p:cTn>
                              </p:par>
                            </p:childTnLst>
                          </p:cTn>
                        </p:par>
                        <p:par>
                          <p:cTn id="8" fill="hold">
                            <p:stCondLst>
                              <p:cond delay="500"/>
                            </p:stCondLst>
                            <p:childTnLst>
                              <p:par>
                                <p:cTn id="9" presetID="31"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p:cTn id="11" dur="1000" fill="hold"/>
                                        <p:tgtEl>
                                          <p:spTgt spid="8"/>
                                        </p:tgtEl>
                                        <p:attrNameLst>
                                          <p:attrName>ppt_w</p:attrName>
                                        </p:attrNameLst>
                                      </p:cBhvr>
                                      <p:tavLst>
                                        <p:tav tm="0">
                                          <p:val>
                                            <p:fltVal val="0"/>
                                          </p:val>
                                        </p:tav>
                                        <p:tav tm="100000">
                                          <p:val>
                                            <p:strVal val="#ppt_w"/>
                                          </p:val>
                                        </p:tav>
                                      </p:tavLst>
                                    </p:anim>
                                    <p:anim calcmode="lin" valueType="num">
                                      <p:cBhvr>
                                        <p:cTn id="12" dur="1000" fill="hold"/>
                                        <p:tgtEl>
                                          <p:spTgt spid="8"/>
                                        </p:tgtEl>
                                        <p:attrNameLst>
                                          <p:attrName>ppt_h</p:attrName>
                                        </p:attrNameLst>
                                      </p:cBhvr>
                                      <p:tavLst>
                                        <p:tav tm="0">
                                          <p:val>
                                            <p:fltVal val="0"/>
                                          </p:val>
                                        </p:tav>
                                        <p:tav tm="100000">
                                          <p:val>
                                            <p:strVal val="#ppt_h"/>
                                          </p:val>
                                        </p:tav>
                                      </p:tavLst>
                                    </p:anim>
                                    <p:anim calcmode="lin" valueType="num">
                                      <p:cBhvr>
                                        <p:cTn id="13" dur="1000" fill="hold"/>
                                        <p:tgtEl>
                                          <p:spTgt spid="8"/>
                                        </p:tgtEl>
                                        <p:attrNameLst>
                                          <p:attrName>style.rotation</p:attrName>
                                        </p:attrNameLst>
                                      </p:cBhvr>
                                      <p:tavLst>
                                        <p:tav tm="0">
                                          <p:val>
                                            <p:fltVal val="90"/>
                                          </p:val>
                                        </p:tav>
                                        <p:tav tm="100000">
                                          <p:val>
                                            <p:fltVal val="0"/>
                                          </p:val>
                                        </p:tav>
                                      </p:tavLst>
                                    </p:anim>
                                    <p:animEffect transition="in" filter="fade">
                                      <p:cBhvr>
                                        <p:cTn id="14"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20316" y="56147"/>
            <a:ext cx="12007516" cy="6640565"/>
          </a:xfrm>
          <a:prstGeom prst="rect">
            <a:avLst/>
          </a:prstGeom>
        </p:spPr>
      </p:pic>
      <p:sp>
        <p:nvSpPr>
          <p:cNvPr id="5" name="文本框 6"/>
          <p:cNvSpPr txBox="1"/>
          <p:nvPr/>
        </p:nvSpPr>
        <p:spPr>
          <a:xfrm>
            <a:off x="3456756" y="3036332"/>
            <a:ext cx="5562083" cy="1569660"/>
          </a:xfrm>
          <a:prstGeom prst="rect">
            <a:avLst/>
          </a:prstGeom>
          <a:noFill/>
        </p:spPr>
        <p:txBody>
          <a:bodyPr wrap="square" rtlCol="0">
            <a:spAutoFit/>
          </a:bodyPr>
          <a:lstStyle/>
          <a:p>
            <a:pPr algn="ctr"/>
            <a:r>
              <a:rPr lang="en-US" altLang="zh-CN" sz="4800" b="1" dirty="0">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1. </a:t>
            </a:r>
            <a:r>
              <a:rPr lang="en-US" altLang="zh-CN" sz="4800" b="1" dirty="0" err="1">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Truyền</a:t>
            </a:r>
            <a:r>
              <a:rPr lang="en-US" altLang="zh-CN" sz="4800" b="1" dirty="0">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 </a:t>
            </a:r>
            <a:r>
              <a:rPr lang="en-US" altLang="zh-CN" sz="4800" b="1" dirty="0" err="1">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thống</a:t>
            </a:r>
            <a:r>
              <a:rPr lang="en-US" altLang="zh-CN" sz="4800" b="1" dirty="0">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 </a:t>
            </a:r>
            <a:r>
              <a:rPr lang="en-US" altLang="zh-CN" sz="4800" b="1" dirty="0" err="1">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gia</a:t>
            </a:r>
            <a:r>
              <a:rPr lang="en-US" altLang="zh-CN" sz="4800" b="1" dirty="0">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 </a:t>
            </a:r>
            <a:r>
              <a:rPr lang="en-US" altLang="zh-CN" sz="4800" b="1" dirty="0" err="1">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đình</a:t>
            </a:r>
            <a:r>
              <a:rPr lang="en-US" altLang="zh-CN" sz="4800" b="1" dirty="0">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 </a:t>
            </a:r>
            <a:r>
              <a:rPr lang="en-US" altLang="zh-CN" sz="4800" b="1" dirty="0" err="1">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dòng</a:t>
            </a:r>
            <a:r>
              <a:rPr lang="en-US" altLang="zh-CN" sz="4800" b="1" dirty="0">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 </a:t>
            </a:r>
            <a:r>
              <a:rPr lang="en-US" altLang="zh-CN" sz="4800" b="1" dirty="0" err="1">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họ</a:t>
            </a:r>
            <a:endParaRPr lang="zh-CN" altLang="en-US" sz="4800" b="1" dirty="0">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endParaRPr>
          </a:p>
        </p:txBody>
      </p:sp>
      <p:pic>
        <p:nvPicPr>
          <p:cNvPr id="6" name="Shape 35"/>
          <p:cNvPicPr/>
          <p:nvPr/>
        </p:nvPicPr>
        <p:blipFill>
          <a:blip r:embed="rId3"/>
          <a:stretch/>
        </p:blipFill>
        <p:spPr>
          <a:xfrm>
            <a:off x="-59076" y="3737811"/>
            <a:ext cx="3299582" cy="2823410"/>
          </a:xfrm>
          <a:prstGeom prst="rect">
            <a:avLst/>
          </a:prstGeom>
        </p:spPr>
      </p:pic>
      <p:pic>
        <p:nvPicPr>
          <p:cNvPr id="9" name="图片 8" descr="6fc417983c9675ce1b60e983870aeb8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83353" y="4605992"/>
            <a:ext cx="2586805" cy="2090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Shape 1"/>
          <p:cNvPicPr/>
          <p:nvPr/>
        </p:nvPicPr>
        <p:blipFill>
          <a:blip r:embed="rId5"/>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526531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par>
                          <p:cTn id="13" fill="hold">
                            <p:stCondLst>
                              <p:cond delay="500"/>
                            </p:stCondLst>
                            <p:childTnLst>
                              <p:par>
                                <p:cTn id="14" presetID="37" presetClass="entr" presetSubtype="0"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1000"/>
                                        <p:tgtEl>
                                          <p:spTgt spid="9"/>
                                        </p:tgtEl>
                                      </p:cBhvr>
                                    </p:animEffect>
                                    <p:anim calcmode="lin" valueType="num">
                                      <p:cBhvr>
                                        <p:cTn id="17" dur="1000" fill="hold"/>
                                        <p:tgtEl>
                                          <p:spTgt spid="9"/>
                                        </p:tgtEl>
                                        <p:attrNameLst>
                                          <p:attrName>ppt_x</p:attrName>
                                        </p:attrNameLst>
                                      </p:cBhvr>
                                      <p:tavLst>
                                        <p:tav tm="0">
                                          <p:val>
                                            <p:strVal val="#ppt_x"/>
                                          </p:val>
                                        </p:tav>
                                        <p:tav tm="100000">
                                          <p:val>
                                            <p:strVal val="#ppt_x"/>
                                          </p:val>
                                        </p:tav>
                                      </p:tavLst>
                                    </p:anim>
                                    <p:anim calcmode="lin" valueType="num">
                                      <p:cBhvr>
                                        <p:cTn id="18" dur="900" decel="100000" fill="hold"/>
                                        <p:tgtEl>
                                          <p:spTgt spid="9"/>
                                        </p:tgtEl>
                                        <p:attrNameLst>
                                          <p:attrName>ppt_y</p:attrName>
                                        </p:attrNameLst>
                                      </p:cBhvr>
                                      <p:tavLst>
                                        <p:tav tm="0">
                                          <p:val>
                                            <p:strVal val="#ppt_y+1"/>
                                          </p:val>
                                        </p:tav>
                                        <p:tav tm="100000">
                                          <p:val>
                                            <p:strVal val="#ppt_y-.03"/>
                                          </p:val>
                                        </p:tav>
                                      </p:tavLst>
                                    </p:anim>
                                    <p:anim calcmode="lin" valueType="num">
                                      <p:cBhvr>
                                        <p:cTn id="19"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6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3962" y="-226477"/>
            <a:ext cx="422917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7"/>
          <p:cNvSpPr txBox="1">
            <a:spLocks noChangeArrowheads="1"/>
          </p:cNvSpPr>
          <p:nvPr/>
        </p:nvSpPr>
        <p:spPr bwMode="auto">
          <a:xfrm>
            <a:off x="2676223" y="196643"/>
            <a:ext cx="3263900" cy="537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a:spcBef>
                <a:spcPct val="50000"/>
              </a:spcBef>
              <a:defRPr sz="2400">
                <a:solidFill>
                  <a:srgbClr val="A50021"/>
                </a:solidFill>
                <a:latin typeface="Arial" panose="020B0604020202020204" pitchFamily="34" charset="0"/>
              </a:defRPr>
            </a:lvl1pPr>
            <a:lvl2pPr marL="742950" indent="-285750" algn="ctr">
              <a:spcBef>
                <a:spcPct val="50000"/>
              </a:spcBef>
              <a:defRPr sz="2400">
                <a:solidFill>
                  <a:srgbClr val="A50021"/>
                </a:solidFill>
                <a:latin typeface="Arial" panose="020B0604020202020204" pitchFamily="34" charset="0"/>
              </a:defRPr>
            </a:lvl2pPr>
            <a:lvl3pPr marL="1143000" indent="-228600" algn="ctr">
              <a:spcBef>
                <a:spcPct val="50000"/>
              </a:spcBef>
              <a:defRPr sz="2400">
                <a:solidFill>
                  <a:srgbClr val="A50021"/>
                </a:solidFill>
                <a:latin typeface="Arial" panose="020B0604020202020204" pitchFamily="34" charset="0"/>
              </a:defRPr>
            </a:lvl3pPr>
            <a:lvl4pPr marL="1600200" indent="-228600" algn="ctr">
              <a:spcBef>
                <a:spcPct val="50000"/>
              </a:spcBef>
              <a:defRPr sz="2400">
                <a:solidFill>
                  <a:srgbClr val="A50021"/>
                </a:solidFill>
                <a:latin typeface="Arial" panose="020B0604020202020204" pitchFamily="34" charset="0"/>
              </a:defRPr>
            </a:lvl4pPr>
            <a:lvl5pPr marL="2057400" indent="-228600" algn="ctr">
              <a:spcBef>
                <a:spcPct val="50000"/>
              </a:spcBef>
              <a:defRPr sz="2400">
                <a:solidFill>
                  <a:srgbClr val="A50021"/>
                </a:solidFill>
                <a:latin typeface="Arial" panose="020B0604020202020204" pitchFamily="34" charset="0"/>
              </a:defRPr>
            </a:lvl5pPr>
            <a:lvl6pPr marL="2514600" indent="-228600" algn="ctr"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eaLnBrk="0" fontAlgn="base" hangingPunct="0">
              <a:spcBef>
                <a:spcPct val="50000"/>
              </a:spcBef>
              <a:spcAft>
                <a:spcPct val="0"/>
              </a:spcAft>
              <a:defRPr sz="2400">
                <a:solidFill>
                  <a:srgbClr val="A50021"/>
                </a:solidFill>
                <a:latin typeface="Arial" panose="020B0604020202020204" pitchFamily="34" charset="0"/>
              </a:defRPr>
            </a:lvl9pPr>
          </a:lstStyle>
          <a:p>
            <a:pPr algn="l" fontAlgn="base">
              <a:lnSpc>
                <a:spcPct val="150000"/>
              </a:lnSpc>
              <a:spcBef>
                <a:spcPct val="0"/>
              </a:spcBef>
              <a:spcAft>
                <a:spcPct val="0"/>
              </a:spcAft>
            </a:pPr>
            <a:r>
              <a:rPr lang="en-US" altLang="en-US" sz="2200" dirty="0">
                <a:solidFill>
                  <a:srgbClr val="0070C0"/>
                </a:solidFill>
                <a:latin typeface="+mn-lt"/>
                <a:cs typeface="Times New Roman" panose="02020603050405020304" pitchFamily="18" charset="0"/>
              </a:rPr>
              <a:t>ĐỌC THÔNG TIN</a:t>
            </a:r>
            <a:endParaRPr lang="en-US" altLang="en-US" sz="2200" dirty="0">
              <a:solidFill>
                <a:srgbClr val="5F5F5F"/>
              </a:solidFill>
              <a:latin typeface="+mn-lt"/>
              <a:cs typeface="Times New Roman" panose="02020603050405020304" pitchFamily="18" charset="0"/>
            </a:endParaRPr>
          </a:p>
        </p:txBody>
      </p:sp>
      <p:pic>
        <p:nvPicPr>
          <p:cNvPr id="6" name="Google Shape;164;p9"/>
          <p:cNvPicPr preferRelativeResize="0"/>
          <p:nvPr/>
        </p:nvPicPr>
        <p:blipFill rotWithShape="1">
          <a:blip r:embed="rId3">
            <a:alphaModFix/>
          </a:blip>
          <a:srcRect l="15285" t="10430" r="46645" b="11190"/>
          <a:stretch/>
        </p:blipFill>
        <p:spPr>
          <a:xfrm>
            <a:off x="4030822" y="-296779"/>
            <a:ext cx="8560454" cy="7788442"/>
          </a:xfrm>
          <a:prstGeom prst="rect">
            <a:avLst/>
          </a:prstGeom>
          <a:noFill/>
          <a:ln>
            <a:noFill/>
          </a:ln>
        </p:spPr>
      </p:pic>
      <p:pic>
        <p:nvPicPr>
          <p:cNvPr id="9" name="Picture 4" descr="Kết quả hình ảnh cho bảng đen"/>
          <p:cNvPicPr>
            <a:picLocks noChangeAspect="1" noChangeArrowheads="1"/>
          </p:cNvPicPr>
          <p:nvPr/>
        </p:nvPicPr>
        <p:blipFill>
          <a:blip r:embed="rId4" cstate="print"/>
          <a:srcRect/>
          <a:stretch>
            <a:fillRect/>
          </a:stretch>
        </p:blipFill>
        <p:spPr bwMode="auto">
          <a:xfrm>
            <a:off x="-13461" y="1335013"/>
            <a:ext cx="5195929" cy="5522988"/>
          </a:xfrm>
          <a:prstGeom prst="rect">
            <a:avLst/>
          </a:prstGeom>
          <a:noFill/>
        </p:spPr>
      </p:pic>
      <p:pic>
        <p:nvPicPr>
          <p:cNvPr id="10" name="Shape 27"/>
          <p:cNvPicPr/>
          <p:nvPr/>
        </p:nvPicPr>
        <p:blipFill>
          <a:blip r:embed="rId5"/>
          <a:stretch/>
        </p:blipFill>
        <p:spPr>
          <a:xfrm>
            <a:off x="348075" y="2109253"/>
            <a:ext cx="4486318" cy="4081117"/>
          </a:xfrm>
          <a:prstGeom prst="rect">
            <a:avLst/>
          </a:prstGeom>
        </p:spPr>
      </p:pic>
      <p:sp>
        <p:nvSpPr>
          <p:cNvPr id="11" name="Rectangle 10"/>
          <p:cNvSpPr/>
          <p:nvPr/>
        </p:nvSpPr>
        <p:spPr>
          <a:xfrm>
            <a:off x="5460515" y="844201"/>
            <a:ext cx="6152365" cy="5942396"/>
          </a:xfrm>
          <a:prstGeom prst="rect">
            <a:avLst/>
          </a:prstGeom>
        </p:spPr>
        <p:txBody>
          <a:bodyPr wrap="square">
            <a:spAutoFit/>
          </a:bodyPr>
          <a:lstStyle/>
          <a:p>
            <a:pPr algn="just">
              <a:lnSpc>
                <a:spcPct val="144000"/>
              </a:lnSpc>
              <a:spcAft>
                <a:spcPts val="200"/>
              </a:spcAft>
            </a:pPr>
            <a:r>
              <a:rPr lang="en-US" sz="2200" i="1" dirty="0">
                <a:solidFill>
                  <a:srgbClr val="0000FF"/>
                </a:solidFill>
                <a:ea typeface="Arial" panose="020B0604020202020204" pitchFamily="34" charset="0"/>
              </a:rPr>
              <a:t>  </a:t>
            </a:r>
            <a:r>
              <a:rPr lang="vi-VN" sz="2200" dirty="0">
                <a:solidFill>
                  <a:srgbClr val="0000FF"/>
                </a:solidFill>
                <a:ea typeface="Arial" panose="020B0604020202020204" pitchFamily="34" charset="0"/>
              </a:rPr>
              <a:t>Gia đình, dòng họ cố giáo sư, nhà giáo nhân dân Nguyễn Lân nổi tiếng v</a:t>
            </a:r>
            <a:r>
              <a:rPr lang="en-US" sz="2200" dirty="0">
                <a:solidFill>
                  <a:srgbClr val="0000FF"/>
                </a:solidFill>
                <a:ea typeface="Arial" panose="020B0604020202020204" pitchFamily="34" charset="0"/>
              </a:rPr>
              <a:t>ề</a:t>
            </a:r>
            <a:r>
              <a:rPr lang="vi-VN" sz="2200" dirty="0">
                <a:solidFill>
                  <a:srgbClr val="0000FF"/>
                </a:solidFill>
                <a:ea typeface="Arial" panose="020B0604020202020204" pitchFamily="34" charset="0"/>
              </a:rPr>
              <a:t> truyền thống hiếu học. Từ thời chiến tranh cho đến hiện t</a:t>
            </a:r>
            <a:r>
              <a:rPr lang="en-US" sz="2200" dirty="0" err="1">
                <a:solidFill>
                  <a:srgbClr val="0000FF"/>
                </a:solidFill>
                <a:ea typeface="Arial" panose="020B0604020202020204" pitchFamily="34" charset="0"/>
              </a:rPr>
              <a:t>ại</a:t>
            </a:r>
            <a:r>
              <a:rPr lang="vi-VN" sz="2200" dirty="0">
                <a:solidFill>
                  <a:srgbClr val="0000FF"/>
                </a:solidFill>
                <a:ea typeface="Arial" panose="020B0604020202020204" pitchFamily="34" charset="0"/>
              </a:rPr>
              <a:t>, gia đình đã có tám người con đều là giáo sư, phó giáo sư, tiến sĩ </a:t>
            </a:r>
            <a:r>
              <a:rPr lang="en-US" sz="2200" i="1" dirty="0">
                <a:solidFill>
                  <a:srgbClr val="0000FF"/>
                </a:solidFill>
                <a:ea typeface="Arial" panose="020B0604020202020204" pitchFamily="34" charset="0"/>
              </a:rPr>
              <a:t>ở</a:t>
            </a:r>
            <a:r>
              <a:rPr lang="vi-VN" sz="2200" dirty="0">
                <a:solidFill>
                  <a:srgbClr val="0000FF"/>
                </a:solidFill>
                <a:ea typeface="Arial" panose="020B0604020202020204" pitchFamily="34" charset="0"/>
              </a:rPr>
              <a:t> nhiều lĩnh vực khác nhau và đều có những thành tựu nổi b</a:t>
            </a:r>
            <a:r>
              <a:rPr lang="en-US" sz="2200" dirty="0" err="1">
                <a:solidFill>
                  <a:srgbClr val="0000FF"/>
                </a:solidFill>
                <a:ea typeface="Arial" panose="020B0604020202020204" pitchFamily="34" charset="0"/>
              </a:rPr>
              <a:t>ật</a:t>
            </a:r>
            <a:r>
              <a:rPr lang="vi-VN" sz="2200" dirty="0">
                <a:solidFill>
                  <a:srgbClr val="0000FF"/>
                </a:solidFill>
                <a:ea typeface="Arial" panose="020B0604020202020204" pitchFamily="34" charset="0"/>
              </a:rPr>
              <a:t>. Con cháu trong dòng họ luôn tự hào và không ngừng phát huy truyền hiếu học </a:t>
            </a:r>
            <a:r>
              <a:rPr lang="en-US" sz="2200" dirty="0" err="1">
                <a:solidFill>
                  <a:srgbClr val="0000FF"/>
                </a:solidFill>
                <a:ea typeface="Arial" panose="020B0604020202020204" pitchFamily="34" charset="0"/>
              </a:rPr>
              <a:t>ấy</a:t>
            </a:r>
            <a:r>
              <a:rPr lang="vi-VN" sz="2200" dirty="0">
                <a:solidFill>
                  <a:srgbClr val="0000FF"/>
                </a:solidFill>
                <a:ea typeface="Arial" panose="020B0604020202020204" pitchFamily="34" charset="0"/>
              </a:rPr>
              <a:t>. Tính đến</a:t>
            </a:r>
            <a:r>
              <a:rPr lang="en-US" sz="2200" dirty="0">
                <a:solidFill>
                  <a:srgbClr val="0000FF"/>
                </a:solidFill>
                <a:ea typeface="Arial" panose="020B0604020202020204" pitchFamily="34" charset="0"/>
              </a:rPr>
              <a:t> </a:t>
            </a:r>
            <a:r>
              <a:rPr lang="vi-VN" sz="2200" dirty="0">
                <a:solidFill>
                  <a:srgbClr val="0000FF"/>
                </a:solidFill>
                <a:ea typeface="Arial" panose="020B0604020202020204" pitchFamily="34" charset="0"/>
              </a:rPr>
              <a:t>ba đời, con trai, con gái, dâu rể và các cháu, gia đình, dòng họ Nguyễn L</a:t>
            </a:r>
            <a:r>
              <a:rPr lang="en-US" sz="2200" dirty="0">
                <a:solidFill>
                  <a:srgbClr val="0000FF"/>
                </a:solidFill>
                <a:ea typeface="Arial" panose="020B0604020202020204" pitchFamily="34" charset="0"/>
              </a:rPr>
              <a:t>â</a:t>
            </a:r>
            <a:r>
              <a:rPr lang="vi-VN" sz="2200" dirty="0">
                <a:solidFill>
                  <a:srgbClr val="0000FF"/>
                </a:solidFill>
                <a:ea typeface="Arial" panose="020B0604020202020204" pitchFamily="34" charset="0"/>
              </a:rPr>
              <a:t>n có gần 20 giáo sư, phó giáo sư, tiến sĩ, đóng góp tích cực trong việc xây dựng và phát triển quê hương, đất nước.</a:t>
            </a:r>
            <a:endParaRPr lang="en-US" sz="2200" dirty="0">
              <a:solidFill>
                <a:srgbClr val="0000FF"/>
              </a:solidFill>
              <a:effectLst/>
              <a:ea typeface="Arial" panose="020B0604020202020204" pitchFamily="34" charset="0"/>
            </a:endParaRPr>
          </a:p>
        </p:txBody>
      </p:sp>
      <p:pic>
        <p:nvPicPr>
          <p:cNvPr id="12" name="Shape 1"/>
          <p:cNvPicPr/>
          <p:nvPr/>
        </p:nvPicPr>
        <p:blipFill>
          <a:blip r:embed="rId6"/>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3821430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3409425" y="1089820"/>
            <a:ext cx="4147929" cy="700546"/>
          </a:xfrm>
          <a:prstGeom prst="roundRect">
            <a:avLst/>
          </a:prstGeom>
          <a:solidFill>
            <a:srgbClr val="C00000"/>
          </a:solidFill>
          <a:ln w="12700" cap="flat" cmpd="sng" algn="ctr">
            <a:noFill/>
            <a:prstDash val="solid"/>
            <a:miter lim="800000"/>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816368">
              <a:defRPr/>
            </a:pPr>
            <a:endParaRPr lang="en-US" sz="2000" kern="0">
              <a:solidFill>
                <a:prstClr val="white"/>
              </a:solidFill>
            </a:endParaRPr>
          </a:p>
        </p:txBody>
      </p:sp>
      <p:sp>
        <p:nvSpPr>
          <p:cNvPr id="4" name="Rounded Rectangle 3"/>
          <p:cNvSpPr/>
          <p:nvPr/>
        </p:nvSpPr>
        <p:spPr>
          <a:xfrm>
            <a:off x="3501133" y="1163193"/>
            <a:ext cx="3964512" cy="670805"/>
          </a:xfrm>
          <a:prstGeom prst="roundRect">
            <a:avLst/>
          </a:prstGeom>
          <a:solidFill>
            <a:sysClr val="window" lastClr="FFFFFF"/>
          </a:solidFill>
          <a:ln w="12700" cap="flat" cmpd="sng" algn="ctr">
            <a:noFill/>
            <a:prstDash val="solid"/>
            <a:miter lim="800000"/>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816368">
              <a:defRPr/>
            </a:pPr>
            <a:endParaRPr lang="en-US" sz="2000" kern="0">
              <a:solidFill>
                <a:prstClr val="white"/>
              </a:solidFill>
            </a:endParaRPr>
          </a:p>
        </p:txBody>
      </p:sp>
      <p:sp>
        <p:nvSpPr>
          <p:cNvPr id="5" name="TextBox 4"/>
          <p:cNvSpPr txBox="1">
            <a:spLocks noChangeArrowheads="1"/>
          </p:cNvSpPr>
          <p:nvPr/>
        </p:nvSpPr>
        <p:spPr bwMode="auto">
          <a:xfrm>
            <a:off x="4005263" y="1223963"/>
            <a:ext cx="355282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defTabSz="815975">
              <a:spcBef>
                <a:spcPct val="50000"/>
              </a:spcBef>
              <a:defRPr sz="2400">
                <a:solidFill>
                  <a:srgbClr val="A50021"/>
                </a:solidFill>
                <a:latin typeface="Arial" panose="020B0604020202020204" pitchFamily="34" charset="0"/>
              </a:defRPr>
            </a:lvl1pPr>
            <a:lvl2pPr marL="742950" indent="-285750" algn="ctr" defTabSz="815975">
              <a:spcBef>
                <a:spcPct val="50000"/>
              </a:spcBef>
              <a:defRPr sz="2400">
                <a:solidFill>
                  <a:srgbClr val="A50021"/>
                </a:solidFill>
                <a:latin typeface="Arial" panose="020B0604020202020204" pitchFamily="34" charset="0"/>
              </a:defRPr>
            </a:lvl2pPr>
            <a:lvl3pPr marL="1143000" indent="-228600" algn="ctr" defTabSz="815975">
              <a:spcBef>
                <a:spcPct val="50000"/>
              </a:spcBef>
              <a:defRPr sz="2400">
                <a:solidFill>
                  <a:srgbClr val="A50021"/>
                </a:solidFill>
                <a:latin typeface="Arial" panose="020B0604020202020204" pitchFamily="34" charset="0"/>
              </a:defRPr>
            </a:lvl3pPr>
            <a:lvl4pPr marL="1600200" indent="-228600" algn="ctr" defTabSz="815975">
              <a:spcBef>
                <a:spcPct val="50000"/>
              </a:spcBef>
              <a:defRPr sz="2400">
                <a:solidFill>
                  <a:srgbClr val="A50021"/>
                </a:solidFill>
                <a:latin typeface="Arial" panose="020B0604020202020204" pitchFamily="34" charset="0"/>
              </a:defRPr>
            </a:lvl4pPr>
            <a:lvl5pPr marL="2057400" indent="-228600" algn="ctr" defTabSz="815975">
              <a:spcBef>
                <a:spcPct val="50000"/>
              </a:spcBef>
              <a:defRPr sz="2400">
                <a:solidFill>
                  <a:srgbClr val="A50021"/>
                </a:solidFill>
                <a:latin typeface="Arial" panose="020B0604020202020204" pitchFamily="34" charset="0"/>
              </a:defRPr>
            </a:lvl5pPr>
            <a:lvl6pPr marL="2514600" indent="-228600" algn="ctr" defTabSz="815975"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defTabSz="815975"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defTabSz="815975"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defTabSz="815975" eaLnBrk="0" fontAlgn="base" hangingPunct="0">
              <a:spcBef>
                <a:spcPct val="50000"/>
              </a:spcBef>
              <a:spcAft>
                <a:spcPct val="0"/>
              </a:spcAft>
              <a:defRPr sz="2400">
                <a:solidFill>
                  <a:srgbClr val="A50021"/>
                </a:solidFill>
                <a:latin typeface="Arial" panose="020B0604020202020204" pitchFamily="34" charset="0"/>
              </a:defRPr>
            </a:lvl9pPr>
          </a:lstStyle>
          <a:p>
            <a:pPr fontAlgn="base">
              <a:spcBef>
                <a:spcPct val="0"/>
              </a:spcBef>
              <a:spcAft>
                <a:spcPct val="0"/>
              </a:spcAft>
            </a:pPr>
            <a:r>
              <a:rPr lang="en-US" altLang="en-US" sz="2000" b="1" dirty="0">
                <a:solidFill>
                  <a:srgbClr val="FF0000"/>
                </a:solidFill>
                <a:latin typeface="+mn-lt"/>
                <a:cs typeface="Times New Roman" panose="02020603050405020304" pitchFamily="18" charset="0"/>
              </a:rPr>
              <a:t>PHIẾU BÀI TẬP</a:t>
            </a:r>
          </a:p>
        </p:txBody>
      </p:sp>
      <p:cxnSp>
        <p:nvCxnSpPr>
          <p:cNvPr id="6" name="Straight Connector 5"/>
          <p:cNvCxnSpPr/>
          <p:nvPr/>
        </p:nvCxnSpPr>
        <p:spPr>
          <a:xfrm>
            <a:off x="1785938" y="1943100"/>
            <a:ext cx="7967662" cy="61913"/>
          </a:xfrm>
          <a:prstGeom prst="line">
            <a:avLst/>
          </a:prstGeom>
          <a:noFill/>
          <a:ln w="76200" cap="flat" cmpd="sng" algn="ctr">
            <a:solidFill>
              <a:srgbClr val="FF0000"/>
            </a:solidFill>
            <a:prstDash val="solid"/>
            <a:miter lim="800000"/>
          </a:ln>
          <a:effectLst/>
        </p:spPr>
      </p:cxnSp>
      <p:cxnSp>
        <p:nvCxnSpPr>
          <p:cNvPr id="7" name="Straight Connector 6"/>
          <p:cNvCxnSpPr/>
          <p:nvPr/>
        </p:nvCxnSpPr>
        <p:spPr>
          <a:xfrm>
            <a:off x="5646738" y="1970088"/>
            <a:ext cx="0" cy="400050"/>
          </a:xfrm>
          <a:prstGeom prst="line">
            <a:avLst/>
          </a:prstGeom>
          <a:noFill/>
          <a:ln w="76200" cap="flat" cmpd="sng" algn="ctr">
            <a:solidFill>
              <a:srgbClr val="FF0000"/>
            </a:solidFill>
            <a:prstDash val="solid"/>
            <a:miter lim="800000"/>
          </a:ln>
          <a:effectLst/>
        </p:spPr>
      </p:cxnSp>
      <p:cxnSp>
        <p:nvCxnSpPr>
          <p:cNvPr id="8" name="Straight Connector 7"/>
          <p:cNvCxnSpPr/>
          <p:nvPr/>
        </p:nvCxnSpPr>
        <p:spPr>
          <a:xfrm>
            <a:off x="1768475" y="1970088"/>
            <a:ext cx="0" cy="295275"/>
          </a:xfrm>
          <a:prstGeom prst="line">
            <a:avLst/>
          </a:prstGeom>
          <a:noFill/>
          <a:ln w="76200" cap="flat" cmpd="sng" algn="ctr">
            <a:solidFill>
              <a:srgbClr val="FF0000"/>
            </a:solidFill>
            <a:prstDash val="solid"/>
            <a:miter lim="800000"/>
          </a:ln>
          <a:effectLst/>
        </p:spPr>
      </p:cxnSp>
      <p:cxnSp>
        <p:nvCxnSpPr>
          <p:cNvPr id="9" name="Straight Connector 8"/>
          <p:cNvCxnSpPr/>
          <p:nvPr/>
        </p:nvCxnSpPr>
        <p:spPr>
          <a:xfrm>
            <a:off x="9753600" y="2028825"/>
            <a:ext cx="0" cy="295275"/>
          </a:xfrm>
          <a:prstGeom prst="line">
            <a:avLst/>
          </a:prstGeom>
          <a:noFill/>
          <a:ln w="76200" cap="flat" cmpd="sng" algn="ctr">
            <a:solidFill>
              <a:srgbClr val="FF0000"/>
            </a:solidFill>
            <a:prstDash val="solid"/>
            <a:miter lim="800000"/>
          </a:ln>
          <a:effectLst/>
        </p:spPr>
      </p:cxnSp>
      <p:sp>
        <p:nvSpPr>
          <p:cNvPr id="10" name="Rounded Rectangle 9"/>
          <p:cNvSpPr/>
          <p:nvPr/>
        </p:nvSpPr>
        <p:spPr>
          <a:xfrm>
            <a:off x="213628" y="2324235"/>
            <a:ext cx="3195798" cy="1370822"/>
          </a:xfrm>
          <a:prstGeom prst="roundRect">
            <a:avLst/>
          </a:prstGeom>
          <a:solidFill>
            <a:srgbClr val="FFC000"/>
          </a:solidFill>
          <a:ln w="12700" cap="flat" cmpd="sng" algn="ctr">
            <a:noFill/>
            <a:prstDash val="solid"/>
            <a:miter lim="800000"/>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816368">
              <a:defRPr/>
            </a:pPr>
            <a:endParaRPr lang="en-US" sz="2000" kern="0">
              <a:solidFill>
                <a:prstClr val="white"/>
              </a:solidFill>
            </a:endParaRPr>
          </a:p>
        </p:txBody>
      </p:sp>
      <p:sp>
        <p:nvSpPr>
          <p:cNvPr id="11" name="Rounded Rectangle 10"/>
          <p:cNvSpPr/>
          <p:nvPr/>
        </p:nvSpPr>
        <p:spPr>
          <a:xfrm>
            <a:off x="240072" y="2492475"/>
            <a:ext cx="3105870" cy="1136658"/>
          </a:xfrm>
          <a:prstGeom prst="roundRect">
            <a:avLst/>
          </a:prstGeom>
          <a:solidFill>
            <a:sysClr val="window" lastClr="FFFFFF"/>
          </a:solidFill>
          <a:ln w="12700" cap="flat" cmpd="sng" algn="ctr">
            <a:noFill/>
            <a:prstDash val="solid"/>
            <a:miter lim="800000"/>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816368">
              <a:defRPr/>
            </a:pPr>
            <a:endParaRPr lang="en-US" sz="2000" kern="0">
              <a:solidFill>
                <a:prstClr val="white"/>
              </a:solidFill>
            </a:endParaRPr>
          </a:p>
        </p:txBody>
      </p:sp>
      <p:sp>
        <p:nvSpPr>
          <p:cNvPr id="12" name="Rounded Rectangle 11"/>
          <p:cNvSpPr/>
          <p:nvPr/>
        </p:nvSpPr>
        <p:spPr>
          <a:xfrm>
            <a:off x="3802384" y="2429135"/>
            <a:ext cx="3957994" cy="1279515"/>
          </a:xfrm>
          <a:prstGeom prst="roundRect">
            <a:avLst/>
          </a:prstGeom>
          <a:solidFill>
            <a:srgbClr val="1D9BB8">
              <a:lumMod val="75000"/>
            </a:srgbClr>
          </a:solidFill>
          <a:ln w="12700" cap="flat" cmpd="sng" algn="ctr">
            <a:noFill/>
            <a:prstDash val="solid"/>
            <a:miter lim="800000"/>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816368">
              <a:defRPr/>
            </a:pPr>
            <a:endParaRPr lang="en-US" sz="2000" kern="0">
              <a:solidFill>
                <a:prstClr val="white"/>
              </a:solidFill>
            </a:endParaRPr>
          </a:p>
        </p:txBody>
      </p:sp>
      <p:sp>
        <p:nvSpPr>
          <p:cNvPr id="13" name="Rounded Rectangle 12"/>
          <p:cNvSpPr/>
          <p:nvPr/>
        </p:nvSpPr>
        <p:spPr>
          <a:xfrm>
            <a:off x="3969525" y="2569909"/>
            <a:ext cx="3727049" cy="1150747"/>
          </a:xfrm>
          <a:prstGeom prst="roundRect">
            <a:avLst/>
          </a:prstGeom>
          <a:solidFill>
            <a:sysClr val="window" lastClr="FFFFFF"/>
          </a:solidFill>
          <a:ln w="12700" cap="flat" cmpd="sng" algn="ctr">
            <a:noFill/>
            <a:prstDash val="solid"/>
            <a:miter lim="800000"/>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816368">
              <a:defRPr/>
            </a:pPr>
            <a:endParaRPr lang="en-US" sz="2000" kern="0">
              <a:solidFill>
                <a:prstClr val="white"/>
              </a:solidFill>
            </a:endParaRPr>
          </a:p>
        </p:txBody>
      </p:sp>
      <p:sp>
        <p:nvSpPr>
          <p:cNvPr id="14" name="Rounded Rectangle 13"/>
          <p:cNvSpPr/>
          <p:nvPr/>
        </p:nvSpPr>
        <p:spPr>
          <a:xfrm>
            <a:off x="8060150" y="2389833"/>
            <a:ext cx="4054399" cy="1341941"/>
          </a:xfrm>
          <a:prstGeom prst="roundRect">
            <a:avLst/>
          </a:prstGeom>
          <a:solidFill>
            <a:srgbClr val="7030A0"/>
          </a:solidFill>
          <a:ln w="12700" cap="flat" cmpd="sng" algn="ctr">
            <a:noFill/>
            <a:prstDash val="solid"/>
            <a:miter lim="800000"/>
          </a:ln>
          <a:effectLst>
            <a:outerShdw blurRad="107950" dist="12700" dir="5400000" algn="ctr">
              <a:srgbClr val="000000"/>
            </a:out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816368">
              <a:defRPr/>
            </a:pPr>
            <a:endParaRPr lang="en-US" sz="2000" kern="0">
              <a:solidFill>
                <a:prstClr val="white"/>
              </a:solidFill>
            </a:endParaRPr>
          </a:p>
        </p:txBody>
      </p:sp>
      <p:sp>
        <p:nvSpPr>
          <p:cNvPr id="15" name="Rounded Rectangle 14"/>
          <p:cNvSpPr/>
          <p:nvPr/>
        </p:nvSpPr>
        <p:spPr>
          <a:xfrm>
            <a:off x="8070574" y="2517379"/>
            <a:ext cx="4033552" cy="1263305"/>
          </a:xfrm>
          <a:prstGeom prst="roundRect">
            <a:avLst/>
          </a:prstGeom>
          <a:solidFill>
            <a:sysClr val="window" lastClr="FFFFFF"/>
          </a:solidFill>
          <a:ln w="12700" cap="flat" cmpd="sng" algn="ctr">
            <a:noFill/>
            <a:prstDash val="solid"/>
            <a:miter lim="800000"/>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816368">
              <a:defRPr/>
            </a:pPr>
            <a:endParaRPr lang="en-US" sz="2000" kern="0">
              <a:solidFill>
                <a:prstClr val="white"/>
              </a:solidFill>
            </a:endParaRPr>
          </a:p>
        </p:txBody>
      </p:sp>
      <p:sp>
        <p:nvSpPr>
          <p:cNvPr id="16" name="TextBox 15"/>
          <p:cNvSpPr txBox="1">
            <a:spLocks noChangeArrowheads="1"/>
          </p:cNvSpPr>
          <p:nvPr/>
        </p:nvSpPr>
        <p:spPr bwMode="auto">
          <a:xfrm>
            <a:off x="292101" y="2594870"/>
            <a:ext cx="3046412" cy="8002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defTabSz="815975">
              <a:spcBef>
                <a:spcPct val="50000"/>
              </a:spcBef>
              <a:defRPr sz="2400">
                <a:solidFill>
                  <a:srgbClr val="A50021"/>
                </a:solidFill>
                <a:latin typeface="Arial" panose="020B0604020202020204" pitchFamily="34" charset="0"/>
              </a:defRPr>
            </a:lvl1pPr>
            <a:lvl2pPr marL="742950" indent="-285750" algn="ctr" defTabSz="815975">
              <a:spcBef>
                <a:spcPct val="50000"/>
              </a:spcBef>
              <a:defRPr sz="2400">
                <a:solidFill>
                  <a:srgbClr val="A50021"/>
                </a:solidFill>
                <a:latin typeface="Arial" panose="020B0604020202020204" pitchFamily="34" charset="0"/>
              </a:defRPr>
            </a:lvl2pPr>
            <a:lvl3pPr marL="1143000" indent="-228600" algn="ctr" defTabSz="815975">
              <a:spcBef>
                <a:spcPct val="50000"/>
              </a:spcBef>
              <a:defRPr sz="2400">
                <a:solidFill>
                  <a:srgbClr val="A50021"/>
                </a:solidFill>
                <a:latin typeface="Arial" panose="020B0604020202020204" pitchFamily="34" charset="0"/>
              </a:defRPr>
            </a:lvl3pPr>
            <a:lvl4pPr marL="1600200" indent="-228600" algn="ctr" defTabSz="815975">
              <a:spcBef>
                <a:spcPct val="50000"/>
              </a:spcBef>
              <a:defRPr sz="2400">
                <a:solidFill>
                  <a:srgbClr val="A50021"/>
                </a:solidFill>
                <a:latin typeface="Arial" panose="020B0604020202020204" pitchFamily="34" charset="0"/>
              </a:defRPr>
            </a:lvl4pPr>
            <a:lvl5pPr marL="2057400" indent="-228600" algn="ctr" defTabSz="815975">
              <a:spcBef>
                <a:spcPct val="50000"/>
              </a:spcBef>
              <a:defRPr sz="2400">
                <a:solidFill>
                  <a:srgbClr val="A50021"/>
                </a:solidFill>
                <a:latin typeface="Arial" panose="020B0604020202020204" pitchFamily="34" charset="0"/>
              </a:defRPr>
            </a:lvl5pPr>
            <a:lvl6pPr marL="2514600" indent="-228600" algn="ctr" defTabSz="815975"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defTabSz="815975"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defTabSz="815975"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defTabSz="815975" eaLnBrk="0" fontAlgn="base" hangingPunct="0">
              <a:spcBef>
                <a:spcPct val="50000"/>
              </a:spcBef>
              <a:spcAft>
                <a:spcPct val="0"/>
              </a:spcAft>
              <a:defRPr sz="2400">
                <a:solidFill>
                  <a:srgbClr val="A50021"/>
                </a:solidFill>
                <a:latin typeface="Arial" panose="020B0604020202020204" pitchFamily="34" charset="0"/>
              </a:defRPr>
            </a:lvl9pPr>
          </a:lstStyle>
          <a:p>
            <a:pPr eaLnBrk="0" fontAlgn="base" hangingPunct="0">
              <a:lnSpc>
                <a:spcPct val="115000"/>
              </a:lnSpc>
              <a:spcBef>
                <a:spcPts val="0"/>
              </a:spcBef>
              <a:spcAft>
                <a:spcPts val="400"/>
              </a:spcAft>
              <a:buClr>
                <a:srgbClr val="000000"/>
              </a:buClr>
              <a:buSzPts val="1000"/>
              <a:tabLst>
                <a:tab pos="486410" algn="l"/>
              </a:tabLst>
            </a:pPr>
            <a:r>
              <a:rPr lang="en-US" sz="2000" b="1" kern="0" dirty="0">
                <a:latin typeface="+mn-lt"/>
                <a:cs typeface="Times" panose="02020603050405020304" pitchFamily="18" charset="0"/>
              </a:rPr>
              <a:t>D</a:t>
            </a:r>
            <a:r>
              <a:rPr lang="vi-VN" sz="2000" b="1" kern="0" dirty="0">
                <a:latin typeface="+mn-lt"/>
                <a:cs typeface="Times" panose="02020603050405020304" pitchFamily="18" charset="0"/>
              </a:rPr>
              <a:t>òng họ Nguyễn Lân</a:t>
            </a:r>
            <a:r>
              <a:rPr lang="en-US" sz="2000" b="1" kern="0" dirty="0">
                <a:latin typeface="+mn-lt"/>
                <a:cs typeface="Times" panose="02020603050405020304" pitchFamily="18" charset="0"/>
              </a:rPr>
              <a:t> </a:t>
            </a:r>
            <a:r>
              <a:rPr lang="en-US" sz="2000" b="1" kern="0" dirty="0" err="1">
                <a:latin typeface="+mn-lt"/>
                <a:cs typeface="Times" panose="02020603050405020304" pitchFamily="18" charset="0"/>
              </a:rPr>
              <a:t>có</a:t>
            </a:r>
            <a:r>
              <a:rPr lang="en-US" sz="2000" b="1" kern="0" dirty="0">
                <a:latin typeface="+mn-lt"/>
                <a:cs typeface="Times" panose="02020603050405020304" pitchFamily="18" charset="0"/>
              </a:rPr>
              <a:t> </a:t>
            </a:r>
            <a:r>
              <a:rPr lang="en-US" sz="2000" b="1" kern="0" dirty="0" err="1">
                <a:latin typeface="+mn-lt"/>
                <a:cs typeface="Times" panose="02020603050405020304" pitchFamily="18" charset="0"/>
              </a:rPr>
              <a:t>truyền</a:t>
            </a:r>
            <a:r>
              <a:rPr lang="en-US" sz="2000" b="1" kern="0" dirty="0">
                <a:latin typeface="+mn-lt"/>
                <a:cs typeface="Times" panose="02020603050405020304" pitchFamily="18" charset="0"/>
              </a:rPr>
              <a:t> </a:t>
            </a:r>
            <a:r>
              <a:rPr lang="en-US" sz="2000" b="1" kern="0" dirty="0" err="1">
                <a:latin typeface="+mn-lt"/>
                <a:cs typeface="Times" panose="02020603050405020304" pitchFamily="18" charset="0"/>
              </a:rPr>
              <a:t>thống</a:t>
            </a:r>
            <a:r>
              <a:rPr lang="en-US" sz="2000" b="1" kern="0" dirty="0">
                <a:latin typeface="+mn-lt"/>
                <a:cs typeface="Times" panose="02020603050405020304" pitchFamily="18" charset="0"/>
              </a:rPr>
              <a:t> </a:t>
            </a:r>
            <a:r>
              <a:rPr lang="en-US" sz="2000" b="1" kern="0" dirty="0" err="1">
                <a:latin typeface="+mn-lt"/>
                <a:cs typeface="Times" panose="02020603050405020304" pitchFamily="18" charset="0"/>
              </a:rPr>
              <a:t>gì</a:t>
            </a:r>
            <a:r>
              <a:rPr lang="vi-VN" sz="2000" b="1" kern="0" dirty="0">
                <a:latin typeface="+mn-lt"/>
                <a:cs typeface="Times" panose="02020603050405020304" pitchFamily="18" charset="0"/>
              </a:rPr>
              <a:t>?</a:t>
            </a:r>
            <a:endParaRPr lang="en-US" sz="2000" dirty="0">
              <a:latin typeface="+mn-lt"/>
              <a:ea typeface="Segoe UI" panose="020B0502040204020203" pitchFamily="34" charset="0"/>
              <a:cs typeface="Times" panose="02020603050405020304" pitchFamily="18" charset="0"/>
            </a:endParaRPr>
          </a:p>
        </p:txBody>
      </p:sp>
      <p:sp>
        <p:nvSpPr>
          <p:cNvPr id="17" name="TextBox 16"/>
          <p:cNvSpPr txBox="1">
            <a:spLocks noChangeArrowheads="1"/>
          </p:cNvSpPr>
          <p:nvPr/>
        </p:nvSpPr>
        <p:spPr bwMode="auto">
          <a:xfrm>
            <a:off x="3829844" y="2458476"/>
            <a:ext cx="3879850" cy="115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ctr" defTabSz="815975">
              <a:spcBef>
                <a:spcPct val="50000"/>
              </a:spcBef>
              <a:defRPr sz="2400">
                <a:solidFill>
                  <a:srgbClr val="A50021"/>
                </a:solidFill>
                <a:latin typeface="Arial" panose="020B0604020202020204" pitchFamily="34" charset="0"/>
              </a:defRPr>
            </a:lvl1pPr>
            <a:lvl2pPr marL="742950" indent="-285750" algn="ctr" defTabSz="815975">
              <a:spcBef>
                <a:spcPct val="50000"/>
              </a:spcBef>
              <a:defRPr sz="2400">
                <a:solidFill>
                  <a:srgbClr val="A50021"/>
                </a:solidFill>
                <a:latin typeface="Arial" panose="020B0604020202020204" pitchFamily="34" charset="0"/>
              </a:defRPr>
            </a:lvl2pPr>
            <a:lvl3pPr marL="1143000" indent="-228600" algn="ctr" defTabSz="815975">
              <a:spcBef>
                <a:spcPct val="50000"/>
              </a:spcBef>
              <a:defRPr sz="2400">
                <a:solidFill>
                  <a:srgbClr val="A50021"/>
                </a:solidFill>
                <a:latin typeface="Arial" panose="020B0604020202020204" pitchFamily="34" charset="0"/>
              </a:defRPr>
            </a:lvl3pPr>
            <a:lvl4pPr marL="1600200" indent="-228600" algn="ctr" defTabSz="815975">
              <a:spcBef>
                <a:spcPct val="50000"/>
              </a:spcBef>
              <a:defRPr sz="2400">
                <a:solidFill>
                  <a:srgbClr val="A50021"/>
                </a:solidFill>
                <a:latin typeface="Arial" panose="020B0604020202020204" pitchFamily="34" charset="0"/>
              </a:defRPr>
            </a:lvl4pPr>
            <a:lvl5pPr marL="2057400" indent="-228600" algn="ctr" defTabSz="815975">
              <a:spcBef>
                <a:spcPct val="50000"/>
              </a:spcBef>
              <a:defRPr sz="2400">
                <a:solidFill>
                  <a:srgbClr val="A50021"/>
                </a:solidFill>
                <a:latin typeface="Arial" panose="020B0604020202020204" pitchFamily="34" charset="0"/>
              </a:defRPr>
            </a:lvl5pPr>
            <a:lvl6pPr marL="2514600" indent="-228600" algn="ctr" defTabSz="815975"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defTabSz="815975"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defTabSz="815975"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defTabSz="815975" eaLnBrk="0" fontAlgn="base" hangingPunct="0">
              <a:spcBef>
                <a:spcPct val="50000"/>
              </a:spcBef>
              <a:spcAft>
                <a:spcPct val="0"/>
              </a:spcAft>
              <a:defRPr sz="2400">
                <a:solidFill>
                  <a:srgbClr val="A50021"/>
                </a:solidFill>
                <a:latin typeface="Arial" panose="020B0604020202020204" pitchFamily="34" charset="0"/>
              </a:defRPr>
            </a:lvl9pPr>
          </a:lstStyle>
          <a:p>
            <a:pPr eaLnBrk="0" fontAlgn="base" hangingPunct="0">
              <a:lnSpc>
                <a:spcPct val="115000"/>
              </a:lnSpc>
              <a:spcBef>
                <a:spcPts val="0"/>
              </a:spcBef>
              <a:spcAft>
                <a:spcPts val="400"/>
              </a:spcAft>
              <a:buClr>
                <a:srgbClr val="000000"/>
              </a:buClr>
              <a:buSzPts val="1000"/>
              <a:tabLst>
                <a:tab pos="510540" algn="l"/>
              </a:tabLst>
            </a:pPr>
            <a:r>
              <a:rPr lang="en-US" sz="2000" kern="0" dirty="0">
                <a:latin typeface="+mn-lt"/>
              </a:rPr>
              <a:t> </a:t>
            </a:r>
            <a:r>
              <a:rPr lang="vi-VN" sz="2000" b="1" kern="0" dirty="0">
                <a:latin typeface="+mn-lt"/>
              </a:rPr>
              <a:t>Em có suy nghĩ gì về truyền thống của dòng họ Nguyễn Lân?</a:t>
            </a:r>
            <a:endParaRPr lang="vi-VN" altLang="en-US" sz="2000" b="1" kern="0" dirty="0">
              <a:solidFill>
                <a:srgbClr val="006600"/>
              </a:solidFill>
              <a:latin typeface="+mn-lt"/>
              <a:cs typeface="Times New Roman" panose="02020603050405020304" pitchFamily="18" charset="0"/>
            </a:endParaRPr>
          </a:p>
        </p:txBody>
      </p:sp>
      <p:sp>
        <p:nvSpPr>
          <p:cNvPr id="18" name="TextBox 17"/>
          <p:cNvSpPr txBox="1">
            <a:spLocks noChangeArrowheads="1"/>
          </p:cNvSpPr>
          <p:nvPr/>
        </p:nvSpPr>
        <p:spPr bwMode="auto">
          <a:xfrm>
            <a:off x="7971153" y="2436841"/>
            <a:ext cx="4003533"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defTabSz="815975">
              <a:spcBef>
                <a:spcPct val="50000"/>
              </a:spcBef>
              <a:defRPr sz="2400">
                <a:solidFill>
                  <a:srgbClr val="A50021"/>
                </a:solidFill>
                <a:latin typeface="Arial" panose="020B0604020202020204" pitchFamily="34" charset="0"/>
              </a:defRPr>
            </a:lvl1pPr>
            <a:lvl2pPr marL="742950" indent="-285750" algn="ctr" defTabSz="815975">
              <a:spcBef>
                <a:spcPct val="50000"/>
              </a:spcBef>
              <a:defRPr sz="2400">
                <a:solidFill>
                  <a:srgbClr val="A50021"/>
                </a:solidFill>
                <a:latin typeface="Arial" panose="020B0604020202020204" pitchFamily="34" charset="0"/>
              </a:defRPr>
            </a:lvl2pPr>
            <a:lvl3pPr marL="1143000" indent="-228600" algn="ctr" defTabSz="815975">
              <a:spcBef>
                <a:spcPct val="50000"/>
              </a:spcBef>
              <a:defRPr sz="2400">
                <a:solidFill>
                  <a:srgbClr val="A50021"/>
                </a:solidFill>
                <a:latin typeface="Arial" panose="020B0604020202020204" pitchFamily="34" charset="0"/>
              </a:defRPr>
            </a:lvl3pPr>
            <a:lvl4pPr marL="1600200" indent="-228600" algn="ctr" defTabSz="815975">
              <a:spcBef>
                <a:spcPct val="50000"/>
              </a:spcBef>
              <a:defRPr sz="2400">
                <a:solidFill>
                  <a:srgbClr val="A50021"/>
                </a:solidFill>
                <a:latin typeface="Arial" panose="020B0604020202020204" pitchFamily="34" charset="0"/>
              </a:defRPr>
            </a:lvl4pPr>
            <a:lvl5pPr marL="2057400" indent="-228600" algn="ctr" defTabSz="815975">
              <a:spcBef>
                <a:spcPct val="50000"/>
              </a:spcBef>
              <a:defRPr sz="2400">
                <a:solidFill>
                  <a:srgbClr val="A50021"/>
                </a:solidFill>
                <a:latin typeface="Arial" panose="020B0604020202020204" pitchFamily="34" charset="0"/>
              </a:defRPr>
            </a:lvl5pPr>
            <a:lvl6pPr marL="2514600" indent="-228600" algn="ctr" defTabSz="815975"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defTabSz="815975"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defTabSz="815975"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defTabSz="815975" eaLnBrk="0" fontAlgn="base" hangingPunct="0">
              <a:spcBef>
                <a:spcPct val="50000"/>
              </a:spcBef>
              <a:spcAft>
                <a:spcPct val="0"/>
              </a:spcAft>
              <a:defRPr sz="2400">
                <a:solidFill>
                  <a:srgbClr val="A50021"/>
                </a:solidFill>
                <a:latin typeface="Arial" panose="020B0604020202020204" pitchFamily="34" charset="0"/>
              </a:defRPr>
            </a:lvl9pPr>
          </a:lstStyle>
          <a:p>
            <a:r>
              <a:rPr lang="vi-VN" sz="2000" b="1" dirty="0">
                <a:latin typeface="+mn-lt"/>
              </a:rPr>
              <a:t>Từ thông tin trên và những hiểu biết của bản thân, em hiểu thế nào là truyền thống gia đình, dòng họ?</a:t>
            </a:r>
            <a:endParaRPr lang="en-US" sz="2000" b="1" dirty="0">
              <a:latin typeface="+mn-lt"/>
            </a:endParaRPr>
          </a:p>
        </p:txBody>
      </p:sp>
      <p:sp>
        <p:nvSpPr>
          <p:cNvPr id="19" name="Down Arrow 18"/>
          <p:cNvSpPr/>
          <p:nvPr/>
        </p:nvSpPr>
        <p:spPr>
          <a:xfrm>
            <a:off x="1151732" y="3753311"/>
            <a:ext cx="1014412" cy="550863"/>
          </a:xfrm>
          <a:prstGeom prst="downArrow">
            <a:avLst/>
          </a:prstGeom>
          <a:solidFill>
            <a:srgbClr val="1D9BB8"/>
          </a:solidFill>
          <a:ln w="12700" cap="flat" cmpd="sng" algn="ctr">
            <a:solidFill>
              <a:srgbClr val="1D9BB8">
                <a:shade val="50000"/>
              </a:srgbClr>
            </a:solidFill>
            <a:prstDash val="solid"/>
            <a:miter lim="800000"/>
          </a:ln>
          <a:effectLst/>
        </p:spPr>
        <p:txBody>
          <a:bodyPr anchor="ctr"/>
          <a:lstStyle/>
          <a:p>
            <a:pPr algn="ctr">
              <a:defRPr/>
            </a:pPr>
            <a:endParaRPr lang="en-US" sz="2000" kern="0">
              <a:solidFill>
                <a:prstClr val="white"/>
              </a:solidFill>
            </a:endParaRPr>
          </a:p>
        </p:txBody>
      </p:sp>
      <p:sp>
        <p:nvSpPr>
          <p:cNvPr id="20" name="Rounded Rectangle 19"/>
          <p:cNvSpPr/>
          <p:nvPr/>
        </p:nvSpPr>
        <p:spPr>
          <a:xfrm>
            <a:off x="152400" y="4297363"/>
            <a:ext cx="3505200" cy="2175626"/>
          </a:xfrm>
          <a:prstGeom prst="roundRect">
            <a:avLst/>
          </a:prstGeom>
          <a:solidFill>
            <a:srgbClr val="FFC000"/>
          </a:solidFill>
          <a:ln w="12700" cap="flat" cmpd="sng" algn="ctr">
            <a:noFill/>
            <a:prstDash val="solid"/>
            <a:miter lim="800000"/>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defTabSz="816368">
              <a:defRPr/>
            </a:pPr>
            <a:endParaRPr lang="en-US" sz="2000" kern="0">
              <a:solidFill>
                <a:prstClr val="white"/>
              </a:solidFill>
            </a:endParaRPr>
          </a:p>
        </p:txBody>
      </p:sp>
      <p:sp>
        <p:nvSpPr>
          <p:cNvPr id="21" name="TextBox 20"/>
          <p:cNvSpPr txBox="1">
            <a:spLocks noChangeArrowheads="1"/>
          </p:cNvSpPr>
          <p:nvPr/>
        </p:nvSpPr>
        <p:spPr bwMode="auto">
          <a:xfrm>
            <a:off x="227456" y="4236371"/>
            <a:ext cx="3360570"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defTabSz="815975">
              <a:spcBef>
                <a:spcPct val="50000"/>
              </a:spcBef>
              <a:defRPr sz="2400">
                <a:solidFill>
                  <a:srgbClr val="A50021"/>
                </a:solidFill>
                <a:latin typeface="Arial" panose="020B0604020202020204" pitchFamily="34" charset="0"/>
              </a:defRPr>
            </a:lvl1pPr>
            <a:lvl2pPr marL="742950" indent="-285750" algn="ctr" defTabSz="815975">
              <a:spcBef>
                <a:spcPct val="50000"/>
              </a:spcBef>
              <a:defRPr sz="2400">
                <a:solidFill>
                  <a:srgbClr val="A50021"/>
                </a:solidFill>
                <a:latin typeface="Arial" panose="020B0604020202020204" pitchFamily="34" charset="0"/>
              </a:defRPr>
            </a:lvl2pPr>
            <a:lvl3pPr marL="1143000" indent="-228600" algn="ctr" defTabSz="815975">
              <a:spcBef>
                <a:spcPct val="50000"/>
              </a:spcBef>
              <a:defRPr sz="2400">
                <a:solidFill>
                  <a:srgbClr val="A50021"/>
                </a:solidFill>
                <a:latin typeface="Arial" panose="020B0604020202020204" pitchFamily="34" charset="0"/>
              </a:defRPr>
            </a:lvl3pPr>
            <a:lvl4pPr marL="1600200" indent="-228600" algn="ctr" defTabSz="815975">
              <a:spcBef>
                <a:spcPct val="50000"/>
              </a:spcBef>
              <a:defRPr sz="2400">
                <a:solidFill>
                  <a:srgbClr val="A50021"/>
                </a:solidFill>
                <a:latin typeface="Arial" panose="020B0604020202020204" pitchFamily="34" charset="0"/>
              </a:defRPr>
            </a:lvl4pPr>
            <a:lvl5pPr marL="2057400" indent="-228600" algn="ctr" defTabSz="815975">
              <a:spcBef>
                <a:spcPct val="50000"/>
              </a:spcBef>
              <a:defRPr sz="2400">
                <a:solidFill>
                  <a:srgbClr val="A50021"/>
                </a:solidFill>
                <a:latin typeface="Arial" panose="020B0604020202020204" pitchFamily="34" charset="0"/>
              </a:defRPr>
            </a:lvl5pPr>
            <a:lvl6pPr marL="2514600" indent="-228600" algn="ctr" defTabSz="815975"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defTabSz="815975"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defTabSz="815975"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defTabSz="815975" eaLnBrk="0" fontAlgn="base" hangingPunct="0">
              <a:spcBef>
                <a:spcPct val="50000"/>
              </a:spcBef>
              <a:spcAft>
                <a:spcPct val="0"/>
              </a:spcAft>
              <a:defRPr sz="2400">
                <a:solidFill>
                  <a:srgbClr val="A50021"/>
                </a:solidFill>
                <a:latin typeface="Arial" panose="020B0604020202020204" pitchFamily="34" charset="0"/>
              </a:defRPr>
            </a:lvl9pPr>
          </a:lstStyle>
          <a:p>
            <a:pPr lvl="0" defTabSz="914400" fontAlgn="base">
              <a:spcBef>
                <a:spcPct val="0"/>
              </a:spcBef>
              <a:spcAft>
                <a:spcPct val="0"/>
              </a:spcAft>
            </a:pPr>
            <a:r>
              <a:rPr lang="en-US" sz="2000" i="1" dirty="0">
                <a:solidFill>
                  <a:srgbClr val="0000FF"/>
                </a:solidFill>
                <a:latin typeface="+mn-lt"/>
              </a:rPr>
              <a:t>  </a:t>
            </a:r>
            <a:r>
              <a:rPr lang="en-US" altLang="en-US" sz="2000" b="1" dirty="0">
                <a:solidFill>
                  <a:srgbClr val="000000"/>
                </a:solidFill>
                <a:latin typeface="+mn-lt"/>
                <a:cs typeface="Times New Roman" panose="02020603050405020304" pitchFamily="18" charset="0"/>
              </a:rPr>
              <a:t>...............................................................................................................................................................................</a:t>
            </a:r>
            <a:endParaRPr lang="vi-VN" altLang="en-US" sz="2000" b="1" i="1" dirty="0">
              <a:solidFill>
                <a:srgbClr val="000000"/>
              </a:solidFill>
              <a:latin typeface="+mn-lt"/>
              <a:cs typeface="Times New Roman" panose="02020603050405020304" pitchFamily="18" charset="0"/>
            </a:endParaRPr>
          </a:p>
        </p:txBody>
      </p:sp>
      <p:sp>
        <p:nvSpPr>
          <p:cNvPr id="22" name="Down Arrow 21"/>
          <p:cNvSpPr/>
          <p:nvPr/>
        </p:nvSpPr>
        <p:spPr>
          <a:xfrm>
            <a:off x="5484813" y="3670300"/>
            <a:ext cx="877887" cy="508000"/>
          </a:xfrm>
          <a:prstGeom prst="downArrow">
            <a:avLst/>
          </a:prstGeom>
          <a:solidFill>
            <a:srgbClr val="1D9BB8"/>
          </a:solidFill>
          <a:ln w="12700" cap="flat" cmpd="sng" algn="ctr">
            <a:solidFill>
              <a:srgbClr val="1D9BB8">
                <a:shade val="50000"/>
              </a:srgbClr>
            </a:solidFill>
            <a:prstDash val="solid"/>
            <a:miter lim="800000"/>
          </a:ln>
          <a:effectLst/>
        </p:spPr>
        <p:txBody>
          <a:bodyPr anchor="ctr"/>
          <a:lstStyle/>
          <a:p>
            <a:pPr algn="ctr">
              <a:defRPr/>
            </a:pPr>
            <a:endParaRPr lang="en-US" sz="2000" kern="0">
              <a:solidFill>
                <a:prstClr val="white"/>
              </a:solidFill>
            </a:endParaRPr>
          </a:p>
        </p:txBody>
      </p:sp>
      <p:sp>
        <p:nvSpPr>
          <p:cNvPr id="23" name="Rounded Rectangle 22"/>
          <p:cNvSpPr/>
          <p:nvPr/>
        </p:nvSpPr>
        <p:spPr>
          <a:xfrm>
            <a:off x="3804277" y="4178300"/>
            <a:ext cx="3729394" cy="2214479"/>
          </a:xfrm>
          <a:prstGeom prst="roundRect">
            <a:avLst/>
          </a:prstGeom>
          <a:solidFill>
            <a:srgbClr val="1D9BB8">
              <a:lumMod val="60000"/>
              <a:lumOff val="40000"/>
            </a:srgbClr>
          </a:solidFill>
          <a:ln w="12700" cap="flat" cmpd="sng" algn="ctr">
            <a:noFill/>
            <a:prstDash val="solid"/>
            <a:miter lim="800000"/>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a:defRPr/>
            </a:pPr>
            <a:endParaRPr lang="en-US" sz="2000" b="1" kern="0" dirty="0">
              <a:solidFill>
                <a:prstClr val="black"/>
              </a:solidFill>
              <a:cs typeface="Times New Roman" pitchFamily="18" charset="0"/>
            </a:endParaRPr>
          </a:p>
        </p:txBody>
      </p:sp>
      <p:sp>
        <p:nvSpPr>
          <p:cNvPr id="24" name="Rounded Rectangle 23"/>
          <p:cNvSpPr/>
          <p:nvPr/>
        </p:nvSpPr>
        <p:spPr>
          <a:xfrm>
            <a:off x="7818389" y="4253162"/>
            <a:ext cx="4156298" cy="1995238"/>
          </a:xfrm>
          <a:prstGeom prst="roundRect">
            <a:avLst/>
          </a:prstGeom>
          <a:solidFill>
            <a:srgbClr val="FFCCFF"/>
          </a:solidFill>
          <a:ln w="12700" cap="flat" cmpd="sng" algn="ctr">
            <a:noFill/>
            <a:prstDash val="solid"/>
            <a:miter lim="800000"/>
          </a:ln>
          <a:effectLst>
            <a:innerShdw blurRad="63500" dist="50800" dir="13500000">
              <a:prstClr val="black">
                <a:alpha val="50000"/>
              </a:prstClr>
            </a:innerShdw>
            <a:reflection blurRad="6350" stA="52000" endA="300" endPos="35000" dir="5400000" sy="-100000" algn="bl" rotWithShape="0"/>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anchor="ctr"/>
          <a:lstStyle/>
          <a:p>
            <a:pPr algn="ctr">
              <a:defRPr/>
            </a:pPr>
            <a:endParaRPr lang="en-US" sz="2000" b="1" kern="0" dirty="0">
              <a:solidFill>
                <a:prstClr val="black"/>
              </a:solidFill>
              <a:cs typeface="Times New Roman" pitchFamily="18" charset="0"/>
            </a:endParaRPr>
          </a:p>
        </p:txBody>
      </p:sp>
      <p:sp>
        <p:nvSpPr>
          <p:cNvPr id="25" name="Down Arrow 24"/>
          <p:cNvSpPr/>
          <p:nvPr/>
        </p:nvSpPr>
        <p:spPr>
          <a:xfrm>
            <a:off x="10180827" y="3786649"/>
            <a:ext cx="693738" cy="517525"/>
          </a:xfrm>
          <a:prstGeom prst="downArrow">
            <a:avLst>
              <a:gd name="adj1" fmla="val 50000"/>
              <a:gd name="adj2" fmla="val 69048"/>
            </a:avLst>
          </a:prstGeom>
          <a:solidFill>
            <a:srgbClr val="1D9BB8"/>
          </a:solidFill>
          <a:ln w="12700" cap="flat" cmpd="sng" algn="ctr">
            <a:solidFill>
              <a:srgbClr val="1D9BB8">
                <a:shade val="50000"/>
              </a:srgbClr>
            </a:solidFill>
            <a:prstDash val="solid"/>
            <a:miter lim="800000"/>
          </a:ln>
          <a:effectLst/>
        </p:spPr>
        <p:txBody>
          <a:bodyPr anchor="ctr"/>
          <a:lstStyle/>
          <a:p>
            <a:pPr algn="ctr">
              <a:defRPr/>
            </a:pPr>
            <a:endParaRPr lang="en-US" sz="2000" kern="0">
              <a:solidFill>
                <a:prstClr val="white"/>
              </a:solidFill>
            </a:endParaRPr>
          </a:p>
        </p:txBody>
      </p:sp>
      <p:sp>
        <p:nvSpPr>
          <p:cNvPr id="26" name="TextBox 25"/>
          <p:cNvSpPr txBox="1">
            <a:spLocks noChangeArrowheads="1"/>
          </p:cNvSpPr>
          <p:nvPr/>
        </p:nvSpPr>
        <p:spPr bwMode="auto">
          <a:xfrm>
            <a:off x="4000009" y="4391025"/>
            <a:ext cx="3535846"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defTabSz="815975">
              <a:spcBef>
                <a:spcPct val="50000"/>
              </a:spcBef>
              <a:defRPr sz="2400">
                <a:solidFill>
                  <a:srgbClr val="A50021"/>
                </a:solidFill>
                <a:latin typeface="Arial" panose="020B0604020202020204" pitchFamily="34" charset="0"/>
              </a:defRPr>
            </a:lvl1pPr>
            <a:lvl2pPr marL="742950" indent="-285750" algn="ctr" defTabSz="815975">
              <a:spcBef>
                <a:spcPct val="50000"/>
              </a:spcBef>
              <a:defRPr sz="2400">
                <a:solidFill>
                  <a:srgbClr val="A50021"/>
                </a:solidFill>
                <a:latin typeface="Arial" panose="020B0604020202020204" pitchFamily="34" charset="0"/>
              </a:defRPr>
            </a:lvl2pPr>
            <a:lvl3pPr marL="1143000" indent="-228600" algn="ctr" defTabSz="815975">
              <a:spcBef>
                <a:spcPct val="50000"/>
              </a:spcBef>
              <a:defRPr sz="2400">
                <a:solidFill>
                  <a:srgbClr val="A50021"/>
                </a:solidFill>
                <a:latin typeface="Arial" panose="020B0604020202020204" pitchFamily="34" charset="0"/>
              </a:defRPr>
            </a:lvl3pPr>
            <a:lvl4pPr marL="1600200" indent="-228600" algn="ctr" defTabSz="815975">
              <a:spcBef>
                <a:spcPct val="50000"/>
              </a:spcBef>
              <a:defRPr sz="2400">
                <a:solidFill>
                  <a:srgbClr val="A50021"/>
                </a:solidFill>
                <a:latin typeface="Arial" panose="020B0604020202020204" pitchFamily="34" charset="0"/>
              </a:defRPr>
            </a:lvl4pPr>
            <a:lvl5pPr marL="2057400" indent="-228600" algn="ctr" defTabSz="815975">
              <a:spcBef>
                <a:spcPct val="50000"/>
              </a:spcBef>
              <a:defRPr sz="2400">
                <a:solidFill>
                  <a:srgbClr val="A50021"/>
                </a:solidFill>
                <a:latin typeface="Arial" panose="020B0604020202020204" pitchFamily="34" charset="0"/>
              </a:defRPr>
            </a:lvl5pPr>
            <a:lvl6pPr marL="2514600" indent="-228600" algn="ctr" defTabSz="815975"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defTabSz="815975"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defTabSz="815975"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defTabSz="815975" eaLnBrk="0" fontAlgn="base" hangingPunct="0">
              <a:spcBef>
                <a:spcPct val="50000"/>
              </a:spcBef>
              <a:spcAft>
                <a:spcPct val="0"/>
              </a:spcAft>
              <a:defRPr sz="2400">
                <a:solidFill>
                  <a:srgbClr val="A50021"/>
                </a:solidFill>
                <a:latin typeface="Arial" panose="020B0604020202020204" pitchFamily="34" charset="0"/>
              </a:defRPr>
            </a:lvl9pPr>
          </a:lstStyle>
          <a:p>
            <a:pPr fontAlgn="base">
              <a:spcBef>
                <a:spcPct val="0"/>
              </a:spcBef>
              <a:spcAft>
                <a:spcPct val="0"/>
              </a:spcAft>
            </a:pPr>
            <a:r>
              <a:rPr lang="en-US" altLang="en-US" sz="2000" b="1" dirty="0">
                <a:solidFill>
                  <a:srgbClr val="000000"/>
                </a:solidFill>
                <a:latin typeface="+mn-lt"/>
                <a:cs typeface="Times New Roman" panose="02020603050405020304" pitchFamily="18" charset="0"/>
              </a:rPr>
              <a:t>.....................................................................................................................................................................</a:t>
            </a:r>
            <a:endParaRPr lang="vi-VN" altLang="en-US" sz="2000" b="1" i="1" dirty="0">
              <a:solidFill>
                <a:srgbClr val="000000"/>
              </a:solidFill>
              <a:latin typeface="+mn-lt"/>
              <a:cs typeface="Times New Roman" panose="02020603050405020304" pitchFamily="18" charset="0"/>
            </a:endParaRPr>
          </a:p>
        </p:txBody>
      </p:sp>
      <p:sp>
        <p:nvSpPr>
          <p:cNvPr id="27" name="TextBox 26"/>
          <p:cNvSpPr txBox="1">
            <a:spLocks noChangeArrowheads="1"/>
          </p:cNvSpPr>
          <p:nvPr/>
        </p:nvSpPr>
        <p:spPr bwMode="auto">
          <a:xfrm>
            <a:off x="7887962" y="4236371"/>
            <a:ext cx="4086724"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defTabSz="815975">
              <a:spcBef>
                <a:spcPct val="50000"/>
              </a:spcBef>
              <a:defRPr sz="2400">
                <a:solidFill>
                  <a:srgbClr val="A50021"/>
                </a:solidFill>
                <a:latin typeface="Arial" panose="020B0604020202020204" pitchFamily="34" charset="0"/>
              </a:defRPr>
            </a:lvl1pPr>
            <a:lvl2pPr marL="742950" indent="-285750" algn="ctr" defTabSz="815975">
              <a:spcBef>
                <a:spcPct val="50000"/>
              </a:spcBef>
              <a:defRPr sz="2400">
                <a:solidFill>
                  <a:srgbClr val="A50021"/>
                </a:solidFill>
                <a:latin typeface="Arial" panose="020B0604020202020204" pitchFamily="34" charset="0"/>
              </a:defRPr>
            </a:lvl2pPr>
            <a:lvl3pPr marL="1143000" indent="-228600" algn="ctr" defTabSz="815975">
              <a:spcBef>
                <a:spcPct val="50000"/>
              </a:spcBef>
              <a:defRPr sz="2400">
                <a:solidFill>
                  <a:srgbClr val="A50021"/>
                </a:solidFill>
                <a:latin typeface="Arial" panose="020B0604020202020204" pitchFamily="34" charset="0"/>
              </a:defRPr>
            </a:lvl3pPr>
            <a:lvl4pPr marL="1600200" indent="-228600" algn="ctr" defTabSz="815975">
              <a:spcBef>
                <a:spcPct val="50000"/>
              </a:spcBef>
              <a:defRPr sz="2400">
                <a:solidFill>
                  <a:srgbClr val="A50021"/>
                </a:solidFill>
                <a:latin typeface="Arial" panose="020B0604020202020204" pitchFamily="34" charset="0"/>
              </a:defRPr>
            </a:lvl4pPr>
            <a:lvl5pPr marL="2057400" indent="-228600" algn="ctr" defTabSz="815975">
              <a:spcBef>
                <a:spcPct val="50000"/>
              </a:spcBef>
              <a:defRPr sz="2400">
                <a:solidFill>
                  <a:srgbClr val="A50021"/>
                </a:solidFill>
                <a:latin typeface="Arial" panose="020B0604020202020204" pitchFamily="34" charset="0"/>
              </a:defRPr>
            </a:lvl5pPr>
            <a:lvl6pPr marL="2514600" indent="-228600" algn="ctr" defTabSz="815975"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defTabSz="815975"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defTabSz="815975"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defTabSz="815975" eaLnBrk="0" fontAlgn="base" hangingPunct="0">
              <a:spcBef>
                <a:spcPct val="50000"/>
              </a:spcBef>
              <a:spcAft>
                <a:spcPct val="0"/>
              </a:spcAft>
              <a:defRPr sz="2400">
                <a:solidFill>
                  <a:srgbClr val="A50021"/>
                </a:solidFill>
                <a:latin typeface="Arial" panose="020B0604020202020204" pitchFamily="34" charset="0"/>
              </a:defRPr>
            </a:lvl9pPr>
          </a:lstStyle>
          <a:p>
            <a:pPr fontAlgn="base">
              <a:spcBef>
                <a:spcPct val="0"/>
              </a:spcBef>
              <a:spcAft>
                <a:spcPct val="0"/>
              </a:spcAft>
            </a:pPr>
            <a:r>
              <a:rPr lang="en-US" altLang="en-US" sz="2000" b="1" dirty="0">
                <a:solidFill>
                  <a:srgbClr val="000000"/>
                </a:solidFill>
                <a:latin typeface="+mn-lt"/>
                <a:cs typeface="Times New Roman" panose="02020603050405020304" pitchFamily="18" charset="0"/>
              </a:rPr>
              <a:t>....................................................................................................................................................................................</a:t>
            </a:r>
            <a:endParaRPr lang="vi-VN" altLang="en-US" sz="2000" b="1" i="1" dirty="0">
              <a:solidFill>
                <a:srgbClr val="000000"/>
              </a:solidFill>
              <a:latin typeface="+mn-lt"/>
              <a:cs typeface="Times New Roman" panose="02020603050405020304" pitchFamily="18" charset="0"/>
            </a:endParaRPr>
          </a:p>
        </p:txBody>
      </p:sp>
      <p:sp>
        <p:nvSpPr>
          <p:cNvPr id="28" name="AutoShape 3"/>
          <p:cNvSpPr>
            <a:spLocks noChangeArrowheads="1"/>
          </p:cNvSpPr>
          <p:nvPr/>
        </p:nvSpPr>
        <p:spPr bwMode="gray">
          <a:xfrm>
            <a:off x="1151732" y="167369"/>
            <a:ext cx="4589110" cy="574675"/>
          </a:xfrm>
          <a:prstGeom prst="roundRect">
            <a:avLst>
              <a:gd name="adj" fmla="val 50000"/>
            </a:avLst>
          </a:prstGeom>
          <a:solidFill>
            <a:srgbClr val="5B9BD5"/>
          </a:solidFill>
          <a:ln>
            <a:noFill/>
          </a:ln>
          <a:effectLst>
            <a:outerShdw dist="63500" dir="3187806" algn="ctr" rotWithShape="0">
              <a:srgbClr val="001D3A"/>
            </a:outerShdw>
          </a:effectLst>
          <a:extLst>
            <a:ext uri="{91240B29-F687-4F45-9708-019B960494DF}">
              <a14:hiddenLine xmlns:a14="http://schemas.microsoft.com/office/drawing/2010/main" w="38100" algn="ctr">
                <a:solidFill>
                  <a:srgbClr val="000000"/>
                </a:solidFill>
                <a:round/>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a:spcBef>
                <a:spcPct val="20000"/>
              </a:spcBef>
              <a:spcAft>
                <a:spcPct val="20000"/>
              </a:spcAft>
              <a:defRPr/>
            </a:pPr>
            <a:r>
              <a:rPr lang="en-US" altLang="en-US" sz="2000" b="1" kern="0" dirty="0">
                <a:solidFill>
                  <a:srgbClr val="FFFF00"/>
                </a:solidFill>
                <a:latin typeface="+mn-lt"/>
                <a:cs typeface="Times New Roman" panose="02020603050405020304" pitchFamily="18" charset="0"/>
              </a:rPr>
              <a:t>THẢO LUẬN NHÓM BÀN  </a:t>
            </a:r>
          </a:p>
        </p:txBody>
      </p:sp>
      <p:cxnSp>
        <p:nvCxnSpPr>
          <p:cNvPr id="31" name="Straight Connector 30"/>
          <p:cNvCxnSpPr/>
          <p:nvPr/>
        </p:nvCxnSpPr>
        <p:spPr>
          <a:xfrm>
            <a:off x="5632450" y="1684338"/>
            <a:ext cx="0" cy="285750"/>
          </a:xfrm>
          <a:prstGeom prst="line">
            <a:avLst/>
          </a:prstGeom>
          <a:noFill/>
          <a:ln w="76200" cap="flat" cmpd="sng" algn="ctr">
            <a:solidFill>
              <a:srgbClr val="FF0000"/>
            </a:solidFill>
            <a:prstDash val="solid"/>
            <a:miter lim="800000"/>
          </a:ln>
          <a:effectLst/>
        </p:spPr>
      </p:cxnSp>
      <p:pic>
        <p:nvPicPr>
          <p:cNvPr id="30" name="Shape 1"/>
          <p:cNvPicPr/>
          <p:nvPr/>
        </p:nvPicPr>
        <p:blipFill>
          <a:blip r:embed="rId2"/>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2948521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barn(inVertical)">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500"/>
                                        <p:tgtEl>
                                          <p:spTgt spid="8"/>
                                        </p:tgtEl>
                                      </p:cBhvr>
                                    </p:animEffect>
                                  </p:childTnLst>
                                </p:cTn>
                              </p:par>
                              <p:par>
                                <p:cTn id="19" presetID="16" presetClass="entr" presetSubtype="21"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arn(inVertical)">
                                      <p:cBhvr>
                                        <p:cTn id="21" dur="500"/>
                                        <p:tgtEl>
                                          <p:spTgt spid="6"/>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barn(inVertical)">
                                      <p:cBhvr>
                                        <p:cTn id="24" dur="500"/>
                                        <p:tgtEl>
                                          <p:spTgt spid="16"/>
                                        </p:tgtEl>
                                      </p:cBhvr>
                                    </p:animEffect>
                                  </p:childTnLst>
                                </p:cTn>
                              </p:par>
                              <p:par>
                                <p:cTn id="25" presetID="16" presetClass="entr" presetSubtype="21" fill="hold" nodeType="with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barn(inVertical)">
                                      <p:cBhvr>
                                        <p:cTn id="27" dur="500"/>
                                        <p:tgtEl>
                                          <p:spTgt spid="11"/>
                                        </p:tgtEl>
                                      </p:cBhvr>
                                    </p:animEffect>
                                  </p:childTnLst>
                                </p:cTn>
                              </p:par>
                              <p:par>
                                <p:cTn id="28" presetID="16" presetClass="entr" presetSubtype="21" fill="hold"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barn(inVertical)">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barn(inVertical)">
                                      <p:cBhvr>
                                        <p:cTn id="35" dur="500"/>
                                        <p:tgtEl>
                                          <p:spTgt spid="7"/>
                                        </p:tgtEl>
                                      </p:cBhvr>
                                    </p:animEffect>
                                  </p:childTnLst>
                                </p:cTn>
                              </p:par>
                              <p:par>
                                <p:cTn id="36" presetID="16" presetClass="entr" presetSubtype="21"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barn(inVertical)">
                                      <p:cBhvr>
                                        <p:cTn id="38" dur="500"/>
                                        <p:tgtEl>
                                          <p:spTgt spid="17"/>
                                        </p:tgtEl>
                                      </p:cBhvr>
                                    </p:animEffect>
                                  </p:childTnLst>
                                </p:cTn>
                              </p:par>
                              <p:par>
                                <p:cTn id="39" presetID="16" presetClass="entr" presetSubtype="21" fill="hold" nodeType="withEffect">
                                  <p:stCondLst>
                                    <p:cond delay="0"/>
                                  </p:stCondLst>
                                  <p:childTnLst>
                                    <p:set>
                                      <p:cBhvr>
                                        <p:cTn id="40" dur="1" fill="hold">
                                          <p:stCondLst>
                                            <p:cond delay="0"/>
                                          </p:stCondLst>
                                        </p:cTn>
                                        <p:tgtEl>
                                          <p:spTgt spid="13"/>
                                        </p:tgtEl>
                                        <p:attrNameLst>
                                          <p:attrName>style.visibility</p:attrName>
                                        </p:attrNameLst>
                                      </p:cBhvr>
                                      <p:to>
                                        <p:strVal val="visible"/>
                                      </p:to>
                                    </p:set>
                                    <p:animEffect transition="in" filter="barn(inVertical)">
                                      <p:cBhvr>
                                        <p:cTn id="41" dur="500"/>
                                        <p:tgtEl>
                                          <p:spTgt spid="13"/>
                                        </p:tgtEl>
                                      </p:cBhvr>
                                    </p:animEffect>
                                  </p:childTnLst>
                                </p:cTn>
                              </p:par>
                              <p:par>
                                <p:cTn id="42" presetID="16" presetClass="entr" presetSubtype="21" fill="hold" nodeType="with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barn(inVertical)">
                                      <p:cBhvr>
                                        <p:cTn id="44" dur="500"/>
                                        <p:tgtEl>
                                          <p:spTgt spid="12"/>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barn(inVertical)">
                                      <p:cBhvr>
                                        <p:cTn id="49" dur="500"/>
                                        <p:tgtEl>
                                          <p:spTgt spid="9"/>
                                        </p:tgtEl>
                                      </p:cBhvr>
                                    </p:animEffect>
                                  </p:childTnLst>
                                </p:cTn>
                              </p:par>
                              <p:par>
                                <p:cTn id="50" presetID="16" presetClass="entr" presetSubtype="21" fill="hold" grpId="0" nodeType="with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barn(inVertical)">
                                      <p:cBhvr>
                                        <p:cTn id="52" dur="500"/>
                                        <p:tgtEl>
                                          <p:spTgt spid="18"/>
                                        </p:tgtEl>
                                      </p:cBhvr>
                                    </p:animEffect>
                                  </p:childTnLst>
                                </p:cTn>
                              </p:par>
                              <p:par>
                                <p:cTn id="53" presetID="16" presetClass="entr" presetSubtype="21" fill="hold" nodeType="with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barn(inVertical)">
                                      <p:cBhvr>
                                        <p:cTn id="55" dur="500"/>
                                        <p:tgtEl>
                                          <p:spTgt spid="15"/>
                                        </p:tgtEl>
                                      </p:cBhvr>
                                    </p:animEffect>
                                  </p:childTnLst>
                                </p:cTn>
                              </p:par>
                              <p:par>
                                <p:cTn id="56" presetID="16" presetClass="entr" presetSubtype="21" fill="hold" nodeType="withEffect">
                                  <p:stCondLst>
                                    <p:cond delay="0"/>
                                  </p:stCondLst>
                                  <p:childTnLst>
                                    <p:set>
                                      <p:cBhvr>
                                        <p:cTn id="57" dur="1" fill="hold">
                                          <p:stCondLst>
                                            <p:cond delay="0"/>
                                          </p:stCondLst>
                                        </p:cTn>
                                        <p:tgtEl>
                                          <p:spTgt spid="14"/>
                                        </p:tgtEl>
                                        <p:attrNameLst>
                                          <p:attrName>style.visibility</p:attrName>
                                        </p:attrNameLst>
                                      </p:cBhvr>
                                      <p:to>
                                        <p:strVal val="visible"/>
                                      </p:to>
                                    </p:set>
                                    <p:animEffect transition="in" filter="barn(inVertical)">
                                      <p:cBhvr>
                                        <p:cTn id="58" dur="500"/>
                                        <p:tgtEl>
                                          <p:spTgt spid="14"/>
                                        </p:tgtEl>
                                      </p:cBhvr>
                                    </p:animEffect>
                                  </p:childTnLst>
                                </p:cTn>
                              </p:par>
                              <p:par>
                                <p:cTn id="59" presetID="1" presetClass="entr" presetSubtype="0" fill="hold" grpId="0" nodeType="withEffect">
                                  <p:stCondLst>
                                    <p:cond delay="0"/>
                                  </p:stCondLst>
                                  <p:childTnLst>
                                    <p:set>
                                      <p:cBhvr>
                                        <p:cTn id="60" dur="1" fill="hold">
                                          <p:stCondLst>
                                            <p:cond delay="0"/>
                                          </p:stCondLst>
                                        </p:cTn>
                                        <p:tgtEl>
                                          <p:spTgt spid="19"/>
                                        </p:tgtEl>
                                        <p:attrNameLst>
                                          <p:attrName>style.visibility</p:attrName>
                                        </p:attrNameLst>
                                      </p:cBhvr>
                                      <p:to>
                                        <p:strVal val="visible"/>
                                      </p:to>
                                    </p:set>
                                  </p:childTnLst>
                                </p:cTn>
                              </p:par>
                              <p:par>
                                <p:cTn id="61" presetID="16" presetClass="entr" presetSubtype="21" fill="hold" nodeType="withEffect">
                                  <p:stCondLst>
                                    <p:cond delay="0"/>
                                  </p:stCondLst>
                                  <p:childTnLst>
                                    <p:set>
                                      <p:cBhvr>
                                        <p:cTn id="62" dur="1" fill="hold">
                                          <p:stCondLst>
                                            <p:cond delay="0"/>
                                          </p:stCondLst>
                                        </p:cTn>
                                        <p:tgtEl>
                                          <p:spTgt spid="20"/>
                                        </p:tgtEl>
                                        <p:attrNameLst>
                                          <p:attrName>style.visibility</p:attrName>
                                        </p:attrNameLst>
                                      </p:cBhvr>
                                      <p:to>
                                        <p:strVal val="visible"/>
                                      </p:to>
                                    </p:set>
                                    <p:animEffect transition="in" filter="barn(inVertical)">
                                      <p:cBhvr>
                                        <p:cTn id="63" dur="500"/>
                                        <p:tgtEl>
                                          <p:spTgt spid="20"/>
                                        </p:tgtEl>
                                      </p:cBhvr>
                                    </p:animEffect>
                                  </p:childTnLst>
                                </p:cTn>
                              </p:par>
                              <p:par>
                                <p:cTn id="64" presetID="16" presetClass="entr" presetSubtype="21" fill="hold" grpId="0" nodeType="withEffect">
                                  <p:stCondLst>
                                    <p:cond delay="0"/>
                                  </p:stCondLst>
                                  <p:childTnLst>
                                    <p:set>
                                      <p:cBhvr>
                                        <p:cTn id="65" dur="1" fill="hold">
                                          <p:stCondLst>
                                            <p:cond delay="0"/>
                                          </p:stCondLst>
                                        </p:cTn>
                                        <p:tgtEl>
                                          <p:spTgt spid="21"/>
                                        </p:tgtEl>
                                        <p:attrNameLst>
                                          <p:attrName>style.visibility</p:attrName>
                                        </p:attrNameLst>
                                      </p:cBhvr>
                                      <p:to>
                                        <p:strVal val="visible"/>
                                      </p:to>
                                    </p:set>
                                    <p:animEffect transition="in" filter="barn(inVertical)">
                                      <p:cBhvr>
                                        <p:cTn id="66" dur="500"/>
                                        <p:tgtEl>
                                          <p:spTgt spid="21"/>
                                        </p:tgtEl>
                                      </p:cBhvr>
                                    </p:animEffect>
                                  </p:childTnLst>
                                </p:cTn>
                              </p:par>
                              <p:par>
                                <p:cTn id="67" presetID="16" presetClass="entr" presetSubtype="21" fill="hold" grpId="0" nodeType="withEffect">
                                  <p:stCondLst>
                                    <p:cond delay="0"/>
                                  </p:stCondLst>
                                  <p:childTnLst>
                                    <p:set>
                                      <p:cBhvr>
                                        <p:cTn id="68" dur="1" fill="hold">
                                          <p:stCondLst>
                                            <p:cond delay="0"/>
                                          </p:stCondLst>
                                        </p:cTn>
                                        <p:tgtEl>
                                          <p:spTgt spid="22"/>
                                        </p:tgtEl>
                                        <p:attrNameLst>
                                          <p:attrName>style.visibility</p:attrName>
                                        </p:attrNameLst>
                                      </p:cBhvr>
                                      <p:to>
                                        <p:strVal val="visible"/>
                                      </p:to>
                                    </p:set>
                                    <p:animEffect transition="in" filter="barn(inVertical)">
                                      <p:cBhvr>
                                        <p:cTn id="69" dur="500"/>
                                        <p:tgtEl>
                                          <p:spTgt spid="22"/>
                                        </p:tgtEl>
                                      </p:cBhvr>
                                    </p:animEffect>
                                  </p:childTnLst>
                                </p:cTn>
                              </p:par>
                              <p:par>
                                <p:cTn id="70" presetID="16" presetClass="entr" presetSubtype="21" fill="hold" nodeType="withEffect">
                                  <p:stCondLst>
                                    <p:cond delay="0"/>
                                  </p:stCondLst>
                                  <p:childTnLst>
                                    <p:set>
                                      <p:cBhvr>
                                        <p:cTn id="71" dur="1" fill="hold">
                                          <p:stCondLst>
                                            <p:cond delay="0"/>
                                          </p:stCondLst>
                                        </p:cTn>
                                        <p:tgtEl>
                                          <p:spTgt spid="23"/>
                                        </p:tgtEl>
                                        <p:attrNameLst>
                                          <p:attrName>style.visibility</p:attrName>
                                        </p:attrNameLst>
                                      </p:cBhvr>
                                      <p:to>
                                        <p:strVal val="visible"/>
                                      </p:to>
                                    </p:set>
                                    <p:animEffect transition="in" filter="barn(inVertical)">
                                      <p:cBhvr>
                                        <p:cTn id="72" dur="500"/>
                                        <p:tgtEl>
                                          <p:spTgt spid="23"/>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grpId="0" nodeType="clickEffect">
                                  <p:stCondLst>
                                    <p:cond delay="0"/>
                                  </p:stCondLst>
                                  <p:childTnLst>
                                    <p:set>
                                      <p:cBhvr>
                                        <p:cTn id="76" dur="1" fill="hold">
                                          <p:stCondLst>
                                            <p:cond delay="0"/>
                                          </p:stCondLst>
                                        </p:cTn>
                                        <p:tgtEl>
                                          <p:spTgt spid="25"/>
                                        </p:tgtEl>
                                        <p:attrNameLst>
                                          <p:attrName>style.visibility</p:attrName>
                                        </p:attrNameLst>
                                      </p:cBhvr>
                                      <p:to>
                                        <p:strVal val="visible"/>
                                      </p:to>
                                    </p:set>
                                    <p:animEffect transition="in" filter="barn(inVertical)">
                                      <p:cBhvr>
                                        <p:cTn id="77" dur="500"/>
                                        <p:tgtEl>
                                          <p:spTgt spid="25"/>
                                        </p:tgtEl>
                                      </p:cBhvr>
                                    </p:animEffect>
                                  </p:childTnLst>
                                </p:cTn>
                              </p:par>
                              <p:par>
                                <p:cTn id="78" presetID="16" presetClass="entr" presetSubtype="21" fill="hold" nodeType="withEffect">
                                  <p:stCondLst>
                                    <p:cond delay="0"/>
                                  </p:stCondLst>
                                  <p:childTnLst>
                                    <p:set>
                                      <p:cBhvr>
                                        <p:cTn id="79" dur="1" fill="hold">
                                          <p:stCondLst>
                                            <p:cond delay="0"/>
                                          </p:stCondLst>
                                        </p:cTn>
                                        <p:tgtEl>
                                          <p:spTgt spid="24"/>
                                        </p:tgtEl>
                                        <p:attrNameLst>
                                          <p:attrName>style.visibility</p:attrName>
                                        </p:attrNameLst>
                                      </p:cBhvr>
                                      <p:to>
                                        <p:strVal val="visible"/>
                                      </p:to>
                                    </p:set>
                                    <p:animEffect transition="in" filter="barn(inVertical)">
                                      <p:cBhvr>
                                        <p:cTn id="80" dur="500"/>
                                        <p:tgtEl>
                                          <p:spTgt spid="24"/>
                                        </p:tgtEl>
                                      </p:cBhvr>
                                    </p:animEffect>
                                  </p:childTnLst>
                                </p:cTn>
                              </p:par>
                              <p:par>
                                <p:cTn id="81" presetID="16" presetClass="entr" presetSubtype="21" fill="hold" grpId="0" nodeType="withEffect">
                                  <p:stCondLst>
                                    <p:cond delay="0"/>
                                  </p:stCondLst>
                                  <p:childTnLst>
                                    <p:set>
                                      <p:cBhvr>
                                        <p:cTn id="82" dur="1" fill="hold">
                                          <p:stCondLst>
                                            <p:cond delay="0"/>
                                          </p:stCondLst>
                                        </p:cTn>
                                        <p:tgtEl>
                                          <p:spTgt spid="26"/>
                                        </p:tgtEl>
                                        <p:attrNameLst>
                                          <p:attrName>style.visibility</p:attrName>
                                        </p:attrNameLst>
                                      </p:cBhvr>
                                      <p:to>
                                        <p:strVal val="visible"/>
                                      </p:to>
                                    </p:set>
                                    <p:animEffect transition="in" filter="barn(inVertical)">
                                      <p:cBhvr>
                                        <p:cTn id="83" dur="500"/>
                                        <p:tgtEl>
                                          <p:spTgt spid="26"/>
                                        </p:tgtEl>
                                      </p:cBhvr>
                                    </p:animEffect>
                                  </p:childTnLst>
                                </p:cTn>
                              </p:par>
                              <p:par>
                                <p:cTn id="84" presetID="16" presetClass="entr" presetSubtype="21" fill="hold" grpId="0" nodeType="withEffect">
                                  <p:stCondLst>
                                    <p:cond delay="0"/>
                                  </p:stCondLst>
                                  <p:childTnLst>
                                    <p:set>
                                      <p:cBhvr>
                                        <p:cTn id="85" dur="1" fill="hold">
                                          <p:stCondLst>
                                            <p:cond delay="0"/>
                                          </p:stCondLst>
                                        </p:cTn>
                                        <p:tgtEl>
                                          <p:spTgt spid="27"/>
                                        </p:tgtEl>
                                        <p:attrNameLst>
                                          <p:attrName>style.visibility</p:attrName>
                                        </p:attrNameLst>
                                      </p:cBhvr>
                                      <p:to>
                                        <p:strVal val="visible"/>
                                      </p:to>
                                    </p:set>
                                    <p:animEffect transition="in" filter="barn(inVertical)">
                                      <p:cBhvr>
                                        <p:cTn id="86" dur="500"/>
                                        <p:tgtEl>
                                          <p:spTgt spid="27"/>
                                        </p:tgtEl>
                                      </p:cBhvr>
                                    </p:animEffect>
                                  </p:childTnLst>
                                </p:cTn>
                              </p:par>
                            </p:childTnLst>
                          </p:cTn>
                        </p:par>
                      </p:childTnLst>
                    </p:cTn>
                  </p:par>
                  <p:par>
                    <p:cTn id="87" fill="hold">
                      <p:stCondLst>
                        <p:cond delay="indefinite"/>
                      </p:stCondLst>
                      <p:childTnLst>
                        <p:par>
                          <p:cTn id="88" fill="hold">
                            <p:stCondLst>
                              <p:cond delay="0"/>
                            </p:stCondLst>
                            <p:childTnLst>
                              <p:par>
                                <p:cTn id="89" presetID="16" presetClass="entr" presetSubtype="21" fill="hold" nodeType="clickEffect">
                                  <p:stCondLst>
                                    <p:cond delay="0"/>
                                  </p:stCondLst>
                                  <p:childTnLst>
                                    <p:set>
                                      <p:cBhvr>
                                        <p:cTn id="90" dur="1" fill="hold">
                                          <p:stCondLst>
                                            <p:cond delay="0"/>
                                          </p:stCondLst>
                                        </p:cTn>
                                        <p:tgtEl>
                                          <p:spTgt spid="31"/>
                                        </p:tgtEl>
                                        <p:attrNameLst>
                                          <p:attrName>style.visibility</p:attrName>
                                        </p:attrNameLst>
                                      </p:cBhvr>
                                      <p:to>
                                        <p:strVal val="visible"/>
                                      </p:to>
                                    </p:set>
                                    <p:animEffect transition="in" filter="barn(inVertical)">
                                      <p:cBhvr>
                                        <p:cTn id="91"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6" grpId="0"/>
      <p:bldP spid="17" grpId="0"/>
      <p:bldP spid="18" grpId="0"/>
      <p:bldP spid="19" grpId="0" animBg="1"/>
      <p:bldP spid="21" grpId="0"/>
      <p:bldP spid="22" grpId="0" animBg="1"/>
      <p:bldP spid="25" grpId="0" animBg="1"/>
      <p:bldP spid="26" grpId="0"/>
      <p:bldP spid="27" grpId="0"/>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1312287003"/>
</p:tagLst>
</file>

<file path=ppt/tags/tag2.xml><?xml version="1.0" encoding="utf-8"?>
<p:tagLst xmlns:a="http://schemas.openxmlformats.org/drawingml/2006/main" xmlns:r="http://schemas.openxmlformats.org/officeDocument/2006/relationships" xmlns:p="http://schemas.openxmlformats.org/presentationml/2006/main">
  <p:tag name="PA" val="v4.0.0"/>
</p:tagLst>
</file>

<file path=ppt/tags/tag3.xml><?xml version="1.0" encoding="utf-8"?>
<p:tagLst xmlns:a="http://schemas.openxmlformats.org/drawingml/2006/main" xmlns:r="http://schemas.openxmlformats.org/officeDocument/2006/relationships" xmlns:p="http://schemas.openxmlformats.org/presentationml/2006/main">
  <p:tag name="PA" val="v3.2.0"/>
</p:tagLst>
</file>

<file path=ppt/tags/tag4.xml><?xml version="1.0" encoding="utf-8"?>
<p:tagLst xmlns:a="http://schemas.openxmlformats.org/drawingml/2006/main" xmlns:r="http://schemas.openxmlformats.org/officeDocument/2006/relationships" xmlns:p="http://schemas.openxmlformats.org/presentationml/2006/main">
  <p:tag name="PA" val="v3.2.0"/>
</p:tagLst>
</file>

<file path=ppt/tags/tag5.xml><?xml version="1.0" encoding="utf-8"?>
<p:tagLst xmlns:a="http://schemas.openxmlformats.org/drawingml/2006/main" xmlns:r="http://schemas.openxmlformats.org/officeDocument/2006/relationships" xmlns:p="http://schemas.openxmlformats.org/presentationml/2006/main">
  <p:tag name="PA" val="v3.2.0"/>
</p:tagLst>
</file>

<file path=ppt/tags/tag6.xml><?xml version="1.0" encoding="utf-8"?>
<p:tagLst xmlns:a="http://schemas.openxmlformats.org/drawingml/2006/main" xmlns:r="http://schemas.openxmlformats.org/officeDocument/2006/relationships" xmlns:p="http://schemas.openxmlformats.org/presentationml/2006/main">
  <p:tag name="PA" val="v4.0.0"/>
</p:tagLst>
</file>

<file path=ppt/tags/tag7.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4415</TotalTime>
  <Words>2683</Words>
  <Application>Microsoft Office PowerPoint</Application>
  <PresentationFormat>Widescreen</PresentationFormat>
  <Paragraphs>200</Paragraphs>
  <Slides>38</Slides>
  <Notes>6</Notes>
  <HiddenSlides>0</HiddenSlides>
  <MMClips>0</MMClips>
  <ScaleCrop>false</ScaleCrop>
  <HeadingPairs>
    <vt:vector size="8" baseType="variant">
      <vt:variant>
        <vt:lpstr>Fonts Used</vt:lpstr>
      </vt:variant>
      <vt:variant>
        <vt:i4>22</vt:i4>
      </vt:variant>
      <vt:variant>
        <vt:lpstr>Theme</vt:lpstr>
      </vt:variant>
      <vt:variant>
        <vt:i4>4</vt:i4>
      </vt:variant>
      <vt:variant>
        <vt:lpstr>Embedded OLE Servers</vt:lpstr>
      </vt:variant>
      <vt:variant>
        <vt:i4>1</vt:i4>
      </vt:variant>
      <vt:variant>
        <vt:lpstr>Slide Titles</vt:lpstr>
      </vt:variant>
      <vt:variant>
        <vt:i4>38</vt:i4>
      </vt:variant>
    </vt:vector>
  </HeadingPairs>
  <TitlesOfParts>
    <vt:vector size="65" baseType="lpstr">
      <vt:lpstr>微软雅黑</vt:lpstr>
      <vt:lpstr>宋体</vt:lpstr>
      <vt:lpstr>#9Slide03 Arima Madurai Black</vt:lpstr>
      <vt:lpstr>#9Slide03 Aturdida</vt:lpstr>
      <vt:lpstr>#9Slide05 Brannboll Ny</vt:lpstr>
      <vt:lpstr>#9Slide06 Thillends Small</vt:lpstr>
      <vt:lpstr>.VnTimeH</vt:lpstr>
      <vt:lpstr>Arial</vt:lpstr>
      <vt:lpstr>Calibri</vt:lpstr>
      <vt:lpstr>Calibri Light</vt:lpstr>
      <vt:lpstr>Courier New</vt:lpstr>
      <vt:lpstr>Helvetica Neue</vt:lpstr>
      <vt:lpstr>Lato Light</vt:lpstr>
      <vt:lpstr>SVN-Tamarindo</vt:lpstr>
      <vt:lpstr>SVN-Vanilla Daisy Pro</vt:lpstr>
      <vt:lpstr>SVN-Very Berry</vt:lpstr>
      <vt:lpstr>Times New Roman</vt:lpstr>
      <vt:lpstr>Trebuchet MS</vt:lpstr>
      <vt:lpstr>Verdana</vt:lpstr>
      <vt:lpstr>Wingdings</vt:lpstr>
      <vt:lpstr>Wingdings 3</vt:lpstr>
      <vt:lpstr>华康海报体W12</vt:lpstr>
      <vt:lpstr>Office Theme</vt:lpstr>
      <vt:lpstr>1_Office Theme</vt:lpstr>
      <vt:lpstr>3_Office Theme</vt:lpstr>
      <vt:lpstr>4_Office Theme</vt:lpstr>
      <vt:lpstr>Bitmap 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DELL</cp:lastModifiedBy>
  <cp:revision>110</cp:revision>
  <dcterms:created xsi:type="dcterms:W3CDTF">2021-06-28T15:32:15Z</dcterms:created>
  <dcterms:modified xsi:type="dcterms:W3CDTF">2024-02-19T07:18:22Z</dcterms:modified>
</cp:coreProperties>
</file>