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4"/>
  </p:notesMasterIdLst>
  <p:sldIdLst>
    <p:sldId id="256" r:id="rId2"/>
    <p:sldId id="257" r:id="rId3"/>
    <p:sldId id="263" r:id="rId4"/>
    <p:sldId id="258" r:id="rId5"/>
    <p:sldId id="259" r:id="rId6"/>
    <p:sldId id="260" r:id="rId7"/>
    <p:sldId id="261" r:id="rId8"/>
    <p:sldId id="262" r:id="rId9"/>
    <p:sldId id="276" r:id="rId10"/>
    <p:sldId id="277" r:id="rId11"/>
    <p:sldId id="278" r:id="rId12"/>
    <p:sldId id="279" r:id="rId13"/>
    <p:sldId id="280" r:id="rId14"/>
    <p:sldId id="281" r:id="rId15"/>
    <p:sldId id="282" r:id="rId16"/>
    <p:sldId id="283" r:id="rId17"/>
    <p:sldId id="284" r:id="rId18"/>
    <p:sldId id="264" r:id="rId19"/>
    <p:sldId id="286" r:id="rId20"/>
    <p:sldId id="265" r:id="rId21"/>
    <p:sldId id="266" r:id="rId22"/>
    <p:sldId id="267" r:id="rId23"/>
    <p:sldId id="274" r:id="rId24"/>
    <p:sldId id="268" r:id="rId25"/>
    <p:sldId id="269" r:id="rId26"/>
    <p:sldId id="287" r:id="rId27"/>
    <p:sldId id="288" r:id="rId28"/>
    <p:sldId id="289" r:id="rId29"/>
    <p:sldId id="270" r:id="rId30"/>
    <p:sldId id="271" r:id="rId31"/>
    <p:sldId id="272" r:id="rId32"/>
    <p:sldId id="273" r:id="rId3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sus1" initials="a" lastIdx="1" clrIdx="0">
    <p:extLst>
      <p:ext uri="{19B8F6BF-5375-455C-9EA6-DF929625EA0E}">
        <p15:presenceInfo xmlns:p15="http://schemas.microsoft.com/office/powerpoint/2012/main" userId="asus1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A2D2FF"/>
    <a:srgbClr val="BDE0FE"/>
    <a:srgbClr val="FFC8DD"/>
    <a:srgbClr val="FFAFCC"/>
    <a:srgbClr val="CDB4D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0" d="100"/>
          <a:sy n="60" d="100"/>
        </p:scale>
        <p:origin x="840" y="44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21" Type="http://schemas.openxmlformats.org/officeDocument/2006/relationships/slide" Target="slides/slide20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commentAuthors" Target="commentAuthor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C2F6E5C-AA25-4ED4-971D-FD8780546EA2}" type="datetimeFigureOut">
              <a:rPr lang="en-US" smtClean="0"/>
              <a:t>2/27/2023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4CF3FA9-5342-4DEB-B1B3-C5C1130771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826287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2531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vi-VN" altLang="vi-VN" smtClean="0">
              <a:latin typeface="Calibri" panose="020F0502020204030204" pitchFamily="34" charset="0"/>
            </a:endParaRPr>
          </a:p>
        </p:txBody>
      </p:sp>
      <p:sp>
        <p:nvSpPr>
          <p:cNvPr id="22532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71DBECA3-8584-4C97-A269-56779365F51E}" type="slidenum">
              <a:rPr lang="en-US" altLang="vi-VN">
                <a:latin typeface="Arial" panose="020B0604020202020204" pitchFamily="34" charset="0"/>
              </a:rPr>
              <a:pPr>
                <a:spcBef>
                  <a:spcPct val="0"/>
                </a:spcBef>
              </a:pPr>
              <a:t>14</a:t>
            </a:fld>
            <a:endParaRPr lang="en-US" altLang="vi-VN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5193951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AEC3A9-1390-44BF-A513-6A672BC6F493}" type="datetimeFigureOut">
              <a:rPr lang="en-US" smtClean="0"/>
              <a:t>2/27/2023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4BC5BE-96EC-4EF9-838E-FC57DC62A6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481133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AEC3A9-1390-44BF-A513-6A672BC6F493}" type="datetimeFigureOut">
              <a:rPr lang="en-US" smtClean="0"/>
              <a:t>2/27/2023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4BC5BE-96EC-4EF9-838E-FC57DC62A6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00265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AEC3A9-1390-44BF-A513-6A672BC6F493}" type="datetimeFigureOut">
              <a:rPr lang="en-US" smtClean="0"/>
              <a:t>2/27/2023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4BC5BE-96EC-4EF9-838E-FC57DC62A6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58591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AEC3A9-1390-44BF-A513-6A672BC6F493}" type="datetimeFigureOut">
              <a:rPr lang="en-US" smtClean="0"/>
              <a:t>2/27/2023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4BC5BE-96EC-4EF9-838E-FC57DC62A6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72196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AEC3A9-1390-44BF-A513-6A672BC6F493}" type="datetimeFigureOut">
              <a:rPr lang="en-US" smtClean="0"/>
              <a:t>2/27/2023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4BC5BE-96EC-4EF9-838E-FC57DC62A6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70788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AEC3A9-1390-44BF-A513-6A672BC6F493}" type="datetimeFigureOut">
              <a:rPr lang="en-US" smtClean="0"/>
              <a:t>2/27/2023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4BC5BE-96EC-4EF9-838E-FC57DC62A6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92189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AEC3A9-1390-44BF-A513-6A672BC6F493}" type="datetimeFigureOut">
              <a:rPr lang="en-US" smtClean="0"/>
              <a:t>2/27/2023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4BC5BE-96EC-4EF9-838E-FC57DC62A6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92714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AEC3A9-1390-44BF-A513-6A672BC6F493}" type="datetimeFigureOut">
              <a:rPr lang="en-US" smtClean="0"/>
              <a:t>2/27/2023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4BC5BE-96EC-4EF9-838E-FC57DC62A6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9784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AEC3A9-1390-44BF-A513-6A672BC6F493}" type="datetimeFigureOut">
              <a:rPr lang="en-US" smtClean="0"/>
              <a:t>2/27/2023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4BC5BE-96EC-4EF9-838E-FC57DC62A6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70428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AEC3A9-1390-44BF-A513-6A672BC6F493}" type="datetimeFigureOut">
              <a:rPr lang="en-US" smtClean="0"/>
              <a:t>2/27/2023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4BC5BE-96EC-4EF9-838E-FC57DC62A6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58881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AEC3A9-1390-44BF-A513-6A672BC6F493}" type="datetimeFigureOut">
              <a:rPr lang="en-US" smtClean="0"/>
              <a:t>2/27/2023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4BC5BE-96EC-4EF9-838E-FC57DC62A6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01670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FAEC3A9-1390-44BF-A513-6A672BC6F493}" type="datetimeFigureOut">
              <a:rPr lang="en-US" smtClean="0"/>
              <a:t>2/27/2023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34BC5BE-96EC-4EF9-838E-FC57DC62A6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00670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jpg"/><Relationship Id="rId4" Type="http://schemas.openxmlformats.org/officeDocument/2006/relationships/image" Target="../media/image3.jp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jpeg"/><Relationship Id="rId5" Type="http://schemas.openxmlformats.org/officeDocument/2006/relationships/image" Target="../media/image18.jpeg"/><Relationship Id="rId4" Type="http://schemas.openxmlformats.org/officeDocument/2006/relationships/hyperlink" Target="http://2.bp.blogspot.com/-VWbglNtX8Eg/T0I13LiVAkI/AAAAAAAAAPc/TEh_INFzZU8/s1600/pitbull+demodex.jpg" TargetMode="Externa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2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8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wm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3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7.jpeg"/><Relationship Id="rId4" Type="http://schemas.openxmlformats.org/officeDocument/2006/relationships/image" Target="../media/image46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2D2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488147" y="591791"/>
            <a:ext cx="4763386" cy="2945219"/>
          </a:xfrm>
          <a:prstGeom prst="roundRect">
            <a:avLst/>
          </a:prstGeom>
          <a:blipFill>
            <a:blip r:embed="rId2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ounded Rectangle 4"/>
          <p:cNvSpPr/>
          <p:nvPr/>
        </p:nvSpPr>
        <p:spPr>
          <a:xfrm>
            <a:off x="6361814" y="591792"/>
            <a:ext cx="4763386" cy="2945219"/>
          </a:xfrm>
          <a:prstGeom prst="roundRect">
            <a:avLst/>
          </a:prstGeom>
          <a:blipFill>
            <a:blip r:embed="rId3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ounded Rectangle 5"/>
          <p:cNvSpPr/>
          <p:nvPr/>
        </p:nvSpPr>
        <p:spPr>
          <a:xfrm>
            <a:off x="488147" y="3874487"/>
            <a:ext cx="4763386" cy="2945219"/>
          </a:xfrm>
          <a:prstGeom prst="roundRect">
            <a:avLst/>
          </a:prstGeom>
          <a:blipFill>
            <a:blip r:embed="rId4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ounded Rectangle 6"/>
          <p:cNvSpPr/>
          <p:nvPr/>
        </p:nvSpPr>
        <p:spPr>
          <a:xfrm>
            <a:off x="6473326" y="3874486"/>
            <a:ext cx="4763386" cy="2945219"/>
          </a:xfrm>
          <a:prstGeom prst="roundRect">
            <a:avLst/>
          </a:prstGeom>
          <a:blipFill>
            <a:blip r:embed="rId5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119358" y="37026"/>
            <a:ext cx="1207264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>
                <a:latin typeface="Roboto" panose="02000000000000000000" pitchFamily="2" charset="0"/>
                <a:ea typeface="Roboto" panose="02000000000000000000" pitchFamily="2" charset="0"/>
              </a:rPr>
              <a:t>THEO EM BIỂU HIỆN VẬT NUÔI BỊ BỆNH THÔNG QUA 4 BỨC HÌNH NÀY NHƯ THẾ </a:t>
            </a:r>
            <a:r>
              <a:rPr lang="en-US" sz="2400" b="1" dirty="0" smtClean="0">
                <a:latin typeface="Roboto" panose="02000000000000000000" pitchFamily="2" charset="0"/>
                <a:ea typeface="Roboto" panose="02000000000000000000" pitchFamily="2" charset="0"/>
              </a:rPr>
              <a:t>NÀO  </a:t>
            </a:r>
            <a:endParaRPr lang="en-US" sz="2400" b="1" dirty="0"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069878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 descr="974bo-1391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10500" y="4191001"/>
            <a:ext cx="2857500" cy="2143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0355" name="Rectangle 3"/>
          <p:cNvSpPr>
            <a:spLocks noGrp="1" noChangeArrowheads="1"/>
          </p:cNvSpPr>
          <p:nvPr>
            <p:ph type="title"/>
          </p:nvPr>
        </p:nvSpPr>
        <p:spPr>
          <a:xfrm>
            <a:off x="2057400" y="2895601"/>
            <a:ext cx="3810000" cy="944563"/>
          </a:xfrm>
        </p:spPr>
        <p:txBody>
          <a:bodyPr/>
          <a:lstStyle/>
          <a:p>
            <a:r>
              <a:rPr lang="en-US" altLang="vi-VN" sz="2800" b="1" u="sng">
                <a:solidFill>
                  <a:srgbClr val="FF0066"/>
                </a:solidFill>
              </a:rPr>
              <a:t>Bệnh ghẻ</a:t>
            </a:r>
            <a:r>
              <a:rPr lang="en-US" altLang="vi-VN" sz="2800" b="1"/>
              <a:t> ở chó</a:t>
            </a:r>
          </a:p>
        </p:txBody>
      </p:sp>
      <p:pic>
        <p:nvPicPr>
          <p:cNvPr id="100356" name="Picture 4" descr="Pq29lCJi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86400" y="0"/>
            <a:ext cx="5181600" cy="3886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3" name="Picture 5" descr="pitbull+demodex">
            <a:hlinkClick r:id="rId4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171450"/>
            <a:ext cx="4038600" cy="3028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4" name="Picture 7" descr="1e022e2c89165c1872c5189bcc1f9bf3_38234190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19600" y="3886200"/>
            <a:ext cx="3429000" cy="2552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415" name="Rectangle 11"/>
          <p:cNvSpPr>
            <a:spLocks noChangeArrowheads="1"/>
          </p:cNvSpPr>
          <p:nvPr/>
        </p:nvSpPr>
        <p:spPr bwMode="auto">
          <a:xfrm>
            <a:off x="7394576" y="4038600"/>
            <a:ext cx="18256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vi-VN" sz="1800">
                <a:solidFill>
                  <a:srgbClr val="FF0066"/>
                </a:solidFill>
              </a:rPr>
              <a:t>ve chó</a:t>
            </a:r>
            <a:endParaRPr lang="vi-VN" altLang="vi-VN" sz="1800">
              <a:solidFill>
                <a:srgbClr val="FF0066"/>
              </a:solidFill>
            </a:endParaRPr>
          </a:p>
        </p:txBody>
      </p:sp>
      <p:sp>
        <p:nvSpPr>
          <p:cNvPr id="100360" name="Rectangle 8"/>
          <p:cNvSpPr>
            <a:spLocks noChangeArrowheads="1"/>
          </p:cNvSpPr>
          <p:nvPr/>
        </p:nvSpPr>
        <p:spPr bwMode="auto">
          <a:xfrm>
            <a:off x="1371600" y="5410201"/>
            <a:ext cx="2895600" cy="944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vi-VN" sz="2800" b="1" u="sng">
                <a:solidFill>
                  <a:srgbClr val="FF0066"/>
                </a:solidFill>
              </a:rPr>
              <a:t>Bệnh ve</a:t>
            </a:r>
            <a:r>
              <a:rPr lang="en-US" altLang="vi-VN" sz="2800" b="1">
                <a:solidFill>
                  <a:schemeClr val="tx2"/>
                </a:solidFill>
              </a:rPr>
              <a:t> </a:t>
            </a:r>
            <a:r>
              <a:rPr lang="en-US" altLang="vi-VN" sz="2800" b="1" u="sng">
                <a:solidFill>
                  <a:srgbClr val="FF0066"/>
                </a:solidFill>
              </a:rPr>
              <a:t>chó</a:t>
            </a:r>
          </a:p>
        </p:txBody>
      </p:sp>
    </p:spTree>
    <p:extLst>
      <p:ext uri="{BB962C8B-B14F-4D97-AF65-F5344CB8AC3E}">
        <p14:creationId xmlns:p14="http://schemas.microsoft.com/office/powerpoint/2010/main" val="3977552182"/>
      </p:ext>
    </p:extLst>
  </p:cSld>
  <p:clrMapOvr>
    <a:masterClrMapping/>
  </p:clrMapOvr>
  <p:transition advTm="11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8" presetClass="entr" presetSubtype="0" ac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3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0035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03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03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003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3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3" dur="2000"/>
                                        <p:tgtEl>
                                          <p:spTgt spid="1003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48" presetClass="entr" presetSubtype="0" ac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3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0036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003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003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003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0355" grpId="0"/>
      <p:bldP spid="100360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AutoShape 2" descr="data:image/jpeg;base64,/9j/4AAQSkZJRgABAQAAAQABAAD/2wCEAAkGBxMTEhUUExQWFhQXGBcYGBgYFxUWFxcYFRUXFhQcFxUYHCggGBolHRQUITEhJSkrLi4uGB8zODMsNygtLisBCgoKDg0OGxAQGiwkICYsLCwsLCwsLCwsLCwsLCwsLCwsLCwsLCwsLCwsLCwsLCwsLCwsLCwsLCwsLCw3LCwrLP/AABEIANkA6AMBIgACEQEDEQH/xAAcAAABBQEBAQAAAAAAAAAAAAAEAAIDBQYBBwj/xAA/EAABAwIEAwYDBQcEAQUAAAABAAIRAyEEEjFBBVFhBiJxgZGhEzKxQsHR4fAHIzNScoLxFBVikkMWU6Kywv/EABoBAAIDAQEAAAAAAAAAAAAAAAIDAAEEBQb/xAAlEQACAgICAgMBAAMBAAAAAAAAAQIRAyESMRNBBCJRMgVhcRT/2gAMAwEAAhEDEQA/APM+FH94tGxyzfDP4i0jUxdG6C0PCIpoYFT0ioHR6T+ysd6r4Bejrzf9lbu9V8AvSFU+zDk/piSSlKUAAkkpSUIJJJJQgkkklCEGOe5tNxYJcBYHcqiouxr5Lw1o2A/FX+KrBjS5xgC5VUO0NEzlJdA5Ee6TlqtsON+kVY7N1Xk5qrg07Zj9yKo9mGtbkzSPzQOI7aZSWikSR1ACbjO0NV1LMAGGCbSdPFKuNJUMXKy3w3ZfDMjuSVYU+H0m6Mb6LA4fjmLqa1cv9IA91Hi2Vn/NWqEf1mPQJnL/AEDUn7PRTWptsSwdJAVFj+0lGjVIIlpi4vdZLB8OaKgMyet1JxloLgAly5SdBrGaGv2zH2abj7KTFcXdUw+aMpglZSi+LOCtMZWH+lgH7JRSjL2EsVejlLjlUj5gLclku0fHMRmgVXR0AU2HpuImVFW4eHGXJkcSC8M2XHYisKtNxrPLnSdTeLqh7UYdpeQwx4EoqjhwyYMeCpcU3vHvHzTI46VAzwyQ3gucVmjMY5JJvCXgVwSdklmyx+3QPjkjK0+HVaNUNqscwnTMInwVy1XWG7b0saxtLiFAuqMu2tSMGYjvs+sJlXh7cuZjHuE8wLRb5gtLyVobjlrZVKRjkfRwNM3JeOkAkdDojmcMoQDmeOpiCp5Y/ozmiDhnGquFPxKRExuJCsMP+1nFjVlM+RH3oc4bDu7tv+5AP4Jlbs3ggJLqjI1Ac14PhLZUeSD22IyQUnaRc0/2u1d6LPIuCMp/tc50B5OKxB7PUDdmJ9WGesubb2CE/wBmZf8Aftj+mofcCyi4fovxS/D0g/tbZH8Ag/1LuA/asyT8WnbbL991g+H9l21TDK2foxpzW1sblTv7MUmy11Z7XcqjHN/OfEIqX6DwZ6TR/ahg3bVB/bK1vCuItrsFRgIadJEFeLN7IMyhzHw4dC5ptYyBa69b7LkDD02yLCLc9wquP6DOLWy6SXJSlQEq+0OJDaRbu+wWPw1LLN1qu1TJpj+pZxuEcRYE+SJ41JDYSikVZoAuJKnxNYZMvSFNWpBk5rEDTfpZQ/62k0fvGuHOOnjIPslvxw0zZjxznHlGJDhzaE5jXTYH2+9WlKkx0Flx4R7IjDUxPyj2TPrVoTLLOLpxKUYapMhpnxH4qPFcNqucHED1WvZS8PRNxD/DyBVaKeWdGSODfvCa/DPLcuax8VpaWFfUJykCN8qnb2fq7vb6K9ASzTerMUzhhbuuuwHUrZP7NPP/AJPZZ7H0zSfldJRIB5JfpTVsHY3Kx2MzZjcrdYqqMpt7rCYl3eKNdAOT/SISuJBpOkpKmo+y7m/ZYvrBn8NoHMsAzD20T6PEBM5nuJHS3Qy3RR1se3Mc1No+p9EJWx7DbLby/BcuMm1XZu4B9Ss12lj5O8tU1znbWA3AHvIVC4H7Nx1iR5hdZmbcuyj+olGoNh1E0TcS9l3uBb9fHkm1+Lj/ANy2kRP3BUNTHc3kx6H2UH+szGwE/oG6NQbK0amlxcmzW5oF7NH0ElF08RULZAi38gDRPIGDPVYz/dHs7skf3So/9yJBEuJ8vqbpnBi/IjaDGkAd958qYFuUu2RzO0DwQ01MzRHdqCQfAkWKwDca8CznD+5oRFPijoILpnYjMekWR8GDaN1U4jS1ZVcx+7cwIncX0+iko9o67LgmDYuaG3G0kEg+YWGZXBP8M9Sb/UEBWNN9RpzAODJg5C0HloD15KnjtlcqVej0Dh3busx37xvxGWuBld4wTE6aWPILY8M7T4es0Oa+JgEO7pDjNjsNDfQrxluM+JJ0JJALRlfttoTbmCu0BVDtQTBLXQG52gTUac0Q6Ps6lXTQDhF9Hs/aT5GdXD9fVQcT4qyhROUjPZuX+UuBLS6NBAJnosNwnihDGkkuY3bUtyuJIE/RQ9r+LUq2IovpfKaZY4wQXT3qWuoE1B/cVUpaoLD8e5pPrsLfVJJJkkwcxg2MSTMmO9PkUJWoudoDDoPn5c9fJcwrhqHEeN4tyEnqiv8Ac2jRsukkEgHLG8dZHqs09rbPQxi4/wAl3wXBfDZBMk3I2HRG4cDOhMHig9sxffWPJT4c986J8OKiuJzsqk5Ny7LukfH2QOPpmQZPspGv8ENi3jePP80SezFkjplpwL5Xa6732VsBqqvgIGQxGuytAVd2Y5dkb2mdbclg+1h/f87c1v3NBWA7TMBrO+XQa+aZEoz2NIym3usXXuSVs+ItAYYyrE1HXPimeiD8OL7pJ2EE3SS5PZvwpcegapSiS4GOYc32Crq3QfU/RF4xw1gCbSbadIuqmq4k8+mgWDEn2Of1JquIMXQnxSOd0XSa7YA7QQHeUQQmVsORJALeQvbwutMUhM230QVKbhfbciTFvBKlWPMeBF/RceXxfNGm/n9VJXztdlfLXCAZix2lMQiyJzgTpB3I/DTzRFMtBBMcrw4afyqP4UCwF+R02OhvKNwWDJI7pPKBe06GOiuy1FsYx0EwC7qBA8gNPVXOCwjsuZpcGnVpIHrra/REcOwIYBYGpeCYIAMAAA3N8w5o52IkBrjlJIvJd3bAENAJIAJ8Y2QPJ6Q+GFPsGoUHw4EvAEEFpzAA6FxAzNA5zPRNGKrZnMqtkfzARYEQZiCNIJB1VvVovb8OpTL3hzQN84LZBDgRoQTEzayDoY2XEOytBgG3M5tLm5AQPLQawRkm0QmwzhstvmzfM0Wgzo5tj1E7J1TEy1xADwLlsw6ALyDfM3Z1/dWGHp94RoRBicpNgZjoNSNygnUAxzsoMWezL9rJbuk3+VxIHIEaI00wXj4hfDcZly1KLnZXWIkh2wIPUfSE3i1TM4OAi4OpM5sws49TptCGwrSxx5EZjHyubs9oOhBIkcnckfXwxLWuHMSOZgG3gZ9kGRaNPxmun+EdXHOaXNbYZbf92gm+hIIB5yn4MlxLtBpPRp18S76BA4h01SNoObS4Dg4+7QicPUzOyizRlaNpLfmI6/LHVZ5JcTowk+ZpuCVHF4MuifINnQ9YC0OHqd7fX9WWa4ZUcACDe2xHUAyOTle0JzpmJ/WjN8mP2st83j7IfFkkwJ9lNTHOENi3gG0eqajmZ+i64AIp67lWjVhaWNqsPcI8DcKR/aHEjdnoiMTRs3E+y887Q15rPuNpsj//AFFieTT7KjrFznFziZKOLJVFTxar3DcLEVH31GpW348792b+oWAqO1v7JvoEtMBWhpmEkNhH2SSpPZ0sSXBFOKxnW/OMx9SuExEgjqbE9VwVCRaw9SuVcM+MxFhu4j6JC0SUmt0TUsYAPtHkbwD0Sw9c1HsYASJaDBLRdwBLvVB5+nmCR6BaLs3gzDqm85A3nmaHST45LdCjVCeUmHYXDG+YgBpkGJ+YAaHqPZJ/C2jK9ve1zOyXlxmXCb6whcfj3XZqBJsZF40joQu/6+BBPIC/KDP65qmyKDKh2EyvDZBMTbUXi/VaLAUA1ocC6TyJtzEA9FV4VjXVSHOgDccpEiOeq0VanloNcLG1rD5tbDx0Kjl+miC1srsVUbE7xJk7A2gzIiAUNhMYZbDnRJmxgAG3iCDfldOrO+M6WsIAmbDfSB0+5U2LkGDyE+e0beCWld0NbSWzV8L43Tl1Oo6Ad8oIm/ptcI79zU+I0ATZwcD80g5xmjb6+C8+owSLtaJAzGwB2uAbaq+4NxB9KoKdQCxA1kjl3puN5RSjKKv0KjKE5OnTLalnpOhwMatJJu2bHNzHNF4iq14cIJcC0tcJkB1iRrImQRycpuJ4ZrgHCCSBAtO5dzkwFW5Zp1C2xYzU301gbWIJ8EEe9Me5c4geDxYa9sumkXGCJIDi0y1wg5QY8+9reNngaIcwgfYc4X32HsDffXdYpryW2HdaTLSGy1wJLXWuWk5wQRpHJaDhXE4aS0gF7HRbQsDjTkAXFiP7uibOqM+PUgXF4dzPiPjS0R05/wBpS4bUOVpECACT11IbzvqfqiOKV/iUqJiBVYZGl8hzQDvmzDzUDamUta0AxAcTGUQRmuNSADbr0WTIvw6/xnbtl46oaVMOBHz0hN5gvDSfENzdFpuGunvC7TefFZKjiSBZ140iNjbTqTuj8FiHlwv5QBqZsAOoupHJGK6Jm+PKT5WqNmxtkBitfyRfw3ACR90oRzHSbe/4rVFnDzyTWgFwvqPRQVB4eqOrN8UM9vX1CYmZWBlx/RUL3Hr7It9MdFA+h+g6ESYDKLj9U/COvosKfNbrtLTinF/qsc7DnkUeymPw+m66p8PRt+a6lyWzpwnGMUjIhzr3ieuvmpBWMCTPmuYihHUhR0xlNzJ8JIHglKpITJjjJOkz5q7w+L3bLQ4CLmJFoI2P4oTAsBnYDciPZStoaaXvPP8ANU2MjA455D8w3mfGJIP/AFCZWdF9wYj1I+5TVaRHjb20QtS5EjqeoOhRJlyX4HcLcTNrkCefjfxNlb4rEzSyj1NictzPL1VNh+7HmLSPfr9Ud8UcrFpkXMzMm24keMJclbHQ/kO7IVgHODjaWmwvbW/KPRV/aui0vmnoWg6RJEzfnBB8kJw7iHw3XBAJvBg23+llrMDjMPVYRVg6d4g6uETN47zY6yrWtipuLk7POmgi146T9fVW3DMM6ZM313tpBPqtdiezgElotOYGLQZJ8Dp6IZuCg20HnHiSilk5IDHjUZch1LFlrGzJiWiIkggD8EZgaodTy928gycodIcSHR9mAQQZ2Q2LIDA2xJ/zvromYDC5iDcEE2idZEH1WdPi9GtRjKLspu8x4c0d7UCZbUYSSGk7/LHgTzVoyq0MLm7ZSByBdPs0n0CfxXBjKwNguBgEa2deBzsfQJtPCQ2TYtDiQJ1aJv45R/2TG3QEY7D8HQNRuGptIJGZ9yABnc6ZdsLFGPwH8ZzYhtQQAIBaGibC1i4eKm4DRaxxqaBtFonkC8kxyMDXzRmFoSGPee84ueBJjM5x70D5jFgDYK1Hl2acU3GVlKypEb+O3PyVjg8SGkOB8v5dY67BdxnD9XtIcLyAQJMTbn5BV9IEQRtrtlO8eiySjKL2dZSjlWjecP7Svqva1rGw4gR13l3qVqnYdvILy/gfEPhvYYkh1tdL6kea9MwOLFRge2YPPWxj7lpwzUo7Z53/ACPxvDNcY0htTAMOyHfwdhVkkAncUc2yjqcBB0Qtbs6f1K07XQnfEUolnnnGeytR4gfeqE9iq269gzg8lwtHII+VFaPIG9lKg2KS9cNBp2XFdh3/ALPkpwm5Mff4p7QA35f8qGrUva31hEtfbQWA/OEuJokgzhtImnmdubDptr5o+Bl8NLKPgjf3YIiRpsJm99JRAIcHZbHQjylBJ7NnGkiOvQIg7eMoHEMLbwI56DwO3mryo8FgtyJm4I18QZQ9ZgnSzo0723L0QqkAytp1hHgRY2I39E41Y0geMxyPgmupQYF48f1HRE0KY3EaTIgGen5Ii4ySBcRhZNhr4RI5E80yniyyA4OGXTeIMlWFSkW3lpB5EEf3cpvY8l2hh2HeSNLA2nYzp0v5KWinsvaHa/uhrYjQwZAtNjrqoq3HJY6YAM6b/gqXEYEAvLYIMWtIAIMtE7m0hEcKo09XXvGWC50ybnMRmAGwKV4l+hXBLaHMqmpqDqeescv1ojaOJcCIpy6xAGhAjTYEybqRlIU3T9m8H5SARu0QLTpyKsBjaTAMsFoHdcdHWGaLGd/RU4UwpT+vRJXoZW2aQJzXMHSY6EFrbzqUykRlhwlrh3XAQS2HAX+0dEquOaQNe8LWu4AHQaRI1QtGoD3QWjlMCDaJIGgP1Rf8BxX7LvBgODARAbLnAyRDBlYC4DfM7u6WhF8RpHWdyYEGIcdPOPGVUYHEQ6YBF8s6CxAGv/I3VvjATGWxub6QbwRBgyUfaNEXxdjMLVIAOokyAdYO+/KL7HqnvwzCZYQ0z9oEiSdz46dCq+nifhmHC9oH4Rt+KsKdQGYbbSRDoG0xB03VWqoep7tMDxdE032EabkgTyO+63HZCuTTLTJiI5cjppdUH+nDmcxEtv697ndH9kJbUImRBB9ZCWsfCfJdMH5rWX47XtGvzLoeuwuELUedO50syjSChZIUyU0uSzKFUSAJJrXJKFHyXVpwPGycHGCfTkITK1WXTpt4BS03np05IU2bmrLXs9OVzdYN/O/NSvmm+RvzgW3BVZh6ppvDrCbGNJWhbTNUQ0E2LiAWtgNbfUjcqNGvG04b/wCEFI2dDo0I5a3nmpRdskeY+9Vr8QWwDeNCrDB1ZpjbUi951tzS2qJwdMY5k2zjb5gPrZNdDfs5r6wJBB5HTTRT1Xk/3crX6A6boSnQMg313O/krWuxHYQCDfKJJ5jzsOahpv1sLdSYP6+ilfSIE3iROvt0Q9cGba7C08/BRMuCZM/ENiADm5HWRqRewvqm0sUdJGYmAxoOYx9pxNmgk66wCgwXQQTYwS3nGkkX8tF3hzgK0RFiREyLS62lxZFxS9By5ey6w/CnFs5xLsrRm173/MyR+CfWwb2/MHGNSHyJOtydLbbeKs8JhRXBY3M62oElhNh3Zhx8dEd8B1NrZjMWkOpODu+wfLcSGOG21/BDFOlYvypOjOtqHXWNSTBF7gtgbSFx2IzOIbYthw+aIM6GdYA9lbYtjRs5gn5XiCJkkNcR3vVClvw40My5roaTedDz72ngqbsepRe0WfDHNcwybkiNL5SdZ0EPg/krLDVy6JIOsXkyIgSFneHS14c1zYcRINwbiRP2StGwAOLhYjK4AbaSLHeTB6Kl0Xllx69lX2gpFxDm9Y0mDAgc4U+CwtTLJNhFwbiwmFNXY45mkkOix3I5GYiw67qqo8QcCBEgCCNZkbc1JPaYiGWXGkazh1fLkDoIfOU6dLjaZOiP4a/vgkXBufA2MEi0KgqVe47KWz0iBlvadNCjcNjP/JGuUAg6zY+dnFMVp0NWSMoNyPRBfTRNcYQvCcSH0mubppfXz9US5yM5Q5rl3MFFuoyFCiV5CizLkLihBwckmTCSgJ8pxAkrjHaW806oJIH61KjqCFSN0kEPM35aqy4bjJGVxkj1jnCqW1G2JvqpWSYDW97ZRl48nBlpiaUm2+nXmjMNVinlHdjlqbRJiLdEG7E5GAEDMRlkXk75Z8lFVxOUEN1gz1g3j0QPs1yzRaHjEja9hqTqNTG2qJZjW7g8uXnrqqkOJGmv62SBOl59VfFGdMuDWbAievXqmBoJlp5XPrqq5tTYzPlCk+L+uarjsakGVb7XnrvrYDSEMzuvkjpadN4nWeRT2VByM+M/WPquuymxPjuOmigylJUy34DxU/FLGOAmcoJyzGk2k6BWmIxtSo5r3mYsKYynUGMzhcG5sVlDhpFhJmRGogfRWOBbUsGmCY+bWQLGd4IRJqqMrxPlZqIe6m0jKS8DL3rERbNa3kFneJZ6boYRBGhmCRqGutcHpsiKNZ7bB/e+z0EwROwge6Prtc5rC4TLQ2CTrMTm9kDq+g/DKJmsNjrgxEHR2lje43stBhOJZYLD3bAtIkx0NrIHE4dgJi+02Pj46qD/AEe7HXGyS5q9BPaqRqqnEmuaA4loJIzNOs6QSe7cD3iECMY0HO1jHgQXAkzlBvYG0H2VBRx7mHK8Rz5FXWGyuu3unojWRdMzyxNPssuH41lQgtJJc/QOkhvdOnKZNzJiApOLl8NY2A0GbGS3lAGljMHmu4ClSpEPaG5t7XO4Jbpa6mxLs3eOmxHjK0c49iuDb7NF2P4gG90kZXTJvAdIiBy19Vri4LzzhtYRA/Cy1PCcYXNykyWjxJH5aeYRpqSFThxZcOcmKAvhc+KqoCwjeU4lCOrJfGUolhLoSQ4qpKqJZ8y0WzcfrVA1XX+itKrcoMbyfUn81WPbEAf4Scbs3STSoax2yJweIDfsz9CeTuiDZryU0CdbbHkm9il2H0ahqPzONwLbAco5AX9FIGDvGYkQPIgnzIAQrXQd41PhBCkNQxz+gH+VQ30MqNj9FSUaskZtAR+She6d+nSE08pVFRdOyxrYa8j71A5pCNwNU1BBuRr+KmdhLXP62Q8mjpY4qSsrmxzTiOXopquF/UpCjbb1U5DPHXQxjvLb9eiMoYt7SDJMAiDoAQdPUqGnR/UbqduHBtuD96rkgPFZPwp7nPg6nU7n0V5UxDhbMM03B0IzSAZ8kJwinlJfGgt4mSPDREMws6kay7rPX1Sk/aEZ+6RX4lxzTFulx0+ijbVi6vaPC8xAa65sAN83Qaq7rfs9rxZ9Inl3wOgBykH2QvHydoRLJx/oxjg2oIcoWNfQdJM0zuL5fEclZ4/hdWgf3lNzbwHZTlcejtD0jVRtggoVHi6ZXLWugg1HRIuNZHl+K5SxnPVDYaqGfu3mGfZdeGHYH/ib32QjjB5Gb39IjZNS9gqXo1fDq2+/1WmwWJjKY+X3G4PlmCwGDrlbLhlWWSOYGvgRbcWT8TE5UbRwGo0/UJhCC4TiM1IQZAJb6aexHojQU5GMiLE0hTEKNwlEQYku5F1Qh8+cXogNA3P01VGGE/erfG4j4j4mBcTyA3SqYfU89uQAH4Lnw+kVZ0tSeyjabpU6kSIsTPmpjS5bpPoELQmhfB9oax5lSucbQhWhSg9URSkSO5BcyGUwuMqdjZIvM6IWEgjhbyx4O2h/XitUGd2Rv+jKzmFwRNheeSvsA1zQGuI6c7c+aVKRu+Pk4riyOrS6bKM0ldUOHVKl2tzRDbEC7tNUZQ7K4lx/h5ernsH0kpf2ZrXyMS7kjMuoR6beXujcNhM2n5aCZ9FuuE9ig05q7s1vlbMb6uIBtOyfV7Fx/DrEDcPAJ8ssaInjycbSM/8A7cDnTkZKthWkAG8aAuIbJi5A1uEZwnhL6py0md2bu0aOck7+612C7IUm/wARxqH/AKj2Mq9wuHawBrGhrRoBYKofHyS3N0hef/I4Y34lb/QTgvCGUGyLvOrj93IK1aVHCflW+EVBUjjTySnLlJ2NxNNrgWuALXCCCJBHIhYHtL2MLB8TDAltyady5v8AQdXDobjqt4SumqqljjLskJuD0eJNeCIKGqMAI5af0/kvUO03ZVmImpShlbU/yPMfa/ld/wAvVee4rBPpuNOq0tcNQf1cHmsbxuGjXGal0dw7dlfcLqRb9XVJgKcw3l8p6fr2WhwlGyKLot9Gm7KOllXo8e7QP/yrsBVHZelDKh5uHs381brTDasxT/oRXAkV2EYIoSTS5JQh81sElrTqSJ8OX1PorLGO7sWv/wDUW9EFwppdUB2Ek+iKxWJLSWgTIgHqbT7lc/I7kkb4aVgAp3by2PODe3mpsc0B7hyafVTFozCbQAPckocsL7/zE+QN/uQuX2sfGLaoq3MsCuUmSrDEgZoGmiFc0gAjW481qjJtWIcEmMpDVFNN+VoCjebHSxSw7fVWEqWkaHhTgAOeiOrVZ8j9VTYF8Iz4kz1H+VmktjqPT+xlAGiXGCHOH/x0WnVF2Mo5cJTnUifVXZutsFUUcvLuTHsKlDlA0FOBIKMAmldlNDkpUISNKRKjAXSoQUJPaEmKOo5QhI1BcT4ZSrty1WyBoRZzZ1yu28NFMSpKYUdPstOjB43srVouzMmowHUDvAf8m7jq1F4al+f4rZwFXVOHDPNspv8AiFnni9xG+VvsJ4XSy0hbXveunsAp4S+MuseCnxVRSFN27GuCZdTE9E2CrKGJLoprqqyHzxSqBjYbF7eA/wAk+i697AQ6bgQB6T96Bw4/NNLyTa50HQLnLGm27Or6SC6kExJifW35pmMxAayB823T9XTYLdTMcucbILFTN9Ucce0VklrRyk7rp+iml06c0xpN+SLwVO4tunt0Ki+QM1h8pR2FpARzRnEMMBlI8/JBAQSh5WhsVQRWYQJVt2awjqtemwiZIno0XM+iCoMcWgRbmvR+wfDAyl8WLv0P/EafVDDborNPjE2FEhoDQIAsPDZThBG+6e18brYcywp5ATG1FDnnZStpqEHOqqRh5qB7VI1w5KEJTUCZ8TqonzKfTYFCDviQmsKVanK6wqEOlOBTCnAgKEHQuBdL+QTJUIP+GnU2X0TS8J1OoZUZAhrE9lKUwPB3TmPy6XQ7Icc2NlxPqVC4LihD5mo03Os1uv0O87KZ1EMgAgnpz5Dmpz/Bf/aoKWvkudV0zqKTRCKBIk+A/FQ1KBm++wuUedvAKB2vn9yehYKKN4VlgaFx+tbIehqrHDat/XNVN6DikkM4i4GRyQWEokkmFNi90Rw/RAtIYlSL3g3CXVnBnQlx5D8YXpWHphjQwCA0Bo8AFmOw3/k/t+9aly1YY1GznZ5tyocAEm3MQnNTt04RZ1rTsnknmmpqPoljmuU1MKEIlugQksZHNPphR1tU6moyD3qItMqQpjtFEirEWjmnB0ocqWnspRB5JhcZCkqIVuqjIT5gmgrhSCiKseCpKdaFA3RcYpRLLBhlJRUklRZ//9k="/>
          <p:cNvSpPr>
            <a:spLocks noChangeAspect="1" noChangeArrowheads="1"/>
          </p:cNvSpPr>
          <p:nvPr/>
        </p:nvSpPr>
        <p:spPr bwMode="auto">
          <a:xfrm>
            <a:off x="1679575" y="-144463"/>
            <a:ext cx="30480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vi-VN" altLang="vi-VN" sz="1800"/>
          </a:p>
        </p:txBody>
      </p:sp>
      <p:pic>
        <p:nvPicPr>
          <p:cNvPr id="39940" name="Picture 4" descr="http://i2.photobucket.com/albums/y6/daotruongson2003/Ga%20tr/image00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0"/>
            <a:ext cx="4114800" cy="3657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9941" name="Picture 6" descr="http://i2.photobucket.com/albums/y6/daotruongson2003/Ga%20tr/5560202643_644d6819b4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05500" y="0"/>
            <a:ext cx="4762500" cy="3657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9942" name="TextBox 5"/>
          <p:cNvSpPr txBox="1">
            <a:spLocks noChangeArrowheads="1"/>
          </p:cNvSpPr>
          <p:nvPr/>
        </p:nvSpPr>
        <p:spPr bwMode="auto">
          <a:xfrm>
            <a:off x="1828800" y="4572000"/>
            <a:ext cx="3581400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vi-VN" b="1" u="sng">
                <a:solidFill>
                  <a:srgbClr val="C00000"/>
                </a:solidFill>
              </a:rPr>
              <a:t>Bệnh đậu gà</a:t>
            </a:r>
            <a:r>
              <a:rPr lang="en-US" altLang="vi-VN" b="1">
                <a:solidFill>
                  <a:srgbClr val="C00000"/>
                </a:solidFill>
              </a:rPr>
              <a:t> </a:t>
            </a:r>
            <a:r>
              <a:rPr lang="en-US" altLang="vi-VN" b="1"/>
              <a:t>do virus gây ra.</a:t>
            </a:r>
          </a:p>
        </p:txBody>
      </p:sp>
      <p:pic>
        <p:nvPicPr>
          <p:cNvPr id="39943" name="Picture 8" descr="http://www.diendancacanh.com/pictures/bantam/avian_pox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3600" y="3733800"/>
            <a:ext cx="4724400" cy="312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ext Box 4"/>
          <p:cNvSpPr txBox="1">
            <a:spLocks noChangeArrowheads="1"/>
          </p:cNvSpPr>
          <p:nvPr/>
        </p:nvSpPr>
        <p:spPr bwMode="auto">
          <a:xfrm>
            <a:off x="4648200" y="7938"/>
            <a:ext cx="3810000" cy="1077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vi-VN" b="1">
                <a:solidFill>
                  <a:srgbClr val="FFFF00"/>
                </a:solidFill>
              </a:rPr>
              <a:t>Vi sinh vật gây bệnh ở vật nuôi</a:t>
            </a:r>
          </a:p>
        </p:txBody>
      </p:sp>
    </p:spTree>
    <p:extLst>
      <p:ext uri="{BB962C8B-B14F-4D97-AF65-F5344CB8AC3E}">
        <p14:creationId xmlns:p14="http://schemas.microsoft.com/office/powerpoint/2010/main" val="12612370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99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" dur="500"/>
                                        <p:tgtEl>
                                          <p:spTgt spid="399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3" dur="500"/>
                                        <p:tgtEl>
                                          <p:spTgt spid="399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6" dur="500"/>
                                        <p:tgtEl>
                                          <p:spTgt spid="399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942" grpId="0"/>
      <p:bldP spid="8" grpId="0" autoUpdateAnimBg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62" name="Picture 2" descr="lở mồm he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0"/>
            <a:ext cx="2503488" cy="2590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3795" name="Text Box 3"/>
          <p:cNvSpPr txBox="1">
            <a:spLocks noChangeArrowheads="1"/>
          </p:cNvSpPr>
          <p:nvPr/>
        </p:nvSpPr>
        <p:spPr bwMode="auto">
          <a:xfrm>
            <a:off x="1905000" y="5791200"/>
            <a:ext cx="8991600" cy="579438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vi-VN" u="sng">
                <a:solidFill>
                  <a:srgbClr val="C00000"/>
                </a:solidFill>
              </a:rPr>
              <a:t>Bệnh lở mồm long móng</a:t>
            </a:r>
            <a:r>
              <a:rPr lang="en-US" altLang="vi-VN">
                <a:solidFill>
                  <a:srgbClr val="C00000"/>
                </a:solidFill>
              </a:rPr>
              <a:t> </a:t>
            </a:r>
            <a:r>
              <a:rPr lang="en-US" altLang="vi-VN"/>
              <a:t>do </a:t>
            </a:r>
            <a:r>
              <a:rPr lang="en-US" altLang="vi-VN" b="1" i="1"/>
              <a:t>virus</a:t>
            </a:r>
            <a:r>
              <a:rPr lang="en-US" altLang="vi-VN"/>
              <a:t>  gây ra</a:t>
            </a:r>
          </a:p>
        </p:txBody>
      </p:sp>
      <p:pic>
        <p:nvPicPr>
          <p:cNvPr id="40970" name="Picture 10" descr="phong-va-chua-benh-lo-mom-long-mong-o-trau-bo-heo (2)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62400" y="0"/>
            <a:ext cx="6705600" cy="5276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 Box 4"/>
          <p:cNvSpPr txBox="1">
            <a:spLocks noChangeArrowheads="1"/>
          </p:cNvSpPr>
          <p:nvPr/>
        </p:nvSpPr>
        <p:spPr bwMode="auto">
          <a:xfrm>
            <a:off x="5410200" y="-152400"/>
            <a:ext cx="3810000" cy="1077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vi-VN" b="1">
                <a:solidFill>
                  <a:srgbClr val="FFFF00"/>
                </a:solidFill>
              </a:rPr>
              <a:t>Vi sinh vật gây bệnh ở vật nuôi</a:t>
            </a:r>
          </a:p>
        </p:txBody>
      </p:sp>
    </p:spTree>
    <p:extLst>
      <p:ext uri="{BB962C8B-B14F-4D97-AF65-F5344CB8AC3E}">
        <p14:creationId xmlns:p14="http://schemas.microsoft.com/office/powerpoint/2010/main" val="1972082135"/>
      </p:ext>
    </p:extLst>
  </p:cSld>
  <p:clrMapOvr>
    <a:masterClrMapping/>
  </p:clrMapOvr>
  <p:transition>
    <p:blinds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75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74"/>
                                          </p:stCondLst>
                                        </p:cTn>
                                        <p:tgtEl>
                                          <p:spTgt spid="337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9" dur="500"/>
                                        <p:tgtEl>
                                          <p:spTgt spid="409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409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795" grpId="0" animBg="1" autoUpdateAnimBg="0"/>
      <p:bldP spid="5" grpId="0" autoUpdateAnimBg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Date Placeholder 1"/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481B58E2-DA06-4ED9-8569-70EC57244E23}" type="datetime9">
              <a:rPr lang="en-US" altLang="vi-VN" sz="1400"/>
              <a:pPr>
                <a:spcBef>
                  <a:spcPct val="0"/>
                </a:spcBef>
                <a:buFontTx/>
                <a:buNone/>
              </a:pPr>
              <a:t>2/27/2023 8:09:44 AM</a:t>
            </a:fld>
            <a:endParaRPr lang="en-US" altLang="vi-VN" sz="1400"/>
          </a:p>
        </p:txBody>
      </p:sp>
      <p:sp>
        <p:nvSpPr>
          <p:cNvPr id="20483" name="AutoShape 4" descr="data:image/jpeg;base64,/9j/4AAQSkZJRgABAQAAAQABAAD/2wCEAAkGBxQTEhUUExQVFhUXGBgXGBcYFx0YGhwaHBgYGBcXFxwYHCggHBolHBwcITEiJSkrLi4uFx8zODMsNygtLisBCgoKDg0OFBAQGiwcHBwsLCwsLCwsLCwsLCwsLCwsLCwsLCwsLCwsLCwsLCwsLCwsLCwsLCwsLCwsLCwsLCw3N//AABEIALEBHAMBIgACEQEDEQH/xAAbAAACAwEBAQAAAAAAAAAAAAADBAACBQEGB//EADoQAAEDAgMFBwQCAgAFBQAAAAEAAhEDITFBUQQSYXHwBYGRobHB0SIy4fETQhRyBhUzssJDUmKCg//EABgBAQEBAQEAAAAAAAAAAAAAAAABAgME/8QAIBEBAQEBAAIDAQEBAQAAAAAAAAERAhIhAxMxQVFhBP/aAAwDAQACEQMRAD8A+cdm/wAhOEtm/DktsUmwRY+qx6bjgwROUwCdb4I9NlSfqMaSFnTD9Pan07Ngt44rtXa9of8ASxwYMzmgUtncdeRE8B+vlaj9nNibRGA8uamKzqfYjTeq4vPE596YotbTBDaYGhGN48k1UrgYXOiH/OMQNfiE0DFZ5wNrWNkyKwMfTOsxIQv5iB9kDWMeF0Sk0G5PKLeOqgZpuDt5gc2WRIBgi08kGq4D7iZv1dSReAJ8BOZRWt3mmWbxAsQMBMkujh7KKZ2Z7Y3YI3rAjiPVPs+ibBxgCdYt4/KztnpS0wJg7uOcxAtErQ2Yn+O5sLTImcz6LURosrNcwE2JsALGDJm+WXBDZWDBLfrF7TeRi318kvSfDT9I5nu1NrKlMSd4NnU5C0i5MFXTGkdvbAF+VpkjKbXVa1VrLcrHjyNzySlPYd4wXNBF4nhr8K25SY+X1SYsWgSJU0wartG6JkcIx8JJGSo5pcJn+0EEZakzgnGbRRdLmuva0HwhJbVtIMsbBjCZ8oVHHbM4m7gBFg25GEyUYUALgeP4SdCuW/TaZ4x5ou0Odg6BPGe9YvUjU4tmqVKjhwGUBWY1pbO8Q7eiIOEG887Kuzj64I+mMSfRPHs6SDvw2L268Fqe/wATMKnhbjKjXkSQJ1y80+7s5lw131RnrlIR20Q0663x4daK4hFlXeJBx0iY+E3Sog9+SG7YxMttJE3vAmIMTF7hXp1AIaMrD0uqLt2VoM3nxxTNOmBkhMfMFGDb49aqo6qliI54/IVHUwc0An0+8cUCoOGWGJTdRoz5dcUrUfeGtJ4oE6lM38h8pN7DN/JalR0Y8kB1KRcX4eSDJq0OPkkqlK6165DReGjjbmlKlGTaO8Sg8/S7KGJI7hwWjQ2VkC08TdPUdnEkD7RGOZOAA7k6dlkyb4WEXAEYLKkaez+yuOzLl0uk5E2voDhcLQZs8u3iXEk92EJl0C5IgY69XQeE2vYTTqHeEAzGeOYXKjRM+Gq9bt1Sm626HCDDjhnFhfFD2R9Fu6dwbzhEAb27u6SIEk8ys4rA2Sk91occ4ANzxIH4Wh/yQtbJsP7EiwM2ANzGF16UOa4G2FrH6uJCHUewCS6COOcZ9DFXBn7F2IB9ciRa4lthBkHPOyqOyqbH2O9/JJc0k55Bulo7kbau0Gts0bxEHeEQ3AkC3V0qO1HzNhkBEwO/NNiHquzHdLGU2MAi4GJMgnGJknLVVNKfu3TYWkYZRHohbZ2sf491sh03BuBfXVZVDs+q6Xw64uTYRYzfrFTVxodp1yQIIGE4EgrJG11BO66DBB5Ebpx1CBUmTcyc51Kq+m/G4AjIedli1qRdm8Tc3GHAytAbQBBI43Gd8PlIUZHtafQrT2Rhc4yQA45iPPRSVbEp7zsJDRzWhsuzEXInvXf4Whp3CJ/2gYTHFWp1nNFnNmRYiY17luM1XtHslwG8ACM2n2OR71iHb24OkHAA42sb4EceC9NW2svZu3PED5WXtfZX833EcOC59zmuvN7z8J0toblOvWido1zk7jCUp/8ADLWyN999HkDlATdDsumMCZ4uKw6Zf6cbtJ+4ET4gqlTtGoLkCOV0zT2em3U96P8ARFgF08qz9fP+E/8AMLohp9PHJVc4n+scJx0GKeNIEIbdjV8qz9UZ1TanARhp8GE/sVaQTBvnPDK667swHE4XXKWyRcHxVnTF4NNqRAnJEbU1M+ASv8Lpynl+VdlN2HXNbnTF5o9OoTciOFjPHFda46X4exzVKAIsSD5WRx3K6mUr/HLs4JFsc/VL15bvQAYnPyKbrsdlIE5dYJdjMQ4DPlirqEQyf6kT5qjmxYSe/wCSnH7LMaCD3DzlAqgA4E8Yn2QULmNi+E4G0rrNvaNeSzqtCA2HbxMEi9icARxTTNm3oBgQbx3+OWCw07X26S3dJBNjytcnS6BvzIM8oi8ixJuLTknW7ACIB6nObeSabsDZkySbkkzfmoMapQ+qTxsLibgeforf4DzETzmMF6OlQAH2iy7VpwDujkAg86zYamYJ70Sn2Q52re6Ez/lCDJc1wt0Ese1KhlpjGxFjnjqFj7I6/VWls/ZTR9yR7ZptbMbo0nGdAoztN4MuBc3zHyu7VSpVnfS90kSfptMYc5Wp3L+MdcXn9Z2x7ewH6myZuRfwGC9IwGsxzQwjL6hugc59Fn7N2TTpjeI3yZjSMrLZ2TZhEuufRY+z3jX1sIdgQ4He3r5C0d60m9lzIJEHW5WpVpnJdbShPK1qcRlt7EZOItlCseyaa1WsGitugfi6q+EYg7KYPtwzznxyXauxiLWOXWQWuafdzx/CWcwIeEeV7Q7Ne071JwGMiZB8cCkNp7Reyz5GljfvXqqrPDxJSxaD9xt1gs+Mq71P+vLu7ejEnv8AyjM7bmzWknQSfRem2fsemcBIxvrkn2dlMAjd9gr4w8unhdo7UqgwWwTxEquy9tPBlwMcwfRe7d2LTIu0eyF/yKl/7B4K4k6pXsvtAVGzOCfZUQ29mNZ9ojkmWUYWY3LFi2TbSPNDNKCNL+vRRDOA71wN/S1rUwKpw5D3QahPXMIpZx4nQde66WWnuA9JRLIHSYCRpf8AfWqu2nAGd47skWnSiR1Bt7K7B6A/nyWmKWgt43jzm6sbjrXHyTNRvXHNKyJjy5R8hVz6mgVmNnEychh32shFzRaT4z8p0Z+B670J2zsdeCOUrpPbirT2QDmrO2UWMDeGCYI0RItKzil6bNQjgLgM5jlKn+Q0KeouWoG8U3SoHHVK03yZTH8hOJU8ovjSnanZLHAuaQHHlHf8rzbmFpLSDvDS4PLNevc1CfRXPqSuvPlHnNkoEm4PKFat2OSZZIORH5W8dlTdKms+Lpbazuz+zXwN8iwEdy16dICyuVQKznGctdchGUTfHNV/llVZASOsVdo6+EQjKFNyf2qmhvaP31dCc0AYd0I+eFoxXXNtqfFFZ7mgzYfCVfsW8Y0WmafeV1jbo0FRp7ogI9GYyXWmccFCPlVmwYGerITmyfPnxKm9Oqjb3jDrwRnFd23HP4XHjE8/wOtVA8kjTH5Vabh3Don0UMQ07aCw75VXUshjKtTFgTjkNM1dunj7TxzhMCzm6YZDzCG5sCch8/CtXECM/wBn4EK1MW1n9T5IbY6ynfmT6/sK7BA5D0/AK6x1h4+s+KJu2Pj4i475PitJaDlHf5FBqUrk6geWaa/jiOQn0VHD08rflEJujOwI6KuWnIDx/CH2iz6R388DYJX6tI8flbjlXoG7IGtcTkD3DNePr9pms4gS1kwOPfovX7fL6b2NsS0+mfAr5/sp3XwZBmCDkeKdPR/5+Z7tbXZ+yNnei60hQBdxQKNrJymY4krjfbfV0bdhVFWBdJuqEzjnhihDZqlr20K1IzjY2d+8JRv49UtsbN0Jiq7ihntWs6MF0OkJGu7U2Qv5oEtwOBlG5zWsx2v7XaglZlHaH5piptJF8UPGjmwyXBM5D1VadUG6u3l+uPFRlffgYwrtHPmgk+Hr+FYPQwVx8FB1xQt5d3upVT8Wc2ccvBV3OvdcY/rrL1RG8fP3RQi20C6ER17I7zwJVabM8+sEVVrRhj1guuGRvw+UR9sMVDYevHgqlL7kzl8cFQ093wAjS5PkD5BMNbquPbbifTPrmjKpw5QfE4eBHguO4XuTznJWOHn38eMqr7DQ6chAURWowY8gB5nxVGUob4jw/Mou9A4wTyt7odGYAcfqAvGR07rojj2kdxB7iII8fREbae4en58VaLTh114lVfiNBfmcAFUXpiRfh4SuATl39deKtTbA6yske2dv/jaGj73YDhmes0S13aoc7dGA9UqdlNrkWU2bbW7km27jou0NtY8bw3iDmAY0yC6xytb4aMoSW0bJScZexpJ/+M5wLpqla2WvvZCNUTbrmUGRtGzta6LgG37VqFAtBm8LR2mnJvw44oTmWXLvn+x057v5STXnQHimWN1zVgwRblxRmrGu3k7kgv1KJKU2iqBibLUb4y1i/wDFW0uDCGkiQQdL48lk9g19wbky3K+B+FqdsU53SDhjyKUoU922HHJTG5zdeh2V04lOSIWRslUgXiesU5T2gG0rU9rldLwDIsnKdS3XULL2itdMbI6QLlMZ7n9aYd11mpN467yq0nd3WJXCRh1+1HNYRIz4K2746qRbRRxyn8oI3grExzVDp11xUptjOSgI1t7/AKHyrAzh3Ic9dZqrnnLhH4QFm+vJVc6eQz6xKk5DvXLfpUSOuvRd3vjuGnyhuOg8Pc4dy4R1OPM4lExYutaOHuVwNGJ8+tVWb49wFu7grmOff5n8oyoDn5nXloiMEdY8lN2bnu94n1Vy3nPmiVTdtfnHyVVp3rxnpE8pyRmM1Hd8oW2bQym0veYGHwAMymMqbZtTaTC9xwy1OQC8jVqOe8vcRfPvsMcAFO0NtNdxcQQ1v2tw4ybfcUh/HUcQcAMIGPO/kiPQ7JsoqscwmAf7NMGbgR781insOvT+hkPaMDvxbkTK2NgqHd0AMXN8/DvTVSq6bkE5z+GldP2MfjbNQDCZ8rKClnMcUJjiZLRMHr2RdwgA25KorVb9Op1QhEYW190R/igt8jCihV5AkINDa97KCMRKebSkwEnt/ZxxAXLrn+xvnr/R9+UltjCQdcQkDUqMJBJI0RmbXI+VmdOstl2MvaNoDm8sVUvtcWTG37PP1NF/7DUajis+m8gWjnit/r0ee5Whs1cZW4HBHZQG9vCRqMR+Fih3Pw+E7R2l2WAVjW7+D1qxJuIT2wVIb32WTXrnHxWpsFL6G6kT4mVKz3ZjSpVpwHj1irh4zKRNIhXYOKOWw8HTh14KFxHz8JacgQo48UUwH6daIrXckm0nULpqHUeKhcN7/JdD8Cl2k6HxHyo6dJVT0aLrY4rm9KA1xzHkoXcCiZBF2f3p7Ic6BcvoVQWOsSrg/r8fKCd7j5KweMZA8z5SjFwf11J6hQ1YSIryYa0l0TB+n/uvHcoKNRwJP0g4Bv3Eczf0Vxm9R3be12MsLuvAF4t/aLBeV7RqOqua+q7EgNaJgSMMPMwvUjsZjRF2nMY8cis8bAXu+mYx/SXlz8mBUaS7dacscfiFpbBs0wDMxMiYib70+vFalTsk4bovrxt1Ka2WkGiMMjGgytirIlpWjSDNSbk80YsOnr7BF3AREcQRbPQQg1Kbp+4eE+60jjGOabTBsTOIKcpVcWiCRedAOOiV2qq7IE3iI6hXZWhoticTgThYFZ1ocl0gyCM7Xvnb0XckAG0ZfPuivqQ0COAy7zwRB9nrxlw06zRalecLpVtObyPTwVS+9hb9KgXaNJpBkXuAvM13hkiZKb7b7TP8u43IS7mb+iwtpqkys5r1fDzJPY7tvII+VR1Rp0DjlrxHFIiuZiJOq7Ua0jecEnp1vMMukiJMrgcRcE8uK40SYmRk6/ug1CQdRqFWZ1lM0am8QCcx4Zhej2erIkC2FyvJbPUO/IuIJ8s17Ts1gNMCMvaFM2uPzdO0nOIJDbAd3dPV10OMfaJ5owGMYZ9c1elcE4A8FfFx86SoVd55YQA8QQN7EHMWwTn+OZiPP8Lo2dhc1xxEwZgibEcRwNk40dfCeMPOk6Wxl2EeJjkjf4hGMeGfCUw2ncmTeLWiyu15m2YTxi+dLCnbHzhWFMeHE+aMaQmUWmy4AneKSM6W/wAfH5vdZ+09mviN8jiHEe62t2MZzuTOPElSZ48fJXE153ZdlqXDnPNzFybXWpsuygNAJcTAmTMJ/dnFVNP2958VcNBNIbthfWOZx8USi4bsQBHCPZdNQ5TjJ0wzhTeLgASADEke0IKWBkAHLDLuyldGngqkRDW4C2cAC+eCq4X691UWDyVBOvWijSIyvp1dRonL29EAZk25wb2zHAKtR5JsNLeyIWmbC1+WWqj59oUAd22PCCb8/wBK0YEmJvERbLG6s5pA4AZgXv49yE6rMWHdHugqTiAOMCOea6RcXABImccMOHco1+8bQAM5VjeQHWsDB71GhqQAbAjnieasxgdjMY375xVqdOcTlBv8I5gCbKoXcxoIAEaDzXd3Ex+I6wR28p0Q6/jY/CD5vUrb1V7zm5x80nXfcrm4WlwOIJB5gwUvJPdko9s/INR4ZpkuEC836CHRowBhvFAYHb18ie/QJjWtbZ6MY/bflEJvsrYAd51zNhpjl1kmOyuzN6mBUa7fv9M25n4Xp9g7OaxsEYDDhxR5vk+TWFR7EbjeDYgQJw4YLXbR3REwTZPCkCLWwjvwVizHD37vBWTHG3SZ2cQOCRqbS4kiN0CeNgMYWybzF1j9pbETbI2MY3zSoz9k23fLoxGHIeh5rc2OtvC4yxP4WDR7LZTv/Y2mPGMwVrUXxGnt4qRWo0Cy60TrmMErUe4Oa4GGxcESCNQcQQY81Z9ebg5HPxx9UDciL5X/AGkds297DvCwFzN7ZkQr/wCSALwBzx8UDa9kL8IjzvEz4cU0F2PbP5INoPWBWhRojIfvPBB7P7OFMDhMZ48T7J1jQAYsqAVaR/fqhbpwnl1imKhNr3UaMyfFVCdWjnPx5qoFhqfBaD2z8R6eSHVZeUADQG7YXOeeituCPyi7lx1ouBuJJw4IBlmHXcuObkcr6cUVzCMhl+VysN28YDw46FAN7YvaZJjDmh1Gg5EeiZ3J44YhcfYTByw8ECDqGHPAyVDRGoHdCcr1rTIWZUAzJngJzPHFANzcBwtjzumBTOM9yXY6BA70WpWwjD0jNRTIaJsLxEhFYZPeg0n2BCs04lAcVL6R3LjagMQbcMErW2vdeAQN055z8Irmkn6XANgyIveMPNB5H/ivsMip/Kw/S67xodeR9eaxdo2UNAjEjMRnHpdfSqjWlpBgh1oI4RfReK7b7JfTcPue2wDgN6BcQYvItfAyo68fJ/KwduqkfbpA/C3v+HewXEB7x9RuG6Y3JwzwTPZPYW6Q5x3nZWsDnGq9dsWz7guZ0lDv5N9R3Ydgay5MlO77Qwk48Er/ABlwneInECLDMJimFXFTZnWEiIUcBJ8+/VXqCbYdZKBsTyyVA3sQHjW/cm34WmUN7SRwQZ1TY5uLX6Co9hDSIGNsT6Jx1UARF/FKU3SYJyvpoFlQK9Xd1PLIch7IdZ5a5pM7pmRnzw5pq2Hnn38ErtFD+T+xEZ3MD9KKmyUaZlw3YLvpaThGV7n8BaezbT9VwQJiwnkTwXn63Zha0FjgXgyRaMbEGO+Oa0ey9oBG650uzIwkEiMOu9B6OiWnC+toU3MbXKRDi0D0CqNr+rda76pEjekicCRirph6M9O9ZNXtYF+4RnrGGk490rR/kJztYkZ9/DUKVtja4EuGOltYNr+aqDMuLC0ZLhHgibwNmiAOM3VXTOiIoDCljkhnaBv7k3ieuKM1pGXkqOC2WuVv2qPVKtQNMfVleJbjgrOExe04WyQVDb+2HfiqVXRcz3K73iYmJk9clVzicDhiY+UAa4gmMRjfQYfpJPpBxkbsYXdu+QRNrBN889bC0JUsA+9o3jc543N87ygXa/JEDs/fxXnxWfUqMA/qSXGSBpu9cVq0at+GWX5WVaAd9J16gK9KrI8iP0gU3kxhe3XWaKwDEZ4YxzVB2smL2wjHl5I5MRrgl6ZHth1ZFZqboCNbu3RN0G0WPRS1BsA5zmbnAYpjehBKdAAyO4IoPhx5fPqhh+qsHXRBc46wKuChNeMV0lUXc/4VTnJtooD6Yqow68lAVgXHCFQPVHP4IF67YNsUjtOyB1jw+nDvK1iJxHXFcLBJUxSuxbOAIA9+a5W2TEC/Xyj164aOXWeKyz2w3egYmwtncdWQN/4oBu0EaE6YYDX2SkNY4EU7H6t6YuTBmVoCod0G0iMdLT3/ACuVhvgzgOPrGAQDp7ULuBGBaOGRg65Sk6+ztu5u66oDvAkCZtugHIWHciU9nbDibkk4iZym9u7mhkuLTaBEW6spindh2+WzEPwcBk4WgDSBktmjXkWGq8js7HNbulxwDQTJOszlz4YJ3Zu0iwDftaIjS0jxCqPQmoDYHmMOKvNrkd2izaFcPAicsbHAFMtdu2Phkroq7YQ6qHhx4ttBj7b4gTeOATdRpAg2PDBDpvJkjAYYW4hWDj6nGefdKqAupDnNjM4ZgdZILGf1E4x696Z/lFwDcYjHxQjjY/hAN7RljhPIoFUlonrlZXrvgWtx0/CVq1N68yLGQYn2QcdBdaxOPdbJK1qLpOf/ANo7kR9TAfbGgtCq0tN49PhBk7GqbF97uS4ooC0f+pT/AP1WjTy7vRRRFG2f7e5MNy7lFEF9OtFHfaOs11RBerj4eoUH293uooiCswV+vNRRBWpn1koclFFRKWHiuvy5n/tUUUFfkeis/Hw9lFEC225cj7rE2b7h/t/4FRRRWtTwSNX7nd3qVFEDhwb/AKf+SWq4t5ezlxRKAbZ9w6yQe0P/AEf9h6sUUQbFD7G82/8Acm/7jkfRRRA0MT/qpWwbzb6qKKxFqX2H/Z3qg1cHdZKKKjK7Z/6bv9Xe6DsH/RHIriiC5+88klsuHeuqIP/Z"/>
          <p:cNvSpPr>
            <a:spLocks noChangeAspect="1" noChangeArrowheads="1"/>
          </p:cNvSpPr>
          <p:nvPr/>
        </p:nvSpPr>
        <p:spPr bwMode="auto">
          <a:xfrm>
            <a:off x="1679575" y="-144463"/>
            <a:ext cx="30480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vi-VN" altLang="vi-VN" sz="1800"/>
          </a:p>
        </p:txBody>
      </p:sp>
      <p:pic>
        <p:nvPicPr>
          <p:cNvPr id="41998" name="Picture 14" descr="cum-gia-cam-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9800" y="0"/>
            <a:ext cx="5486400" cy="3632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2000" name="Picture 16" descr="cum-gia-cam-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1" y="0"/>
            <a:ext cx="5186363" cy="3657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47" name="TextBox 12"/>
          <p:cNvSpPr txBox="1">
            <a:spLocks noChangeArrowheads="1"/>
          </p:cNvSpPr>
          <p:nvPr/>
        </p:nvSpPr>
        <p:spPr bwMode="auto">
          <a:xfrm>
            <a:off x="1905000" y="4343400"/>
            <a:ext cx="8305800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vi-VN" sz="2400" b="1" u="sng" dirty="0" err="1">
                <a:solidFill>
                  <a:srgbClr val="FF0000"/>
                </a:solidFill>
              </a:rPr>
              <a:t>Bệnh</a:t>
            </a:r>
            <a:r>
              <a:rPr lang="en-US" altLang="vi-VN" sz="2400" b="1" u="sng" dirty="0">
                <a:solidFill>
                  <a:srgbClr val="FF0000"/>
                </a:solidFill>
              </a:rPr>
              <a:t> </a:t>
            </a:r>
            <a:r>
              <a:rPr lang="en-US" altLang="vi-VN" sz="2400" b="1" u="sng" dirty="0" err="1">
                <a:solidFill>
                  <a:srgbClr val="FF0000"/>
                </a:solidFill>
              </a:rPr>
              <a:t>cúm</a:t>
            </a:r>
            <a:r>
              <a:rPr lang="en-US" altLang="vi-VN" sz="2400" b="1" u="sng" dirty="0">
                <a:solidFill>
                  <a:srgbClr val="FF0000"/>
                </a:solidFill>
              </a:rPr>
              <a:t> </a:t>
            </a:r>
            <a:r>
              <a:rPr lang="en-US" altLang="vi-VN" sz="2400" b="1" u="sng" dirty="0" err="1">
                <a:solidFill>
                  <a:srgbClr val="FF0000"/>
                </a:solidFill>
              </a:rPr>
              <a:t>gà</a:t>
            </a:r>
            <a:r>
              <a:rPr lang="en-US" altLang="vi-VN" sz="2400" b="1" u="sng" dirty="0">
                <a:solidFill>
                  <a:srgbClr val="FF0000"/>
                </a:solidFill>
              </a:rPr>
              <a:t> </a:t>
            </a:r>
            <a:r>
              <a:rPr lang="en-US" altLang="vi-VN" sz="2400" u="sng" dirty="0">
                <a:solidFill>
                  <a:srgbClr val="FF0000"/>
                </a:solidFill>
              </a:rPr>
              <a:t>H5N1</a:t>
            </a:r>
            <a:r>
              <a:rPr lang="en-US" altLang="vi-VN" sz="2400" u="sng" dirty="0"/>
              <a:t> : </a:t>
            </a:r>
            <a:r>
              <a:rPr lang="en-US" altLang="vi-VN" sz="2400" dirty="0"/>
              <a:t>do vi </a:t>
            </a:r>
            <a:r>
              <a:rPr lang="en-US" altLang="vi-VN" sz="2400" dirty="0" err="1"/>
              <a:t>rus</a:t>
            </a:r>
            <a:r>
              <a:rPr lang="en-US" altLang="vi-VN" sz="2400" dirty="0"/>
              <a:t> </a:t>
            </a:r>
            <a:r>
              <a:rPr lang="en-US" altLang="vi-VN" sz="2400" dirty="0" err="1"/>
              <a:t>gây</a:t>
            </a:r>
            <a:r>
              <a:rPr lang="en-US" altLang="vi-VN" sz="2400" dirty="0"/>
              <a:t> </a:t>
            </a:r>
            <a:r>
              <a:rPr lang="en-US" altLang="vi-VN" sz="2400" dirty="0" err="1"/>
              <a:t>ra</a:t>
            </a:r>
            <a:r>
              <a:rPr lang="en-US" altLang="vi-VN" sz="2400" u="sng" dirty="0"/>
              <a:t> </a:t>
            </a:r>
            <a:r>
              <a:rPr lang="en-US" altLang="vi-VN" sz="2400" dirty="0" err="1"/>
              <a:t>Gà</a:t>
            </a:r>
            <a:r>
              <a:rPr lang="en-US" altLang="vi-VN" sz="2400" dirty="0"/>
              <a:t> </a:t>
            </a:r>
            <a:r>
              <a:rPr lang="en-US" altLang="vi-VN" sz="2400" dirty="0" err="1"/>
              <a:t>tiêu</a:t>
            </a:r>
            <a:r>
              <a:rPr lang="en-US" altLang="vi-VN" sz="2400" dirty="0"/>
              <a:t> </a:t>
            </a:r>
            <a:r>
              <a:rPr lang="en-US" altLang="vi-VN" sz="2400" dirty="0" err="1"/>
              <a:t>chảy</a:t>
            </a:r>
            <a:r>
              <a:rPr lang="en-US" altLang="vi-VN" sz="2400" dirty="0"/>
              <a:t>, </a:t>
            </a:r>
            <a:r>
              <a:rPr lang="en-US" altLang="vi-VN" sz="2400" dirty="0" err="1"/>
              <a:t>mào</a:t>
            </a:r>
            <a:r>
              <a:rPr lang="en-US" altLang="vi-VN" sz="2400" dirty="0"/>
              <a:t> </a:t>
            </a:r>
            <a:r>
              <a:rPr lang="en-US" altLang="vi-VN" sz="2400" dirty="0" err="1"/>
              <a:t>và</a:t>
            </a:r>
            <a:r>
              <a:rPr lang="en-US" altLang="vi-VN" sz="2400" dirty="0"/>
              <a:t> </a:t>
            </a:r>
            <a:r>
              <a:rPr lang="en-US" altLang="vi-VN" sz="2400" dirty="0" err="1"/>
              <a:t>tích</a:t>
            </a:r>
            <a:r>
              <a:rPr lang="en-US" altLang="vi-VN" sz="2400" dirty="0"/>
              <a:t> </a:t>
            </a:r>
            <a:r>
              <a:rPr lang="en-US" altLang="vi-VN" sz="2400" dirty="0" err="1"/>
              <a:t>sưng</a:t>
            </a:r>
            <a:r>
              <a:rPr lang="en-US" altLang="vi-VN" sz="2400" dirty="0"/>
              <a:t>, </a:t>
            </a:r>
            <a:r>
              <a:rPr lang="en-US" altLang="vi-VN" sz="2400" dirty="0" err="1"/>
              <a:t>xung</a:t>
            </a:r>
            <a:r>
              <a:rPr lang="en-US" altLang="vi-VN" sz="2400" dirty="0"/>
              <a:t> </a:t>
            </a:r>
            <a:r>
              <a:rPr lang="en-US" altLang="vi-VN" sz="2400" dirty="0" err="1"/>
              <a:t>huyết</a:t>
            </a:r>
            <a:r>
              <a:rPr lang="en-US" altLang="vi-VN" sz="2400" dirty="0"/>
              <a:t> </a:t>
            </a:r>
            <a:r>
              <a:rPr lang="en-US" altLang="vi-VN" sz="2400" dirty="0" err="1"/>
              <a:t>đỏ</a:t>
            </a:r>
            <a:r>
              <a:rPr lang="en-US" altLang="vi-VN" sz="2400" dirty="0"/>
              <a:t> </a:t>
            </a:r>
            <a:r>
              <a:rPr lang="en-US" altLang="vi-VN" sz="2400" dirty="0" err="1"/>
              <a:t>sẫm</a:t>
            </a:r>
            <a:r>
              <a:rPr lang="en-US" altLang="vi-VN" sz="2400" dirty="0"/>
              <a:t>, da </a:t>
            </a:r>
            <a:r>
              <a:rPr lang="en-US" altLang="vi-VN" sz="2400" dirty="0" err="1"/>
              <a:t>chân</a:t>
            </a:r>
            <a:r>
              <a:rPr lang="en-US" altLang="vi-VN" sz="2400" dirty="0"/>
              <a:t> </a:t>
            </a:r>
            <a:r>
              <a:rPr lang="en-US" altLang="vi-VN" sz="2400" dirty="0" err="1"/>
              <a:t>có</a:t>
            </a:r>
            <a:r>
              <a:rPr lang="en-US" altLang="vi-VN" sz="2400" dirty="0"/>
              <a:t> </a:t>
            </a:r>
            <a:r>
              <a:rPr lang="en-US" altLang="vi-VN" sz="2400" dirty="0" err="1"/>
              <a:t>tụ</a:t>
            </a:r>
            <a:r>
              <a:rPr lang="en-US" altLang="vi-VN" sz="2400" dirty="0"/>
              <a:t> </a:t>
            </a:r>
            <a:r>
              <a:rPr lang="en-US" altLang="vi-VN" sz="2400" dirty="0" err="1"/>
              <a:t>huyết</a:t>
            </a:r>
            <a:r>
              <a:rPr lang="en-US" altLang="vi-VN" sz="2400" dirty="0"/>
              <a:t>,… </a:t>
            </a:r>
            <a:r>
              <a:rPr lang="en-US" altLang="vi-VN" sz="2400" dirty="0" err="1"/>
              <a:t>Đặc</a:t>
            </a:r>
            <a:r>
              <a:rPr lang="en-US" altLang="vi-VN" sz="2400" dirty="0"/>
              <a:t> </a:t>
            </a:r>
            <a:r>
              <a:rPr lang="en-US" altLang="vi-VN" sz="2400" dirty="0" err="1"/>
              <a:t>biệt</a:t>
            </a:r>
            <a:r>
              <a:rPr lang="en-US" altLang="vi-VN" sz="2400" dirty="0"/>
              <a:t> </a:t>
            </a:r>
            <a:r>
              <a:rPr lang="en-US" altLang="vi-VN" sz="2400" dirty="0" err="1"/>
              <a:t>bệnh</a:t>
            </a:r>
            <a:r>
              <a:rPr lang="en-US" altLang="vi-VN" sz="2400" dirty="0"/>
              <a:t> </a:t>
            </a:r>
            <a:r>
              <a:rPr lang="en-US" altLang="vi-VN" sz="2400" dirty="0" err="1"/>
              <a:t>lây</a:t>
            </a:r>
            <a:r>
              <a:rPr lang="en-US" altLang="vi-VN" sz="2400" dirty="0"/>
              <a:t> sang </a:t>
            </a:r>
            <a:r>
              <a:rPr lang="en-US" altLang="vi-VN" sz="2400" dirty="0" err="1"/>
              <a:t>người</a:t>
            </a:r>
            <a:r>
              <a:rPr lang="en-US" altLang="vi-VN" sz="2400" dirty="0"/>
              <a:t>.</a:t>
            </a:r>
          </a:p>
        </p:txBody>
      </p:sp>
      <p:sp>
        <p:nvSpPr>
          <p:cNvPr id="7" name="Text Box 4"/>
          <p:cNvSpPr txBox="1">
            <a:spLocks noChangeArrowheads="1"/>
          </p:cNvSpPr>
          <p:nvPr/>
        </p:nvSpPr>
        <p:spPr bwMode="auto">
          <a:xfrm>
            <a:off x="4648200" y="7938"/>
            <a:ext cx="3810000" cy="1077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vi-VN" b="1">
                <a:solidFill>
                  <a:srgbClr val="FFFF00"/>
                </a:solidFill>
              </a:rPr>
              <a:t>Vi sinh vật gây bệnh ở vật nuôi</a:t>
            </a:r>
          </a:p>
        </p:txBody>
      </p:sp>
    </p:spTree>
    <p:extLst>
      <p:ext uri="{BB962C8B-B14F-4D97-AF65-F5344CB8AC3E}">
        <p14:creationId xmlns:p14="http://schemas.microsoft.com/office/powerpoint/2010/main" val="37468418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500"/>
                                        <p:tgtEl>
                                          <p:spTgt spid="419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0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500"/>
                                        <p:tgtEl>
                                          <p:spTgt spid="420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47" grpId="0"/>
      <p:bldP spid="7" grpId="0" autoUpdateAnimBg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TextBox 12"/>
          <p:cNvSpPr txBox="1">
            <a:spLocks noChangeArrowheads="1"/>
          </p:cNvSpPr>
          <p:nvPr/>
        </p:nvSpPr>
        <p:spPr bwMode="auto">
          <a:xfrm>
            <a:off x="2667000" y="4343401"/>
            <a:ext cx="7543800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vi-VN" sz="2400" b="1" u="sng"/>
              <a:t>Bệnh gà </a:t>
            </a:r>
            <a:r>
              <a:rPr lang="en-US" altLang="vi-VN" sz="2400" u="sng"/>
              <a:t>rù </a:t>
            </a:r>
            <a:r>
              <a:rPr lang="en-US" altLang="vi-VN" sz="2400"/>
              <a:t>(hay bệnh </a:t>
            </a:r>
            <a:r>
              <a:rPr lang="en-US" altLang="vi-VN" sz="2400">
                <a:solidFill>
                  <a:srgbClr val="000000"/>
                </a:solidFill>
              </a:rPr>
              <a:t>Newcastle còn gọi là dịch tả) thường gặp nhất ở gà, vịt, ngan, ngỗng, gây tổn thất lớn trong chăn nuôi gia cầm.</a:t>
            </a:r>
            <a:r>
              <a:rPr lang="en-US" altLang="vi-VN" sz="2400"/>
              <a:t>  do vi rus gây ra</a:t>
            </a:r>
            <a:r>
              <a:rPr lang="en-US" altLang="vi-VN" sz="2400" b="1">
                <a:latin typeface=".VnTime" panose="020B7200000000000000" pitchFamily="34" charset="0"/>
              </a:rPr>
              <a:t>  </a:t>
            </a:r>
          </a:p>
        </p:txBody>
      </p:sp>
      <p:sp>
        <p:nvSpPr>
          <p:cNvPr id="21507" name="AutoShape 10" descr="data:image/jpeg;base64,/9j/4AAQSkZJRgABAQAAAQABAAD/2wCEAAkGBxQTEhQUExIVFRQVFBQUFRQVFRQUFRQXFRQWFhQUFRQYHCggGBolHBQUITEhJSkrLi4uFx8zODMsNygtLisBCgoKDg0OFxAQFywcHBwsLywsLCwsLCwsLCwsLCwsOCwsLCwsLCwsLDI3LDcsODcsLCwrNy4rLDQtLDIsOCwsK//AABEIAMABAAMBIgACEQEDEQH/xAAcAAACAwEBAQEAAAAAAAAAAAAEBQIDBgEHAAj/xAA5EAABAwIFAgQEBAQGAwAAAAABAAIRAwQFEiExQVFhBnGBkRMiMqGxwdHwFEJS4SNDYnKS8QcVFv/EABkBAAMBAQEAAAAAAAAAAAAAAAABAgMEBf/EACQRAQEBAQACAgMAAQUAAAAAAAABEQISIQMxE0FRMgQUImGB/9oADAMBAAIRAxEAPwADwfQeakgHJBBPCZ4a4suqtLoBA6jj80Xb1jTawN+VpALQlNa6cL5laQABlfr33Xhc9XfaeLPpuLCi8CXCOyuFqA4kDV258lwYi2PqaQdjISvEMQb9JcJ/3Qi2b/V9QVf35Ydpnbuqqd68uaSAB0QNK6pkwXA5RpqFClcNyF+YdpKx8bdz6SNvWFziQ4NAEoexuM0gPkzukd1dh/8AmjXTdV4I+mx5IqgEddkTi369F+2pxHE2WtLPVdHA6uPRYu6/8hNcR/g6DqQlfj3xMLnLTaAQxxOYc+SxxXf8f+n5za0x6LT8dU8xmhA7EStXTvwWZwIEA7zuvD6b16XVqZ8OcGaQwF3oFHzfDlniM1PGPFtAhoBJIeCdNNO6cD/yBa85/Rq8fKk5a/7fj1/0fg97sLinXtzVYIDgYndJ/B75q19Nso/FLfAtzNjE/SXaK7wI/M+ue4581lJ/ya8f41uMrXakQuFjdRI0Qucv0HHKofRGbV3GwR3b+mXVw0bbMPCEq3AbIbqEJc3LgA0afoqK9cZfp9lF+TfWI+zKjWHBhEMqtKQfxzd+Y2QFDESXRMaonN/SuffprXu6bql9EnzQVJriAZ0PHRWNfvrtutZ0e4jXtAAJdPZY/wAYvD69vSAgB0/cLQ1roydVkcQeal8wTOUTsp5597/E5XoDnjJqQRykmI4kxjCBAnUnkRsAqLgOMAHU7pPjQB+XpuU/HU3g6tsTHw50lzcvkgqtUE9YSnDaIIIJyhupP5JzUIDQTqI0MQT0RePf0U5xF9cZTEHgjnzCUVqmnkSvrzEmNMBpce35lKatV79/lHQfqtPxWtZ8W/TI53mPndp3P6qeVx3c4+pRLKaJpMXTjb8fIFtF/wDU73K5VoP/AKifMlNmBWCjPml6H4+SDI8cn7qJz9T7laB9uFWbVGz+D8UImh6tDT1TZ9vC4y06paPxFRCGqVU/dahC17EdE9K/FSZtSNU2Zjtb4Rpgw0iCEO+yjYqiq3LunZKzssRNU9UQKwjdC5SvvRPClOsO8QVaLS2m4AHcESrML8S1qBcWOb828iUiAK6CegU+E/g1rqHju5aZzM/4/wB1RW8ZXLnZviAHsFmg7svs3+lLw5/hWa0NXxfdO3rfYLjvFt1t8X7BZ4u7L6R0R+Pn+DDx3ie4P+Z9gos8SV27VPsCkuYdF8HhOcc/wNGzxjdjat9gus8YXQ/nHss4XBSpsnb2R+Pn+Bov/r7o8t/4quyxKuahqCA87OjTyhSwPDAXa88f2WttcLYPoERwVfPxc/wtLrLEbozm0PBAkaq6xbVd9cH0/fQrRW2HjoibXDxmlaT4uf4nSVlqYb5aqi4LwYnQkD0g7LY1sPEaboF9kCDptx5K/CDWWqWHMQTofPqlt6x2zeNCf0WwuLckeoJ7qFeyHTn9+ynrhrx28vARDAq2QrAVg6VzSrabtEMXSYCunSAkFpK+LoQtZ8KFO4lLDFEyuqFPYFXBn4pYalrl3LKIFJTbSSBfUooWtRT19toh69EJ6Lyz9Sh2VDrbpqm1eiWoZzYVSseuIXZCvsp7IytTB1VBpwnrO84qAPZdg9ApZB1XTT7ppQIPRc1/pVnw+/3VtKye7YSmAwJ6LpJ/pTmh4cqu3IHmrx4TrcOaU8oIqIkgRqtPhGDMMFwEjgfmvrDw1UYZeJ8jK0NtbKpE0wsrTQc9CU2pW3bt6Ia2kN1/BNLepmWsiU6NHY9JRlClrK+oshHW1NUHW0EPVt+R6pk4KksQCoWQA/fRC1rSAnxYqKlFAeC/CXAFGdFxpXG7lraWu6kdFCm5TcD5oEUVj9182gIzN4OqsYILZ5Kvr0XUzmbq07hTRa7bjQjpqPVG0xoUAysIDh5H8kRTq69iE8GjWs/VXspIalV0CMou0SVK+czRD16e3miaj/lPaCqLx4hru4/JLFBK1qCfcIeph/HsmZ+sjpJ91MGR6oLGYr22X81823B22Tq8obpS2W/L1Oiqe02YE/gi50NBUGWLi7LBHWeE2+EdADr1CKo0umvfqqm65+5lB2+HtEQJPJKdWtHLpGqttLQwolpmVp4pNrKj13TWjaJHg7XF2u3rotba04EFaQUI22XRahNqbAVM0AqwixrY0iUTa0dZCu+CFJlOEYmwfTZIRNFsIahU01VzKmqZCYlS+GpUArEEocxUVKaNcFWWoD83vfouZ9EKa6h8aVyY7L0NFSIV7Kk6JSamqtp14KWCXTR/zED1TO2d8uUpLYVZJKZZlNa8hL21yEubtyPzCEpXHHqE0qPkJdc2gJkaHsnC65X07pMbWustWzt3E9wrbTFOqeIlav43sVUTLHt5AS2lfA8qbL4NdPofJLF6Zc03cEQVOl/MOhKXXFUNb8plsz5Qp296C49xKQnRs6nIlLLu1lMbatIXarZSXmsx8csqDP8ASedk8trlsiIjqgsStQ4arPMe6g7ksW3HTn+Tj3r06zeCOEYLZsbaeSwNljQ3DsvmtDhuPjZxC1nUYtXYWzRsnFu1Z+xuwdRsn9s6VcSJy8gL6nqV1jVZTanhOvt1Uaf2TNrNFB9GU8EoEMlSpyCim0lw00gnb1VeaqDaFOUYkfKi9VMqKVVyCfkqqXAkAyByuMc7kwiBbOVdSi4cLn1t7RNZ3VSNc7ql2m6iSE8G04wy845lPqdYELFA90zsMS4d7qOuW3Hyf1oHu6LjqiGpVJ5V4U433Vb3IatYNfuI7q1tQVKmQcfdMLjCXNAcDLTx/dORlbtxmv4CoPoMhQrU6zdxvwnj3H6YieeFZ8GNT6lPS8SGiK/AVTLmpSf83stMx44BPohMVptqDbVHkVmC8KxAOAKe0KgK84s7k0nxxytfaXcjQqeucafH0Y1mTr7fqkV7ba688J6xxc0Ae6rucP0lEadTWOdYfPA2KZ0bMhHtttR59FrbLCw9mo+y05nk4/knjWXw68fSMjUdJhbbBMVzRoR6ys3iOFFh02QtCqWEGdlUuFmx67b1NNFfTdrqs7gN/nYOevCftriOfVbRma0zouwg6FeUTTemSYYuPapNKnCQUfDXMiIa1dyJkDcFB7jsjPhqmoxAflt9ZczKGSdQvhTK5GvurqkGNFVUpgrkFd1QQaoyFVMo3MVE0Q7snKFFK7czbUJjaYiXbpbVtSNd1RmhVmqndhpb3BZWkcrdYfeBzCJ0PHdeZmuSRPC0OGX+mh1Ssxrx2c4jbAHTYoWzYXOAcdBsrRdFype4tcI5/HooaVqbm0puYIaBAjTnustiVMz5aHv0Ke216C1L74Tr1TtGSsvf2GuYcqOD3OR+U7FNmUS6W8Tvyr34QyNd+2pT8mc5u7DSxqp66o0t1P8A0srasc3Q6gRr59U2ofM3KTB4/RS2ntxtpmdOw9lrvD9WBB1GnAj3S7C2Me003aOH4nqp2wLHRtB1WvHpj8k8jbGKQI0Cy9fDpEhPri5kxsf3uibK11PQ9lpZrnlxlLY1aWoJA8lssHvg5swZ8zqh8Rw3MNOOEoeyrTENJaO2iJMO+2ws7lucjYprSq6wvMbDEagqjM4nzW7pVToekKpdRZjQU0QwIS0dIlGsQT4NU8qm1qmWoAcMVdViKyqt9NAfkN9CT091Y1vQp++n6oF1uS7YRx27lc2tcBQepUiD1VlVsOPZcbqkFIDu3qvv4kj6meytaI918UShUL1ndVksfMBU3zuBujrC2yN13O6v1ml9k1VkFdo1S0yE5urIO80quLVzU5dHuGdnig5RFe5kb67hZ1NcPwqtU+gFLxivyU5sr2QDuizWlWYN4OrbuOWfX7LV2/g0ECXH0hTeKufLIx2E/M/LOvTkrZ2GCuI+nRN8I8I06Wv1HguiR6rTUKAGwR4lfkv0W2OBUwzVoJiNuOiz+L+Fyw5qWo/oO48it41qgWjndaZLGc7suvLHOcxwzS1zeuhPYq7/ANg0jNz0W/v7Wm4fM0HzAWQxu2tmjYN8jG6U4saX5t/RVRuS94nppO+61+EVdgfLssVTLWOAadYmZ481qsLqHZw3iDwVpyx6utUymP3+CV4sxsR12V1O6yiD+vol9zVzTPGyu1MZ59r/AIjY6rc2FHQeSzWGUs1Wei2drTSh2i7KnGiPYFXSaiWtQSTQpFcAXxCAiuwphq6Ug/Luw7qdNnuVxjf+laFx2umQDd0xOqp+EExfbh+58kHUoid9t0aMUmgFE2o6oprAumkCCOCidC8wsp4cA7NM/gjQ0q3+FblDeArfhJ3opyEc0oW8pOLTA1OiZVGEKspzoXnSC2w95cB+yvSsAsXwBHSUF4XtWO1y5j1PHkvQrKnA4W0YpYbZENAJkptRt0JSrBG06iKeLsoC+BVLnrjKikxbShrmqBz/AGXXVwBusX4x8QFgys+og+iueon7L/GXjgUnGnS+Z2zjw3sO68+xDEHOcHZpDtp3jkei5XsM5JJOY6k8EoN1qWy0nQ6ieDtKXlKeY0GA3Ln1JMkAAc/dehWb9NI+6868NW+Z2pgjr+a9BwqnJjlVEnVvTzCeULijixpKa21OAl/iKC30Vlofw7VBeCOn48Lc2bV5v4WkVPSF6XYjRKCjmBXtCrYrWoCYUlEKQQHyiVNQJSD8w0jpKkAqbQy0IkLidSmqOnklF7iThlOXiHebefUQU2qlK7oxJOyvlHVDsxwcsPoU6YDAIaddd0iwWxNSpncPlB9z0WpVd4ObQYf1BC4ao6o0Ia9q6QNyoUp/iGnSQg6zvmA3EpRi1QZso0Ld/Poi/DlEuqNJJgLXxz2zvWvRcHAZTHymdw0CT7cJ9h1048HyOiAsLqm0AEhC1MaD6kUvp2nrCv8AQ44vVyNY2p3/AFR9J0iAsvZ1zMTOg/JPrN0CSfJAsy4P2QF9eho3hWXFyOv7C828W+IM9X4bHQABJn7IRT7FfEobpOqx15cuqHM7dDMyncyeqsDm/wBQ9VHd1fEz7VOCX4hEQffombo6hKMTq+qjmXV9Zhx4etTIcSJETvPYiN1vsOBECN+QvPvDVVojUEcTx5EbL0LDjpvK6IwaOjV0S/ENQQr7c6SvmUc5j97rRILw3Z/4kxovQLVugSjDLIMiE8ohIxCmCqpXQUiXhynKoaVZKRpZlB5XZVVQoD8vWDtEaEpw+pqQmgPHX7LirqUVQZnVL74n5f8AcB78p06dMrgANxEz+i+qNB4VS4m86GtYY0NaNAFd8cBfGkFXWZp9X2Rsoyu1q5jRK7q5LWuefq2HZH5O6X4jYPeIBAEz5quc0utZx7pMnUncom1vSxW1cIqDgH1VLrGoBOUrbYyxo8JuS8h9Z/yfy0mauf2/0ha5llnDRAZ0YOPMrz3ArkU3S/cbA6Ad+61jvEbWgCdSBztIP5BBzqz6aKzqZC7kCPXt+KY08UBgEjXYTusV/wC0aKYqVDAiYnVxPACzzfEb8xdzwNgAnovtvvE3iZtFggy52mnHUryypUBOpnuvri4dUMuK+tqTCfnJA6hTaWIh3c+6sz9zHnC+rW7J+Vxjuoi0H9YR6NayiXfS8ntyoGkZ+syuixdw4Jlb2L6gghriO+p8jwj/ANArw+IOoB4kfn3XpeHMEArz7CbF7H6xHTYjsQtna18ojhXymtD8bTyITywpDdZPDLrO7TWNHDtwVsrMaLROGNEI+k8Qg7cIpjfx17rH5r3P8TidWpC42oo1BPmoZNfT9Fj138/n6npXpc2tCm2sP3+aGcF0N77/AN1n33/qPK5BJBRqSqS9VZoHmqi9dXx3q8y9faa/LlqCHAkQnFKtoZSihVzazorw48FYXl0SmgqLlR/5INtQrj6pjZT4nox1aFB7iVQ2qOqszd0YaSlHKpcrGEpk7nUazZGim1ccUwUPsS53br1VNazkgBOFNsKtqcD1bMPjP80bdvJDPwhkiBHumWYKLj04R5UZC8YG0/zOHsV3/wCePFT3b+hTu1dpJEFEOCnyp+MZR2BVP6m/cKh+E1h/LPkVsHKlwTndK8xjqlnVG7HBTtQ8HQkepH4fotBiFRJaVKXTPqtJdR1Ma/w8HHV2vfc+/KdVufJBYJb5WjWdAmleMpWsiAXhKuTcRPBH/a9Mt6vReV+FiP4h52I+69HsqswnBfto7Z2iMY9LKDkVTemkWXKtztVXnUMyAuL1HOqC5fByg031FBxXWtXXkKif/9k="/>
          <p:cNvSpPr>
            <a:spLocks noChangeAspect="1" noChangeArrowheads="1"/>
          </p:cNvSpPr>
          <p:nvPr/>
        </p:nvSpPr>
        <p:spPr bwMode="auto">
          <a:xfrm>
            <a:off x="1679575" y="-144463"/>
            <a:ext cx="30480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vi-VN" altLang="vi-VN" sz="1800"/>
          </a:p>
        </p:txBody>
      </p:sp>
      <p:pic>
        <p:nvPicPr>
          <p:cNvPr id="21508" name="Picture 14" descr="BỆNH NEWCASTLE DISEASE (bệnh gà rù )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1200" y="0"/>
            <a:ext cx="4876800" cy="3703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5071" name="Picture 15" descr="y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0"/>
            <a:ext cx="4114800" cy="3657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 Box 4"/>
          <p:cNvSpPr txBox="1">
            <a:spLocks noChangeArrowheads="1"/>
          </p:cNvSpPr>
          <p:nvPr/>
        </p:nvSpPr>
        <p:spPr bwMode="auto">
          <a:xfrm>
            <a:off x="3886200" y="-144463"/>
            <a:ext cx="3810000" cy="1077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vi-VN" b="1">
                <a:solidFill>
                  <a:srgbClr val="FFFF00"/>
                </a:solidFill>
              </a:rPr>
              <a:t>Vi sinh vật gây bệnh ở vật nuôi</a:t>
            </a:r>
          </a:p>
        </p:txBody>
      </p:sp>
    </p:spTree>
    <p:extLst>
      <p:ext uri="{BB962C8B-B14F-4D97-AF65-F5344CB8AC3E}">
        <p14:creationId xmlns:p14="http://schemas.microsoft.com/office/powerpoint/2010/main" val="29792129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7" dur="500"/>
                                        <p:tgtEl>
                                          <p:spTgt spid="450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457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45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45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578" grpId="0"/>
      <p:bldP spid="6" grpId="0" autoUpdateAnimBg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mtClean="0"/>
              <a:t>Động vật bị hạn do  nắng nóng</a:t>
            </a:r>
            <a:endParaRPr lang="vi-VN" altLang="en-US" smtClean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6400" y="1417638"/>
            <a:ext cx="4114800" cy="4983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3600" y="1417638"/>
            <a:ext cx="4267200" cy="5059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379435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altLang="en-US" sz="3600">
                <a:latin typeface="Times New Roman" panose="02020603050405020304" pitchFamily="18" charset="0"/>
                <a:cs typeface="Times New Roman" panose="02020603050405020304" pitchFamily="18" charset="0"/>
              </a:rPr>
              <a:t>Động vật bị lạnh</a:t>
            </a:r>
            <a:endParaRPr lang="vi-VN" altLang="en-US" sz="36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6400" y="2657476"/>
            <a:ext cx="4267200" cy="3514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24600" y="2671764"/>
            <a:ext cx="4191000" cy="3652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233417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altLang="en-US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Động vật thiếu dinh dưỡng</a:t>
            </a:r>
            <a:endParaRPr lang="vi-VN" altLang="en-US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8800" y="1676400"/>
            <a:ext cx="4648200" cy="495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77001" y="1676400"/>
            <a:ext cx="3305175" cy="495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049898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AF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3675" y="399607"/>
            <a:ext cx="10459341" cy="50974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36648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15" descr="j023213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5257800"/>
            <a:ext cx="1524000" cy="160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7651" name="AutoShape 17" descr="data:image/jpeg;base64,/9j/4AAQSkZJRgABAQAAAQABAAD/2wBDAAkGBwgHBgkIBwgKCgkLDRYPDQwMDRsUFRAWIB0iIiAdHx8kKDQsJCYxJx8fLT0tMTU3Ojo6Iys/RD84QzQ5Ojf/2wBDAQoKCg0MDRoPDxo3JR8lNzc3Nzc3Nzc3Nzc3Nzc3Nzc3Nzc3Nzc3Nzc3Nzc3Nzc3Nzc3Nzc3Nzc3Nzc3Nzc3Nzf/wAARCADCAQMDASIAAhEBAxEB/8QAHAAAAgIDAQEAAAAAAAAAAAAABQYDBAACBwEI/8QAQRAAAgEDAwIEBQIEBAMGBwAAAQIDAAQRBRIhBjETIkFRBxQyYXFCgSORobEVJDNSJUNiFiY0ZHLRU2NzgoOiwf/EABgBAAMBAQAAAAAAAAAAAAAAAAABAgME/8QAIREBAQACAwEAAwEBAQAAAAAAAAECERIhMUEDMlEiE2H/2gAMAwEAAhEDEQA/ADPxAtl0CzivdHBThQRODIuFbeODx9XP9OwAqXWIUuOjE1q2kL3ky75HJyCSvJ457gev9CQTXxYtfH6cc4yAapaakV38LoxCoAERBx7inrpLTpbZqPw/uZMDxJiWkC9i20A45P8AtHrQX4dp4/TXUNo3ZGNMHwyWOToeeJByryA0M+GkeG6ktCOSxx/KqKqPTEZuPhnrFu3aKdsCt79/nfhNp06jBgcD+TVb6HRH0HqOwA/iJKxK/Y1HpgW4+FF1Dt5t5GB/nS+Be6gIGr9JXo5LGMf0o31fBCIPEkHZ8r+aXtebPTfSl4pz4ckWT+KceoYluLB8rubAYVeKK5b1lEXhEhHOKG/D5tt5aqf03q/3pg6oQT6WSp86dxS10RldRQDv84h/rWN/ZrP1O2qpiPqYe1/E39azVOOqXb/zFuan1dfP1Wg7iaJv6ioNXX/vEDn6ntjWiEW3z/m4l/uap3A87f8A0hV1ztkA/wDMS/3NU7j/AFZM/wDwFNBRSuMG3uOeAozS71w4KW649FpjeLfDcgA9l/uKAdexhRaA4HGOKnLxWHrXQgDag0w25z9IycUB0XAs12jI96NQSPEpYbdpHqax47dHxOzDy7h61f0ibyXMJPcbgKCeO2BxnJ4NWNGYnWoUU53kg0rgV8Q33lkU47saEaTGJ9aBftuo9rMRiuWDD6cmgNhIIJpJRyXdUX8k09aG+lM24i1O9ycqshApgsB4XTszAcNIf7UJvVxf3LBTgzNkj1oyC6dLRlhtLuSB/Sps7P4WAgkudoHejcV5FGgRnxjihEJ23atgEg4x71cksoyrFmIY+mKKma+p98c8uBzUTsu8rGQvoSait7f5aUyGTIx2qOQMS5ZcljkAUaPU2OlhFoKyceK0gAxUFzfazpMCSW8hktjydgzj81tqE2yC0t1TKqm4496r6bqDx3LRXBPy78YPaqmvrPKSh+qdU3usJEtwEk2dvShct9IqEyIVHsKNav05/Fa5tvPFIMgqMYoDeWNyIiwyyCnbTx4ydK5voPXfWUPZG3HKEGso1Vbj6U6imj1rot50OdybsCgvw2nS56Cu7TBJhd1I/NEOmYEn+H0bHO57cg0E+EUiBdc0/J3hw2CPTmtP/GW1n4RMVt9Ysyf9OckD8150MBB1nr9q3dk3AfvVP4evJa9daraLwko3Efg1d0w/J/FOZfS5iZfzT2SLoqIR9VdS2jcNJGCBXnR2J+l+o9NON0Mz/wAiKn0pRbfFK6iIwLi3as6KhWPXOqLUjluf2oINuHNx8LrGUHzW0+Pxg10O6BlsYmHZolP9K51pyF/htrVuwyYLpjj8mugadL8x01ZTerW4/tiql0VIHVkIjikReAVOaTekWK6j5jwLqI//ALU89YeaNWxnKNSB0ycX74PmE0Zx/wDdWe/9NMf1dS1IAah1UTyDHGf6ih+qZOtwt9rY/wBaJapC7al1AucmS0jbA/Iqvq0JOrwMCW/hW5O0dse9afE6qq8Zbw5B2+Zkyf51gtGknZUUsfllzgZ96n1e/wBP0VMX8ymaOdpFgiOfFUg/+9Ieu9WX2pDw7XNrbbdoSM+dgPvUZZ68aY4bMeo3+l6XDcLeXIlkbGIIeSfyfSkTqrWzq7oVtkgij/0wvJP5qk2MEkksTkljk0PvZc8A8isuVtXwmI3ouoOi+GcAfejUOpSy5TYMds0p6JZ3epz+BYpuYDLMewpti6c1JFG2eIuO4FaSDbJJpWChRjBq1otwyaij9mRWbmrUXTWuSxnCxHA71Xi07WdMv3N/ZsI/DbMqjIIxVcKe+hLVd13pFtfgZMkYLY/el/T4Ume1Vs7WuTyPxTO2tRjpSxjFoVCQgEY7nmgGkzD5mwJUAM7sAPwanKM5Q6ZZXmuHR8qJCaYdSBj6Vsl7sVzx+aDTwzi2ZlsyVkbOQe/NF9duEXSrNFUoVj5BqcppXLot2CGS9C+3Jold+QBvU8VQsnjR2YsA5PlAqw8/iNibtUlK8MSMCzSBjjsDWkMSC6hiRiWc/SaliksNrjJUjsDVnSxA17E0f6QSQe9B2zTOoIGN8yRvtRYxkCgzQzMRkMQKIGdp7qeWTJ3NxUFw7Z3IeBSol0KaBqUlq3yVxzG/AzzxVueyXTJn3jxLG5/V32E0s+KwO/OHx5W9qeNODNpMaS4lV085b0qsf4i+hL9OWTsWjZWQ9m96yvW0O83HwZwI/wBIz6VlX2XI9fDCRrjowwkg+Gzx/ftS/wDD9mtOv9StSQBLEe/2op8IZQINVsyeUm37fsRihdl/kPitGuMCbK/zp/UpLD/I/FYgEL4qMCD61b6h/wAj8S9HuDwHbafwRVfqRVs/idpkzDhzt/nVn4oIYNY0i8XgpMvP70oVTasBafFLTJcgeIjL+ciptEHgfEnVocYE9vkfc5qDr0NF1RoN0CBmdOf71NeAQfFWzcZAuISM+/FWA/RIv+HdYWH6lctt/OaZ+k5DN0TpxPfwSD+2aB6Svh9W9TWjjAntt4yO+KsdJX0Fv0SnjyrEsErKdx7DNHw9BHU4MlqjLwUDDk0idNRNLq90qIxI2thR2we9O3Vt3G1gWgdXVsspU965rb3s1te3EkEzo7rjKnuKyvV20x8067rutaXZX91JNceMt1ZLHthPIYD39KUNT61vLkKlsEttkfhb1HnZfY0oyOz8g+UjPJ5+9YGReSB9yTU3K1rjjJGTyu8rySyFmb9RPNU3kCkbSAPWtbiXCk/eh0lwBMoI+qiQ96WzIzbgOfb3NbR9P6rfyBYLGdUbvKyHAo18P/Pr3lsjcygYRQM/0rrF2uvyqoZIbZT5QpK//wArSQvQ/oXoSz0jTvFmeaa4mXzZO0LWdRQadohZrbxA8oxgvkA1ZMWtgqkmowhfYnGKmtNN0mN3uNbv4ryQjypngVexrQb0/fw2aQTTXxlmuGwEL8AfioboX0N1qL3+qIUljZkj3jA9gPvUHUsmi3ckKWtiiIjgLJExBJz6Uv6j07F8y7w3cyuxyVmJP7Cq7RnYYDdxP03/AAmWQhQrsfQ0P0GCPwZLhI1YRQsoZu4Y/aqCvFp2lS2kjO8u7cpHY1LoN/axwyRTs6ytGxAHY0+P9ZW2+Gm1sYnsbUO5LeGDt96XeqRmYRkYGMYFZb9ZwGaztLWGZi7LG7tjj8VF1jc/8SZV9AKz/J34vG7hdXy3DyYGF9KsfMocFlKk+9Q2cgZnJGTUzKpkDMMqeD9qy0rTRXiZyMB2x3on08mbuaTuqwnOfQ0NbwVfKDccY8tHdBg8CzvLj08I5+1OQstAyiREIVgcscg+1aTHw0A9TUENy2Wc5Kc1Ve7O8gc5PGaWlY+CSRGUoiDcxYACn/TFa3h2uvAQDbSP0+DLcxMW7nIxT+GaMLGOc85NORGdrwWysMiTaD6e1ZWuY08pYEj1xWVSEHw9nNl1xqNoTgSx5x+Ki64PyHXmmXudoMoyR96ic/4X8SVZtwDoQyj1GKvfFFNw0y/VSo3Jww54NH3SZUnxRTZq+kXiNj+MmD+9XvirDv0K1nHPhurZ/cGtPiegm6atrxSMqqsooh1DbtqXQsZ8WPzQI+6Q47D0oPWw74gfxNH0S/Xurxv9/SrfU4+X6h0TWZGWO2hUNLIT2GKTda68tJunLXS47NpbiKMI7P8ARketI2oaxf37It9dSziNcAM2FX2A96Oa5g6N1B1fp+ndRyaposwuZZYjG6MOBmuf6trdxfM+9tiOSTHGcLmhTEnODgmq8km0YPO2p3dq46X7HVLhrU20krELnG4+lZC4Nw3/AKKBJMVlLA4PvRS2kDPkeowaMtnNbXmkAIANaSOAO9a28U15MIrdMsTjcfSmpeh0Fqkt9rEMLyYARUJOamStCNdSZPB4q309pCalqUSzKzrnIiQZLfanez+FscrZvtcjWEnKiKMliKf9FstJ6YsBHpNlJLKO8pTJb8+1XMS1dgcMWraXAv8Ag3TUdnJtwZnPmI+9aXlzf+Ii9R3dta4G4mNuVH3q7qmpa5eF/Cs5gp7AA80m64mpiIPfafPMufoMZIx+aruNcYraz1Fa/PyJpl7JdW3ZZPv7U+aF0Wl1paXmsTSeLMu/wF42+3P3pN0RILiYE6WluikEAoV5/euoaPfXF5uihhcmJVDM30n2p491nnbC3q/REUr276ctwkkDq+0tkNg5rNRjmyWurWTLccLTrI0kWWkZBx2B5qk1/GXK58x9SMitdML25ndrFIzL4LAjjBWlzxxDJLlQuAQDiu2GS1kYrK0Yb32ilzWNHsbiJnjiibDZ7Zyf2qcpavHFyvQy76vYAKeZhnAoz1FKW1Gdm9GxR2xgij1JBFpKYyczc/wz70sa8xN1PuOfMefes5joWIrAhlbBHJq4Yy6BMjv3oRATHGuDgHv96IwzeUKTkmpPTbwR4q4PCnJx60atp1h0O8kK+UnAJoKzqJt4zyuMVdvcJ09GmSPEm5HvTTQyRkMW7YAPUVF4ECjICkgbq3lVUTznjPFapAsiEq2M/wBqVOGTpC3SWdZGXAHYCnNk/iAYG370u9JIog8VO2MUx3ZbCleGI7/enJpFu62aHDEZSsqrum/XIS3qcVlBaV+ubc23WOm3KNgySqpY/pzxRz4kafPcaAixDe0HmLntS78Sde0W5mRILhp7qNgw8P6QR96Sdd6t1bWUWK8uWEKL5Y4zjOPelbN7VMDbrHXGn3HTcGmPZtNdJEEcscKD+aQ77Wb+4to7eW6l+XjB2whvKPahbykttHAPoTzWkpcDzdqndrSYyMkdsAk8k9hUWSCxJ79q2ZlK4HNaEh+D6UB6zEDg1WnlAUrnk9q2k/hqea9slWQlnAI9KeivaksM8p3JE5APOBV+zhvVHFtL377abtHSNIuQoBHtRqwu0Z/BRgSvpxThz8ZX07/EI2BW1lB9wtG49Q1SJVMtrIwQ5BaOm60JIGAQf2o1auY0DMcj1BA5rSSaKywjxdYahaMCyhWP6nj7VbTrq7yTuXd/t7U8x+DdRk3NvCY/TKClTqOy6eaXwvkkWRv1RcYp2aLtVt+tZ5W/WGzyQ/Aq4nWTBQrq0hJ+lmpVn6SvWDvpcizxY5Vjhlqtfj/DZIrcWyOwQbpg27mp2vHDK308SdZW02Fa0jTH/QCTWkPVLRErb3BiU/oC8Vze6vmVw0cmG9akF9MYt6yZI78UbTlLK6jD1PZDLTTB5D344qwOqbD02H9q5Ot1IBkPk/cVr8y7HJYH8U+SbHV26isC+RDCWPrW516AqEgiiGTzxmuTLdPnOTj81YivWwcF8496OR706XNqb3EU8YiijATJZcVy3USJJnbdkZPer9pqMkay+dgWXHmNCmG+RmdgRj0pb2V/qzE+yNThduPUVLBHuD78Eg+lRRyL5QF7D1qeMyAswxg81Oi5NXg44cGs1iRjZ2iLkkEkipkw/mKnv6Vms2sgt7R0YbtpP7VWhsKy7FfFU/irMagEFPXsKpKZ2YZ5Q8E+1ELMCSSJfXdilob6PPT6KlgqEbfU0XLPJuQLkKNwP4obaq0aRqBgYq1cTFLaR0OCEIBppnqp86p53f1rKUor6W2QQzR5kXO7n171lZ7a8YVi5GQe5rQlicDGK1lcK+W4qF5jny8UtLWNyr9WKqTS75MA8VpJIQu5zUIlV28nJpxNq9bQGaVIEGTI4GfarGvW/wAjqHyzf8tRyB3qXQP4V2JpRgJyM0wydH611ZqAmsIhHAF5uZjhf296ej10QLl/Ymt7IM7Kqkd+54rqq/DLprTVzrOrXF1cY5SAbQD+avW3w86XuIS9ol2mP1mTNNM3HPDdGztwu4eJ6Cimg39vawlpsNM54NEOqugQ5Eum352quPCk4/rS9adNSR+SeR1c8AKcj+dTL2vlTnYatJdXBitUklkOPLGMimBrbXI7fxFsiQOSrHkCivR2mWXT+jxRwBXkYBpJW+o59BRedzOpMLnge9byXRXKUspfyvYyHwSlwq/S3Arnh1jbrbePuY7sbcZrrY0sTkmcnkYOKWdQ+F+mXt01xFqE9vKTnI5FLLfwTKKY1AnTxbRZQSAkkcH+dK+qwSNbGMYVFOWIGTinaLoF7Yrt1rxAvq8dWj0dZOg+e1VpNpyVQbcj2p3HcFyjjiqCCDcKDngMOasQ28hyPGjOfQGus2fTHS+mGSRbFbiQnOZWz/SoZbLTrtZFg0y2RR6qORU8dM7d1zAWsm07Tk/Y14LeZU3YVvQ4NOidPTW95DJAyuGcAx+wqDXtKhTUXWxwWH1xj0oPsqC1kLZHC1KY2UcHA+9EZrO5iHmXAPbcMVW8NzxnLD0FSXKq20nuQa0dZF7BRV1fE7bR+9bFSw2kAH709FzVY0YYJcYPtUqcqVD81jCTIUgHHsKntFBl5jIo0W9ilgNkCo6glsc4oRr2tRQ3y2UqeVEzuFNJtWCRMgwAucGufdYQlNRJZSHIGfxRegJJKlxsMM6Kp9MVf0VfEu8llYD2FJVtcvbnAXynvTd0g7XN47BAsKAg896JQdbSVyyZPABrfWLoW1l4zqCpcAAe9aWexJVRu0g8tRa4CNNbyFygJC+59KqlL2Fy2SzyNK5QsxyayhUV3NHGqOjBgMGsrB0bhKm3M2WNQNOeyDJrWJZblgI8hfej+k6LkhnQn71SO/ihYaTLduDISVPpTxoXTFmsW6SEFqtafZpbx+VecUX0aGa91FLS3BCnl/x605NrmPW6JdOdE6deOLy8gzDG3lXsGP3+1MGt3otoRBbKI40GEjUYAozIBb2aQxDCqMClbWZBHG7ydgOad6RvdLF5Os83m5yean07UmsvFgZj4ZPlx6UEu7qBLgsr8E+gzWrXZkLqFJUDuRjNRLqtJNveoNSMcxRZGbIyKE6bqRNwpuQzoTwg71Hdyu+pxRPHuMw2Rqvck9sU66H8MlRRd63dssjYKW8XBUff70Sbuzy1IqL1FLHceHLH4KBcKCe4pg0rXIzANzjJPpUt10p07GVaWCaUr/uk5oJqWkabbEtYTtasOdjtkH8e1b43XrKzZnXVos538VpLrSA8d6SkuXTg7HHq0Z71Jc3Py8DSOpVQM5c1cyxqeI9eaoz/AKyPwaHyX/8Auc/zpRk6jtZMiOQuc9lGaq3Otqg86uufelcoOJskv13H+Icfmt7fVlSEQoQN2eTSI+txAZBOfxUUevHPMTtj1AqeR7jpEWqiNwUXcykUr9Q6pJJqhubc+DJu5x60M0rXZJtZtI50YW7yqHOMYGar9b6rA3UdwNPQfLJhUbP1moy7hywV/wAceaRF1E+IoHlIHarsckNyMwOrY7474pAgurq6ugtvFJNJ+lEGSaf+nOnNWYqZoltonGXebgrUQal8eSWx7qKia3YHzDj3qxqV1YWN61owuZJE/wCcFwpqYWZkh8aKVyO+DVwuFU/AyRjt71Ys7YtJtwc/ivY4+fO4FX7J83A2nIFFqbF68QRpCiuQxA71z/qtnl1KQSkZVcDFO2vTTLsWPGcZ5pE1cTG4zdFS7D9PtStOQFYAAEkE+1MvSEj+N4UZwCwzS7IBuO70o10jJ4OoR85BNTL2MjjrNy0WrWXgBh4fDgCi2pOgVpc4whJB/FTTqrwxyKAAe5xSv1NqCRtGm5mjZGVyPSryvaZCrc6hLJcSOBwWJ71lUWyGIU7h6H3rKlfY7aaO1sQJIio/FMVtGkcI2rRe9khQgzIpB7UPu4jGolhPkPp7VLfGMBYcBe/Ye9dA6N0sWFl8xKp8efnJH0igvSeiGfbfXg8i/Qp9abZ7hYgQpA44PoK1wx16nK/G19MuwgEcUvapsmhZRjLDHNR32p7Q/el3UtbijU73H4zSyKQsazazQ3DIQQmc7sVCl3slVGO0MMfmjM17bajCQxwo7e9KPUN1/h7Kud4b/TcVj40l06D8N9Ptr/WpL6ZBJ8mNq5/S59f2rpGpo8hHh8Z7n1rknwM1NjPq0ExzI5WT8YrsSSCUZJAxXTMNTpjlnMrsCuLBnGZCBn1NANd6WXUI3CTvHLjy+xp6njVhtbB/ND7iAyEr24os30JdOK3+i32nkLe+MgB5kjPlIqve6xYWieEkAnjxjMzEn+ldkuLJ5YmiljSSM+hGa531X0NGkvztnARjlo/Q1lZYrmU/+0EklusFhYRwxg5/hx/Ufyahjs9Q1GcPMgVf+oUw2VtEiDCbSP047VeiUuvkwfxQztABo7KoBVT+1aPYiPjwzz7CmJYWJOAa9aEqQDg1SC4LR4WVgp57cUT6R6NstSvppNSkZ9nmCZopHayTECFTIPdB2oppPT99FdCZnWBRy4JwSKDx97NOk6NpVjCq6bZxQYHLhfN/WtZ47eMkGMEMeSxNePfLAuxWAUrgE+pqBJTNPFEnnYnzfYVckaKGoadb3CFzaIzDswpYvrSW2J2SssXqprpNxBtXb/ageoWSyDAjVs96VgtpCWaMuAD3780T02VDMqg8evvUGtaQ0LNLbDBHdff8UN026eK7CvjIHP2rLxI5r8schjYKx9KTNbkzIB4TIB2Jph1S7DhG3AeU4NKuu3HiTKCxY7fSimG7153+pq5plwIL2FgcChKyAnn+tTRSZlGeMHikmuxaddi504KDkik3qu68GCe08pPiAgnvzR/pF/Fs5eMhVpQ6vuYprmNUU+ICd5/FP08QQZAxmsqPJPrWU1OmXM0d2yxu4UE8OT2pj0Xp55nWedmFoMcH9Z+1J+oaPrVghM9hMFxncBmivTOvXWo2rwSyuJYRgDsR+1E06L/D/qmrx6bAqR25KqPKFHegja6l1bmQOPEB5iB7VzPV9T1RbqSGW8kcZ4UtiqNpdTwvlJDvJ55zxRcyn4/6bdV1l2kfBx7Cly5uzKSXbiq9zcNKu9859cULvr9Yh5j37L61O7RdYjEOpw20gEp8jcZo/wD4Zpmr6d5XSTePKWP0H3rnAulkcFgXJ7IK6F0f0dquowwXJBtLFgWd3OCfsBV/NVnvaTobSptF1t7mGXfCqmN5D9ODXVYtRjjt3uFBdVGWf0xSVdackMqrqd9FZWMR/g2cJy833Jra+6ljzFCYGh01SAkag5z7k+1afjvWk/8AOH6xvIr6FLiIllb0NWmCnnGKVbHXoDEoUADuu0YBq5BrsMp2BvNmteM9RRiQk8Lihl3tY7Fdfck9qnLyTrmM/mo2tEUYfG4fes8psSdly50/S5pmZ0w/qAcZodd2mlQxk2ssiyfftV/Ure0juzMNwc8E7uP5Uva9bLHiYlvCfuQe33rPWo14StIXiuJzD4qhh/vON34qK61OzsVl+etpIQvCtJ9Mn4NAb6zuSsclmWcZ4JND73U5nsntNTJKKfIknJB+xqNpuMngm3XZtJNlvG0UQ5CY4P71s3xEYSGVLeSSRhjk8UAsrS1lAYngf7j2q2umwFt6DI+1VMqjYonWM99PGrKY9xAC11fR9ltDFsjLMyhmc/2rjtlp6m7twib2Eg5H6fzXay2IolUBdqjt+KJavGtnnzyx4JqncOucivLmUodxO77Cqb3Bbl0wKrZWK15h1byj96RdbjWKcyqMEe1PF/dRpAxGMgVzzVrkSzMA2OajLQk2oy3vikZP0g8UP1diEWQfqOKqxyf5+QbuM8VtrLuPCVmyv2FKRFC8jcpz61L4mHyKiYYxn1rzHY+nrTsS6L0nLK2myybiqkhRj1pb6glWTVphFyqnH70ydMO1r06Hk4BTfgj74pTncXFzLKFA3OcjPapnip0r5PsKypdp9qyme31EN2Oc8eh5BoRe6NaeK1xDBHDM31Mgxn80UMpA5NQNNvO3IK+ta3FXbkfU+kT2V9LNNFlX7OORUXTfTQ1y2vpvmPCMI/hEDh29s11W4sU1GNoZIw0ZBGCO33pduGtNMSPStLxHEj5f3Y1OOM+tMcrenGtbkuLO+ktJwVniOGUf3o78O9BstauZptSgkn2HhAa0+I9r4/UHzKAguoVyPcUc+F1vcabfyeVmMycEUSTaLbydIsOkenNMVGt9Ih8buGcZIo58pHLGPmMFOyoOAv7VR06aW5k8SaMxhO+71qa6vAqEk4X0+1Voq9k0vTC7O9pA7juzjJA+1CNVfTLaaOOS0JLfR4aZA/NXLScXLlI8lCfMakuESNQwUNt96Vn0t0n6hpz7TNpm7GCTGwxu/FLOldQtbap4GoxNA4f6XGKfJ2eY7ASCTzj0oD1J01Fq8DeOR4yjyS9iPzRMtD0yHWYgsbQEbGHfNFLaQ3cO+NcknHFccsbjUNHItb5Jfl1OFmxkU3aVqctyyWdnJLM7/T4YI2/mr5SqmJtk02Fm/wA0FyG5odrOmWJtJWkdfDUZKA1evtHuk0kxQXG+5HJLn19s1z+46R6jhkaXxPEDNuKiTj8UZWHKFJcvaTvEAZLQt/pn0H5of1BaJdxC5tkYFOfDYcEfmpr83lpI0V5bvGc+gzVCW9dnBSTaAMFT2Nc9PJvoUGiajOIRNJazEd2ORmmGPp62icme+M8S8iOBME/vSfJZWAc3LmRDnJKelbnqZ7CUrYyMY8fU1OI6dT0aK0t/BNvYmOMj6pDliaPgyMBjha5H0t1DrF9eb3Ie2VucntT/AGurkEJLG4ycCrkVLBqUcZOOKX9XvVgGA4yKt3t48gwrAAd6TNZmcyMueadCpqess7OBIdpoDLODlm59a8un5IPeht9NiIhTzis72V6QW7NLOzqM+f09qm1Z8+Fn0qXRPDZQpXB9TWt9ZtJckKcLngn3psqGNuIyB2rRiQDV6TTJwoG5Sc+hrWLS7h5UQqDucDvQR71INHoMMkLfwvlwgX796ULqRI5FEfcLlz70xa2X0/p+WCZ/4k7r4KH0UD/3pQyQVAOR61M8VU3zDf7j/KsqCsoJ9MXd2XJReB7iqMuoxW6BS2Tnnmg97qngq4Dc4oPbzm7nGSdoPNdG22qfLa/aaFiOBsODSn8rcS33iFVXY+Wy3cVd+cIjWGLPPFbwaX8tEW3M9xOccngCp9Of5L4LRarNJJax3EEhwVdc/uKP6HPpmmLcTxxOHYjCN+mtdSgfT7fZFiWckeXHaqs0gnj8K9heLtiRBx+9Fmu072vW/UD6nd3oUlIo9uB/eqmpaz4qeFGxCDvzSJeazd6FeXtqUASRgRLnuKv9NtNrjxogym7zGlMtn06j023/AA9ZSMbjgH3q1cyBeO9S28QtbSOIAbUX0qk7b5cntVVFVr4bVLpgEjtVdijRbJUyjDDMT6UU8BTndzntmherwzvaulkFWUHu3apoJd5Fc2V5Oq3DyWw+iOTkCvekuo7nTdcjtfDjCXTBd+ORV/VLW6jhAjjAdhy/cA0sy2sqyxXZXZLBICD6d6zl1WnLp26WUKo3HJHvVS5ZGiL54PpUdtMLyygkzy6A5qU24k4PCjvmun2ICCFl3K1ujj/qXNB9Z0/TZI8T2UG7/wCWuCKabgFUKwqAPelTV02btzHcayyhwmahpFrCzGznwT/yn5zSbrGmzWsniSLhG9F7CnbUIvNuBzQ24njdGguRuQ+/cVl4q47gT0pdw2M0kd4GELLlT7GmPT+qUurzwPP4qcIf9wpeOmuxZrcrJGOcZ5FRLYokscyMI3XnOcEVUrK7hpv9Yu2LhB4SKfPJJ3qgtyk2mPqEkucNtA96rNPqUyjxSrResjEc0H1bU1aNLW3TbGhy2PU07Vco9efxXZvvQvUJQ7bR3rVrlyCFBBqu25vqPNKJyy2I6XcmDgDJq7f33mjYoM4oNbsyuD7VPcuZWX3FNCf/ABUgeaMY9veiGkagZtTtovB8pbJ5oEQccgUf6LRPnpp3HMcZwPvSy8OLevzHVHWdvJHCSsak+lLh4zt96I6uXN2UlyiLnaB7mqIzkcfvS+HWvPtWVLke1ZQWj5dXpmfBY1cspRHExU84ry86P6gt8skMU6juVcUDuJb7TnKXdvPB9ih2n96crstxvjoGmtHGqSScgDOaK2morITOcHacJXObbqWAwBDIAQPQ1LadRZcwR75ieQEGa0mURx2er3UhbbpmQySucDjtWT3SXEaK4BJGGBFDrPTNV1CNH+WaJTjl+Dj9621Xp/VAHcXMEIZdu0nvTyymkzGOedd2lldaj4umXgkYJiSMnsaI/CTURFPJaNgMTxVe96O1K1kEkkClScmSE9vuaudP6SNL1e2mjkSVC3dT5v3FZY3sXF2FJN67c5UetRpBvkJHYV7akGMOSB24qbxFwSCB9612VRSqQM+1ULhiMkd6sXEpbIQ7j9qoyW7SHMjkKamlpUuEQrlmJB70tak0XmHp603SRb49igAD1NLOq2LRszDkfiooi70Rq5Z206dvNHzH+Keljyq89647BK9jqdreQnJSQK4+xrsdvIrxIyk4IBGa3wy3BlNKl85ijbjFIWvXJLNzxTvq7FlYDkUi65EoU980shCzeXJVeOaC3TeIc45oxcW+4E5odNEoBzXNVwPSQocqdpzg4PeoXWO5lYvncPY8VmoK4iZ4hnHtQuGd1bfng8EU4j8l+Cb2zbfLLJ+CeKrS28h+rbU0NyXIXj+dWvFXGCAaplQdoCKjMIzzRhgjdlxVaZMdhQIo+HivQvOTVpogV7mo9pHbNBIWXNHOnT8pBeTkZXaOfag5jK5PPNMOn2JaKGAyBVYb5M+wpZXo4GXDmZzJIdxbtVcjBYdiOwqa5kQzNsxtBIGKr53EmkqvNre9ZXvPvWUDb6MyQxwSPxUdyqzWf8ZRJ/6xmsrKdXHJOtYYorj+FEifxB9KgetdN+HNrb/4Ur/Lxb/92wZrKylFzw1XJJA5NLvU3KjPP5rKyqvhQNsmYkqWOOOM0lXvk6xATyjxDwOPSsrKWPqvjq9t/wCCT9q9k+gVlZWlRViADwjx6VWm7GsrKkIp/wDTWg+p/Q9ZWUqChfAeAOP1V1PQ+dJt88+QVlZWn4/KefxrqP8AotSPrP0msrKeXiYXJfqobL+usrK56uBc3Z6XJPrb81lZTjL8n7N4O9Eo+1ZWVSKkX1rR6ysoDG+mtV7isrKCYv1j80dk/wBP/wDEaysqMvFY+l2T6lqNu5rKymde1lZWUyf/2Q=="/>
          <p:cNvSpPr>
            <a:spLocks noChangeAspect="1" noChangeArrowheads="1"/>
          </p:cNvSpPr>
          <p:nvPr/>
        </p:nvSpPr>
        <p:spPr bwMode="auto">
          <a:xfrm>
            <a:off x="1679575" y="-144463"/>
            <a:ext cx="30480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vi-VN" altLang="vi-VN" sz="1800"/>
          </a:p>
        </p:txBody>
      </p:sp>
      <p:sp>
        <p:nvSpPr>
          <p:cNvPr id="27652" name="AutoShape 19" descr="data:image/jpeg;base64,/9j/4AAQSkZJRgABAQAAAQABAAD/2wBDAAkGBwgHBgkIBwgKCgkLDRYPDQwMDRsUFRAWIB0iIiAdHx8kKDQsJCYxJx8fLT0tMTU3Ojo6Iys/RD84QzQ5Ojf/2wBDAQoKCg0MDRoPDxo3JR8lNzc3Nzc3Nzc3Nzc3Nzc3Nzc3Nzc3Nzc3Nzc3Nzc3Nzc3Nzc3Nzc3Nzc3Nzc3Nzc3Nzf/wAARCADCAQMDASIAAhEBAxEB/8QAHAAAAgIDAQEAAAAAAAAAAAAABQYDBAACBwEI/8QAQRAAAgEDAwIEBQIEBAMGBwAAAQIDAAQRBRIhBjETIkFRBxQyYXFCgSORobEVJDNSJUNiFiY0ZHLRU2NzgoOiwf/EABgBAAMBAQAAAAAAAAAAAAAAAAABAgME/8QAIREBAQACAwEAAwEBAQAAAAAAAAECERIhMUEDMlEiE2H/2gAMAwEAAhEDEQA/ADPxAtl0CzivdHBThQRODIuFbeODx9XP9OwAqXWIUuOjE1q2kL3ky75HJyCSvJ457gev9CQTXxYtfH6cc4yAapaakV38LoxCoAERBx7inrpLTpbZqPw/uZMDxJiWkC9i20A45P8AtHrQX4dp4/TXUNo3ZGNMHwyWOToeeJByryA0M+GkeG6ktCOSxx/KqKqPTEZuPhnrFu3aKdsCt79/nfhNp06jBgcD+TVb6HRH0HqOwA/iJKxK/Y1HpgW4+FF1Dt5t5GB/nS+Be6gIGr9JXo5LGMf0o31fBCIPEkHZ8r+aXtebPTfSl4pz4ckWT+KceoYluLB8rubAYVeKK5b1lEXhEhHOKG/D5tt5aqf03q/3pg6oQT6WSp86dxS10RldRQDv84h/rWN/ZrP1O2qpiPqYe1/E39azVOOqXb/zFuan1dfP1Wg7iaJv6ioNXX/vEDn6ntjWiEW3z/m4l/uap3A87f8A0hV1ztkA/wDMS/3NU7j/AFZM/wDwFNBRSuMG3uOeAozS71w4KW649FpjeLfDcgA9l/uKAdexhRaA4HGOKnLxWHrXQgDag0w25z9IycUB0XAs12jI96NQSPEpYbdpHqax47dHxOzDy7h61f0ibyXMJPcbgKCeO2BxnJ4NWNGYnWoUU53kg0rgV8Q33lkU47saEaTGJ9aBftuo9rMRiuWDD6cmgNhIIJpJRyXdUX8k09aG+lM24i1O9ycqshApgsB4XTszAcNIf7UJvVxf3LBTgzNkj1oyC6dLRlhtLuSB/Sps7P4WAgkudoHejcV5FGgRnxjihEJ23atgEg4x71cksoyrFmIY+mKKma+p98c8uBzUTsu8rGQvoSait7f5aUyGTIx2qOQMS5ZcljkAUaPU2OlhFoKyceK0gAxUFzfazpMCSW8hktjydgzj81tqE2yC0t1TKqm4496r6bqDx3LRXBPy78YPaqmvrPKSh+qdU3usJEtwEk2dvShct9IqEyIVHsKNav05/Fa5tvPFIMgqMYoDeWNyIiwyyCnbTx4ydK5voPXfWUPZG3HKEGso1Vbj6U6imj1rot50OdybsCgvw2nS56Cu7TBJhd1I/NEOmYEn+H0bHO57cg0E+EUiBdc0/J3hw2CPTmtP/GW1n4RMVt9Ysyf9OckD8150MBB1nr9q3dk3AfvVP4evJa9daraLwko3Efg1d0w/J/FOZfS5iZfzT2SLoqIR9VdS2jcNJGCBXnR2J+l+o9NON0Mz/wAiKn0pRbfFK6iIwLi3as6KhWPXOqLUjluf2oINuHNx8LrGUHzW0+Pxg10O6BlsYmHZolP9K51pyF/htrVuwyYLpjj8mugadL8x01ZTerW4/tiql0VIHVkIjikReAVOaTekWK6j5jwLqI//ALU89YeaNWxnKNSB0ycX74PmE0Zx/wDdWe/9NMf1dS1IAah1UTyDHGf6ih+qZOtwt9rY/wBaJapC7al1AucmS0jbA/Iqvq0JOrwMCW/hW5O0dse9afE6qq8Zbw5B2+Zkyf51gtGknZUUsfllzgZ96n1e/wBP0VMX8ymaOdpFgiOfFUg/+9Ieu9WX2pDw7XNrbbdoSM+dgPvUZZ68aY4bMeo3+l6XDcLeXIlkbGIIeSfyfSkTqrWzq7oVtkgij/0wvJP5qk2MEkksTkljk0PvZc8A8isuVtXwmI3ouoOi+GcAfejUOpSy5TYMds0p6JZ3epz+BYpuYDLMewpti6c1JFG2eIuO4FaSDbJJpWChRjBq1otwyaij9mRWbmrUXTWuSxnCxHA71Xi07WdMv3N/ZsI/DbMqjIIxVcKe+hLVd13pFtfgZMkYLY/el/T4Ume1Vs7WuTyPxTO2tRjpSxjFoVCQgEY7nmgGkzD5mwJUAM7sAPwanKM5Q6ZZXmuHR8qJCaYdSBj6Vsl7sVzx+aDTwzi2ZlsyVkbOQe/NF9duEXSrNFUoVj5BqcppXLot2CGS9C+3Jold+QBvU8VQsnjR2YsA5PlAqw8/iNibtUlK8MSMCzSBjjsDWkMSC6hiRiWc/SaliksNrjJUjsDVnSxA17E0f6QSQe9B2zTOoIGN8yRvtRYxkCgzQzMRkMQKIGdp7qeWTJ3NxUFw7Z3IeBSol0KaBqUlq3yVxzG/AzzxVueyXTJn3jxLG5/V32E0s+KwO/OHx5W9qeNODNpMaS4lV085b0qsf4i+hL9OWTsWjZWQ9m96yvW0O83HwZwI/wBIz6VlX2XI9fDCRrjowwkg+Gzx/ftS/wDD9mtOv9StSQBLEe/2op8IZQINVsyeUm37fsRihdl/kPitGuMCbK/zp/UpLD/I/FYgEL4qMCD61b6h/wAj8S9HuDwHbafwRVfqRVs/idpkzDhzt/nVn4oIYNY0i8XgpMvP70oVTasBafFLTJcgeIjL+ciptEHgfEnVocYE9vkfc5qDr0NF1RoN0CBmdOf71NeAQfFWzcZAuISM+/FWA/RIv+HdYWH6lctt/OaZ+k5DN0TpxPfwSD+2aB6Svh9W9TWjjAntt4yO+KsdJX0Fv0SnjyrEsErKdx7DNHw9BHU4MlqjLwUDDk0idNRNLq90qIxI2thR2we9O3Vt3G1gWgdXVsspU965rb3s1te3EkEzo7rjKnuKyvV20x8067rutaXZX91JNceMt1ZLHthPIYD39KUNT61vLkKlsEttkfhb1HnZfY0oyOz8g+UjPJ5+9YGReSB9yTU3K1rjjJGTyu8rySyFmb9RPNU3kCkbSAPWtbiXCk/eh0lwBMoI+qiQ96WzIzbgOfb3NbR9P6rfyBYLGdUbvKyHAo18P/Pr3lsjcygYRQM/0rrF2uvyqoZIbZT5QpK//wArSQvQ/oXoSz0jTvFmeaa4mXzZO0LWdRQadohZrbxA8oxgvkA1ZMWtgqkmowhfYnGKmtNN0mN3uNbv4ryQjypngVexrQb0/fw2aQTTXxlmuGwEL8AfioboX0N1qL3+qIUljZkj3jA9gPvUHUsmi3ckKWtiiIjgLJExBJz6Uv6j07F8y7w3cyuxyVmJP7Cq7RnYYDdxP03/AAmWQhQrsfQ0P0GCPwZLhI1YRQsoZu4Y/aqCvFp2lS2kjO8u7cpHY1LoN/axwyRTs6ytGxAHY0+P9ZW2+Gm1sYnsbUO5LeGDt96XeqRmYRkYGMYFZb9ZwGaztLWGZi7LG7tjj8VF1jc/8SZV9AKz/J34vG7hdXy3DyYGF9KsfMocFlKk+9Q2cgZnJGTUzKpkDMMqeD9qy0rTRXiZyMB2x3on08mbuaTuqwnOfQ0NbwVfKDccY8tHdBg8CzvLj08I5+1OQstAyiREIVgcscg+1aTHw0A9TUENy2Wc5Kc1Ve7O8gc5PGaWlY+CSRGUoiDcxYACn/TFa3h2uvAQDbSP0+DLcxMW7nIxT+GaMLGOc85NORGdrwWysMiTaD6e1ZWuY08pYEj1xWVSEHw9nNl1xqNoTgSx5x+Ki64PyHXmmXudoMoyR96ic/4X8SVZtwDoQyj1GKvfFFNw0y/VSo3Jww54NH3SZUnxRTZq+kXiNj+MmD+9XvirDv0K1nHPhurZ/cGtPiegm6atrxSMqqsooh1DbtqXQsZ8WPzQI+6Q47D0oPWw74gfxNH0S/Xurxv9/SrfU4+X6h0TWZGWO2hUNLIT2GKTda68tJunLXS47NpbiKMI7P8ARketI2oaxf37It9dSziNcAM2FX2A96Oa5g6N1B1fp+ndRyaposwuZZYjG6MOBmuf6trdxfM+9tiOSTHGcLmhTEnODgmq8km0YPO2p3dq46X7HVLhrU20krELnG4+lZC4Nw3/AKKBJMVlLA4PvRS2kDPkeowaMtnNbXmkAIANaSOAO9a28U15MIrdMsTjcfSmpeh0Fqkt9rEMLyYARUJOamStCNdSZPB4q309pCalqUSzKzrnIiQZLfanez+FscrZvtcjWEnKiKMliKf9FstJ6YsBHpNlJLKO8pTJb8+1XMS1dgcMWraXAv8Ag3TUdnJtwZnPmI+9aXlzf+Ii9R3dta4G4mNuVH3q7qmpa5eF/Cs5gp7AA80m64mpiIPfafPMufoMZIx+aruNcYraz1Fa/PyJpl7JdW3ZZPv7U+aF0Wl1paXmsTSeLMu/wF42+3P3pN0RILiYE6WluikEAoV5/euoaPfXF5uihhcmJVDM30n2p491nnbC3q/REUr276ctwkkDq+0tkNg5rNRjmyWurWTLccLTrI0kWWkZBx2B5qk1/GXK58x9SMitdML25ndrFIzL4LAjjBWlzxxDJLlQuAQDiu2GS1kYrK0Yb32ilzWNHsbiJnjiibDZ7Zyf2qcpavHFyvQy76vYAKeZhnAoz1FKW1Gdm9GxR2xgij1JBFpKYyczc/wz70sa8xN1PuOfMefes5joWIrAhlbBHJq4Yy6BMjv3oRATHGuDgHv96IwzeUKTkmpPTbwR4q4PCnJx60atp1h0O8kK+UnAJoKzqJt4zyuMVdvcJ09GmSPEm5HvTTQyRkMW7YAPUVF4ECjICkgbq3lVUTznjPFapAsiEq2M/wBqVOGTpC3SWdZGXAHYCnNk/iAYG370u9JIog8VO2MUx3ZbCleGI7/enJpFu62aHDEZSsqrum/XIS3qcVlBaV+ubc23WOm3KNgySqpY/pzxRz4kafPcaAixDe0HmLntS78Sde0W5mRILhp7qNgw8P6QR96Sdd6t1bWUWK8uWEKL5Y4zjOPelbN7VMDbrHXGn3HTcGmPZtNdJEEcscKD+aQ77Wb+4to7eW6l+XjB2whvKPahbykttHAPoTzWkpcDzdqndrSYyMkdsAk8k9hUWSCxJ79q2ZlK4HNaEh+D6UB6zEDg1WnlAUrnk9q2k/hqea9slWQlnAI9KeivaksM8p3JE5APOBV+zhvVHFtL377abtHSNIuQoBHtRqwu0Z/BRgSvpxThz8ZX07/EI2BW1lB9wtG49Q1SJVMtrIwQ5BaOm60JIGAQf2o1auY0DMcj1BA5rSSaKywjxdYahaMCyhWP6nj7VbTrq7yTuXd/t7U8x+DdRk3NvCY/TKClTqOy6eaXwvkkWRv1RcYp2aLtVt+tZ5W/WGzyQ/Aq4nWTBQrq0hJ+lmpVn6SvWDvpcizxY5Vjhlqtfj/DZIrcWyOwQbpg27mp2vHDK308SdZW02Fa0jTH/QCTWkPVLRErb3BiU/oC8Vze6vmVw0cmG9akF9MYt6yZI78UbTlLK6jD1PZDLTTB5D344qwOqbD02H9q5Ot1IBkPk/cVr8y7HJYH8U+SbHV26isC+RDCWPrW516AqEgiiGTzxmuTLdPnOTj81YivWwcF8496OR706XNqb3EU8YiijATJZcVy3USJJnbdkZPer9pqMkay+dgWXHmNCmG+RmdgRj0pb2V/qzE+yNThduPUVLBHuD78Eg+lRRyL5QF7D1qeMyAswxg81Oi5NXg44cGs1iRjZ2iLkkEkipkw/mKnv6Vms2sgt7R0YbtpP7VWhsKy7FfFU/irMagEFPXsKpKZ2YZ5Q8E+1ELMCSSJfXdilob6PPT6KlgqEbfU0XLPJuQLkKNwP4obaq0aRqBgYq1cTFLaR0OCEIBppnqp86p53f1rKUor6W2QQzR5kXO7n171lZ7a8YVi5GQe5rQlicDGK1lcK+W4qF5jny8UtLWNyr9WKqTS75MA8VpJIQu5zUIlV28nJpxNq9bQGaVIEGTI4GfarGvW/wAjqHyzf8tRyB3qXQP4V2JpRgJyM0wydH611ZqAmsIhHAF5uZjhf296ej10QLl/Ymt7IM7Kqkd+54rqq/DLprTVzrOrXF1cY5SAbQD+avW3w86XuIS9ol2mP1mTNNM3HPDdGztwu4eJ6Cimg39vawlpsNM54NEOqugQ5Eum352quPCk4/rS9adNSR+SeR1c8AKcj+dTL2vlTnYatJdXBitUklkOPLGMimBrbXI7fxFsiQOSrHkCivR2mWXT+jxRwBXkYBpJW+o59BRedzOpMLnge9byXRXKUspfyvYyHwSlwq/S3Arnh1jbrbePuY7sbcZrrY0sTkmcnkYOKWdQ+F+mXt01xFqE9vKTnI5FLLfwTKKY1AnTxbRZQSAkkcH+dK+qwSNbGMYVFOWIGTinaLoF7Yrt1rxAvq8dWj0dZOg+e1VpNpyVQbcj2p3HcFyjjiqCCDcKDngMOasQ28hyPGjOfQGus2fTHS+mGSRbFbiQnOZWz/SoZbLTrtZFg0y2RR6qORU8dM7d1zAWsm07Tk/Y14LeZU3YVvQ4NOidPTW95DJAyuGcAx+wqDXtKhTUXWxwWH1xj0oPsqC1kLZHC1KY2UcHA+9EZrO5iHmXAPbcMVW8NzxnLD0FSXKq20nuQa0dZF7BRV1fE7bR+9bFSw2kAH709FzVY0YYJcYPtUqcqVD81jCTIUgHHsKntFBl5jIo0W9ilgNkCo6glsc4oRr2tRQ3y2UqeVEzuFNJtWCRMgwAucGufdYQlNRJZSHIGfxRegJJKlxsMM6Kp9MVf0VfEu8llYD2FJVtcvbnAXynvTd0g7XN47BAsKAg896JQdbSVyyZPABrfWLoW1l4zqCpcAAe9aWexJVRu0g8tRa4CNNbyFygJC+59KqlL2Fy2SzyNK5QsxyayhUV3NHGqOjBgMGsrB0bhKm3M2WNQNOeyDJrWJZblgI8hfej+k6LkhnQn71SO/ihYaTLduDISVPpTxoXTFmsW6SEFqtafZpbx+VecUX0aGa91FLS3BCnl/x605NrmPW6JdOdE6deOLy8gzDG3lXsGP3+1MGt3otoRBbKI40GEjUYAozIBb2aQxDCqMClbWZBHG7ydgOad6RvdLF5Os83m5yean07UmsvFgZj4ZPlx6UEu7qBLgsr8E+gzWrXZkLqFJUDuRjNRLqtJNveoNSMcxRZGbIyKE6bqRNwpuQzoTwg71Hdyu+pxRPHuMw2Rqvck9sU66H8MlRRd63dssjYKW8XBUff70Sbuzy1IqL1FLHceHLH4KBcKCe4pg0rXIzANzjJPpUt10p07GVaWCaUr/uk5oJqWkabbEtYTtasOdjtkH8e1b43XrKzZnXVos538VpLrSA8d6SkuXTg7HHq0Z71Jc3Py8DSOpVQM5c1cyxqeI9eaoz/AKyPwaHyX/8Auc/zpRk6jtZMiOQuc9lGaq3Otqg86uufelcoOJskv13H+Icfmt7fVlSEQoQN2eTSI+txAZBOfxUUevHPMTtj1AqeR7jpEWqiNwUXcykUr9Q6pJJqhubc+DJu5x60M0rXZJtZtI50YW7yqHOMYGar9b6rA3UdwNPQfLJhUbP1moy7hywV/wAceaRF1E+IoHlIHarsckNyMwOrY7474pAgurq6ugtvFJNJ+lEGSaf+nOnNWYqZoltonGXebgrUQal8eSWx7qKia3YHzDj3qxqV1YWN61owuZJE/wCcFwpqYWZkh8aKVyO+DVwuFU/AyRjt71Ys7YtJtwc/ivY4+fO4FX7J83A2nIFFqbF68QRpCiuQxA71z/qtnl1KQSkZVcDFO2vTTLsWPGcZ5pE1cTG4zdFS7D9PtStOQFYAAEkE+1MvSEj+N4UZwCwzS7IBuO70o10jJ4OoR85BNTL2MjjrNy0WrWXgBh4fDgCi2pOgVpc4whJB/FTTqrwxyKAAe5xSv1NqCRtGm5mjZGVyPSryvaZCrc6hLJcSOBwWJ71lUWyGIU7h6H3rKlfY7aaO1sQJIio/FMVtGkcI2rRe9khQgzIpB7UPu4jGolhPkPp7VLfGMBYcBe/Ye9dA6N0sWFl8xKp8efnJH0igvSeiGfbfXg8i/Qp9abZ7hYgQpA44PoK1wx16nK/G19MuwgEcUvapsmhZRjLDHNR32p7Q/el3UtbijU73H4zSyKQsazazQ3DIQQmc7sVCl3slVGO0MMfmjM17bajCQxwo7e9KPUN1/h7Kud4b/TcVj40l06D8N9Ptr/WpL6ZBJ8mNq5/S59f2rpGpo8hHh8Z7n1rknwM1NjPq0ExzI5WT8YrsSSCUZJAxXTMNTpjlnMrsCuLBnGZCBn1NANd6WXUI3CTvHLjy+xp6njVhtbB/ND7iAyEr24os30JdOK3+i32nkLe+MgB5kjPlIqve6xYWieEkAnjxjMzEn+ldkuLJ5YmiljSSM+hGa531X0NGkvztnARjlo/Q1lZYrmU/+0EklusFhYRwxg5/hx/Ufyahjs9Q1GcPMgVf+oUw2VtEiDCbSP047VeiUuvkwfxQztABo7KoBVT+1aPYiPjwzz7CmJYWJOAa9aEqQDg1SC4LR4WVgp57cUT6R6NstSvppNSkZ9nmCZopHayTECFTIPdB2oppPT99FdCZnWBRy4JwSKDx97NOk6NpVjCq6bZxQYHLhfN/WtZ47eMkGMEMeSxNePfLAuxWAUrgE+pqBJTNPFEnnYnzfYVckaKGoadb3CFzaIzDswpYvrSW2J2SssXqprpNxBtXb/ageoWSyDAjVs96VgtpCWaMuAD3780T02VDMqg8evvUGtaQ0LNLbDBHdff8UN026eK7CvjIHP2rLxI5r8schjYKx9KTNbkzIB4TIB2Jph1S7DhG3AeU4NKuu3HiTKCxY7fSimG7153+pq5plwIL2FgcChKyAnn+tTRSZlGeMHikmuxaddi504KDkik3qu68GCe08pPiAgnvzR/pF/Fs5eMhVpQ6vuYprmNUU+ICd5/FP08QQZAxmsqPJPrWU1OmXM0d2yxu4UE8OT2pj0Xp55nWedmFoMcH9Z+1J+oaPrVghM9hMFxncBmivTOvXWo2rwSyuJYRgDsR+1E06L/D/qmrx6bAqR25KqPKFHegja6l1bmQOPEB5iB7VzPV9T1RbqSGW8kcZ4UtiqNpdTwvlJDvJ55zxRcyn4/6bdV1l2kfBx7Cly5uzKSXbiq9zcNKu9859cULvr9Yh5j37L61O7RdYjEOpw20gEp8jcZo/wD4Zpmr6d5XSTePKWP0H3rnAulkcFgXJ7IK6F0f0dquowwXJBtLFgWd3OCfsBV/NVnvaTobSptF1t7mGXfCqmN5D9ODXVYtRjjt3uFBdVGWf0xSVdackMqrqd9FZWMR/g2cJy833Jra+6ljzFCYGh01SAkag5z7k+1afjvWk/8AOH6xvIr6FLiIllb0NWmCnnGKVbHXoDEoUADuu0YBq5BrsMp2BvNmteM9RRiQk8Lihl3tY7Fdfck9qnLyTrmM/mo2tEUYfG4fes8psSdly50/S5pmZ0w/qAcZodd2mlQxk2ssiyfftV/Ure0juzMNwc8E7uP5Uva9bLHiYlvCfuQe33rPWo14StIXiuJzD4qhh/vON34qK61OzsVl+etpIQvCtJ9Mn4NAb6zuSsclmWcZ4JND73U5nsntNTJKKfIknJB+xqNpuMngm3XZtJNlvG0UQ5CY4P71s3xEYSGVLeSSRhjk8UAsrS1lAYngf7j2q2umwFt6DI+1VMqjYonWM99PGrKY9xAC11fR9ltDFsjLMyhmc/2rjtlp6m7twib2Eg5H6fzXay2IolUBdqjt+KJavGtnnzyx4JqncOucivLmUodxO77Cqb3Bbl0wKrZWK15h1byj96RdbjWKcyqMEe1PF/dRpAxGMgVzzVrkSzMA2OajLQk2oy3vikZP0g8UP1diEWQfqOKqxyf5+QbuM8VtrLuPCVmyv2FKRFC8jcpz61L4mHyKiYYxn1rzHY+nrTsS6L0nLK2myybiqkhRj1pb6glWTVphFyqnH70ydMO1r06Hk4BTfgj74pTncXFzLKFA3OcjPapnip0r5PsKypdp9qyme31EN2Oc8eh5BoRe6NaeK1xDBHDM31Mgxn80UMpA5NQNNvO3IK+ta3FXbkfU+kT2V9LNNFlX7OORUXTfTQ1y2vpvmPCMI/hEDh29s11W4sU1GNoZIw0ZBGCO33pduGtNMSPStLxHEj5f3Y1OOM+tMcrenGtbkuLO+ktJwVniOGUf3o78O9BstauZptSgkn2HhAa0+I9r4/UHzKAguoVyPcUc+F1vcabfyeVmMycEUSTaLbydIsOkenNMVGt9Ih8buGcZIo58pHLGPmMFOyoOAv7VR06aW5k8SaMxhO+71qa6vAqEk4X0+1Voq9k0vTC7O9pA7juzjJA+1CNVfTLaaOOS0JLfR4aZA/NXLScXLlI8lCfMakuESNQwUNt96Vn0t0n6hpz7TNpm7GCTGwxu/FLOldQtbap4GoxNA4f6XGKfJ2eY7ASCTzj0oD1J01Fq8DeOR4yjyS9iPzRMtD0yHWYgsbQEbGHfNFLaQ3cO+NcknHFccsbjUNHItb5Jfl1OFmxkU3aVqctyyWdnJLM7/T4YI2/mr5SqmJtk02Fm/wA0FyG5odrOmWJtJWkdfDUZKA1evtHuk0kxQXG+5HJLn19s1z+46R6jhkaXxPEDNuKiTj8UZWHKFJcvaTvEAZLQt/pn0H5of1BaJdxC5tkYFOfDYcEfmpr83lpI0V5bvGc+gzVCW9dnBSTaAMFT2Nc9PJvoUGiajOIRNJazEd2ORmmGPp62icme+M8S8iOBME/vSfJZWAc3LmRDnJKelbnqZ7CUrYyMY8fU1OI6dT0aK0t/BNvYmOMj6pDliaPgyMBjha5H0t1DrF9eb3Ie2VucntT/AGurkEJLG4ycCrkVLBqUcZOOKX9XvVgGA4yKt3t48gwrAAd6TNZmcyMueadCpqess7OBIdpoDLODlm59a8un5IPeht9NiIhTzis72V6QW7NLOzqM+f09qm1Z8+Fn0qXRPDZQpXB9TWt9ZtJckKcLngn3psqGNuIyB2rRiQDV6TTJwoG5Sc+hrWLS7h5UQqDucDvQR71INHoMMkLfwvlwgX796ULqRI5FEfcLlz70xa2X0/p+WCZ/4k7r4KH0UD/3pQyQVAOR61M8VU3zDf7j/KsqCsoJ9MXd2XJReB7iqMuoxW6BS2Tnnmg97qngq4Dc4oPbzm7nGSdoPNdG22qfLa/aaFiOBsODSn8rcS33iFVXY+Wy3cVd+cIjWGLPPFbwaX8tEW3M9xOccngCp9Of5L4LRarNJJax3EEhwVdc/uKP6HPpmmLcTxxOHYjCN+mtdSgfT7fZFiWckeXHaqs0gnj8K9heLtiRBx+9Fmu072vW/UD6nd3oUlIo9uB/eqmpaz4qeFGxCDvzSJeazd6FeXtqUASRgRLnuKv9NtNrjxogym7zGlMtn06j023/AA9ZSMbjgH3q1cyBeO9S28QtbSOIAbUX0qk7b5cntVVFVr4bVLpgEjtVdijRbJUyjDDMT6UU8BTndzntmherwzvaulkFWUHu3apoJd5Fc2V5Oq3DyWw+iOTkCvekuo7nTdcjtfDjCXTBd+ORV/VLW6jhAjjAdhy/cA0sy2sqyxXZXZLBICD6d6zl1WnLp26WUKo3HJHvVS5ZGiL54PpUdtMLyygkzy6A5qU24k4PCjvmun2ICCFl3K1ujj/qXNB9Z0/TZI8T2UG7/wCWuCKabgFUKwqAPelTV02btzHcayyhwmahpFrCzGznwT/yn5zSbrGmzWsniSLhG9F7CnbUIvNuBzQ24njdGguRuQ+/cVl4q47gT0pdw2M0kd4GELLlT7GmPT+qUurzwPP4qcIf9wpeOmuxZrcrJGOcZ5FRLYokscyMI3XnOcEVUrK7hpv9Yu2LhB4SKfPJJ3qgtyk2mPqEkucNtA96rNPqUyjxSrResjEc0H1bU1aNLW3TbGhy2PU07Vco9efxXZvvQvUJQ7bR3rVrlyCFBBqu25vqPNKJyy2I6XcmDgDJq7f33mjYoM4oNbsyuD7VPcuZWX3FNCf/ABUgeaMY9veiGkagZtTtovB8pbJ5oEQccgUf6LRPnpp3HMcZwPvSy8OLevzHVHWdvJHCSsak+lLh4zt96I6uXN2UlyiLnaB7mqIzkcfvS+HWvPtWVLke1ZQWj5dXpmfBY1cspRHExU84ry86P6gt8skMU6juVcUDuJb7TnKXdvPB9ih2n96crstxvjoGmtHGqSScgDOaK2morITOcHacJXObbqWAwBDIAQPQ1LadRZcwR75ieQEGa0mURx2er3UhbbpmQySucDjtWT3SXEaK4BJGGBFDrPTNV1CNH+WaJTjl+Dj9621Xp/VAHcXMEIZdu0nvTyymkzGOedd2lldaj4umXgkYJiSMnsaI/CTURFPJaNgMTxVe96O1K1kEkkClScmSE9vuaudP6SNL1e2mjkSVC3dT5v3FZY3sXF2FJN67c5UetRpBvkJHYV7akGMOSB24qbxFwSCB9612VRSqQM+1ULhiMkd6sXEpbIQ7j9qoyW7SHMjkKamlpUuEQrlmJB70tak0XmHp603SRb49igAD1NLOq2LRszDkfiooi70Rq5Z206dvNHzH+Keljyq89647BK9jqdreQnJSQK4+xrsdvIrxIyk4IBGa3wy3BlNKl85ijbjFIWvXJLNzxTvq7FlYDkUi65EoU980shCzeXJVeOaC3TeIc45oxcW+4E5odNEoBzXNVwPSQocqdpzg4PeoXWO5lYvncPY8VmoK4iZ4hnHtQuGd1bfng8EU4j8l+Cb2zbfLLJ+CeKrS28h+rbU0NyXIXj+dWvFXGCAaplQdoCKjMIzzRhgjdlxVaZMdhQIo+HivQvOTVpogV7mo9pHbNBIWXNHOnT8pBeTkZXaOfag5jK5PPNMOn2JaKGAyBVYb5M+wpZXo4GXDmZzJIdxbtVcjBYdiOwqa5kQzNsxtBIGKr53EmkqvNre9ZXvPvWUDb6MyQxwSPxUdyqzWf8ZRJ/6xmsrKdXHJOtYYorj+FEifxB9KgetdN+HNrb/4Ur/Lxb/92wZrKylFzw1XJJA5NLvU3KjPP5rKyqvhQNsmYkqWOOOM0lXvk6xATyjxDwOPSsrKWPqvjq9t/wCCT9q9k+gVlZWlRViADwjx6VWm7GsrKkIp/wDTWg+p/Q9ZWUqChfAeAOP1V1PQ+dJt88+QVlZWn4/KefxrqP8AotSPrP0msrKeXiYXJfqobL+usrK56uBc3Z6XJPrb81lZTjL8n7N4O9Eo+1ZWVSKkX1rR6ysoDG+mtV7isrKCYv1j80dk/wBP/wDEaysqMvFY+l2T6lqNu5rKymde1lZWUyf/2Q=="/>
          <p:cNvSpPr>
            <a:spLocks noChangeAspect="1" noChangeArrowheads="1"/>
          </p:cNvSpPr>
          <p:nvPr/>
        </p:nvSpPr>
        <p:spPr bwMode="auto">
          <a:xfrm>
            <a:off x="1679575" y="-144463"/>
            <a:ext cx="30480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vi-VN" altLang="vi-VN" sz="1800"/>
          </a:p>
        </p:txBody>
      </p:sp>
      <p:sp>
        <p:nvSpPr>
          <p:cNvPr id="27653" name="AutoShape 21" descr="data:image/jpeg;base64,/9j/4AAQSkZJRgABAQAAAQABAAD/2wBDAAkGBwgHBgkIBwgKCgkLDRYPDQwMDRsUFRAWIB0iIiAdHx8kKDQsJCYxJx8fLT0tMTU3Ojo6Iys/RD84QzQ5Ojf/2wBDAQoKCg0MDRoPDxo3JR8lNzc3Nzc3Nzc3Nzc3Nzc3Nzc3Nzc3Nzc3Nzc3Nzc3Nzc3Nzc3Nzc3Nzc3Nzc3Nzc3Nzf/wAARCADCAQMDASIAAhEBAxEB/8QAHAAAAgIDAQEAAAAAAAAAAAAABQYDBAACBwEI/8QAQRAAAgEDAwIEBQIEBAMGBwAAAQIDAAQRBRIhBjETIkFRBxQyYXFCgSORobEVJDNSJUNiFiY0ZHLRU2NzgoOiwf/EABgBAAMBAQAAAAAAAAAAAAAAAAABAgME/8QAIREBAQACAwEAAwEBAQAAAAAAAAECERIhMUEDMlEiE2H/2gAMAwEAAhEDEQA/ADPxAtl0CzivdHBThQRODIuFbeODx9XP9OwAqXWIUuOjE1q2kL3ky75HJyCSvJ457gev9CQTXxYtfH6cc4yAapaakV38LoxCoAERBx7inrpLTpbZqPw/uZMDxJiWkC9i20A45P8AtHrQX4dp4/TXUNo3ZGNMHwyWOToeeJByryA0M+GkeG6ktCOSxx/KqKqPTEZuPhnrFu3aKdsCt79/nfhNp06jBgcD+TVb6HRH0HqOwA/iJKxK/Y1HpgW4+FF1Dt5t5GB/nS+Be6gIGr9JXo5LGMf0o31fBCIPEkHZ8r+aXtebPTfSl4pz4ckWT+KceoYluLB8rubAYVeKK5b1lEXhEhHOKG/D5tt5aqf03q/3pg6oQT6WSp86dxS10RldRQDv84h/rWN/ZrP1O2qpiPqYe1/E39azVOOqXb/zFuan1dfP1Wg7iaJv6ioNXX/vEDn6ntjWiEW3z/m4l/uap3A87f8A0hV1ztkA/wDMS/3NU7j/AFZM/wDwFNBRSuMG3uOeAozS71w4KW649FpjeLfDcgA9l/uKAdexhRaA4HGOKnLxWHrXQgDag0w25z9IycUB0XAs12jI96NQSPEpYbdpHqax47dHxOzDy7h61f0ibyXMJPcbgKCeO2BxnJ4NWNGYnWoUU53kg0rgV8Q33lkU47saEaTGJ9aBftuo9rMRiuWDD6cmgNhIIJpJRyXdUX8k09aG+lM24i1O9ycqshApgsB4XTszAcNIf7UJvVxf3LBTgzNkj1oyC6dLRlhtLuSB/Sps7P4WAgkudoHejcV5FGgRnxjihEJ23atgEg4x71cksoyrFmIY+mKKma+p98c8uBzUTsu8rGQvoSait7f5aUyGTIx2qOQMS5ZcljkAUaPU2OlhFoKyceK0gAxUFzfazpMCSW8hktjydgzj81tqE2yC0t1TKqm4496r6bqDx3LRXBPy78YPaqmvrPKSh+qdU3usJEtwEk2dvShct9IqEyIVHsKNav05/Fa5tvPFIMgqMYoDeWNyIiwyyCnbTx4ydK5voPXfWUPZG3HKEGso1Vbj6U6imj1rot50OdybsCgvw2nS56Cu7TBJhd1I/NEOmYEn+H0bHO57cg0E+EUiBdc0/J3hw2CPTmtP/GW1n4RMVt9Ysyf9OckD8150MBB1nr9q3dk3AfvVP4evJa9daraLwko3Efg1d0w/J/FOZfS5iZfzT2SLoqIR9VdS2jcNJGCBXnR2J+l+o9NON0Mz/wAiKn0pRbfFK6iIwLi3as6KhWPXOqLUjluf2oINuHNx8LrGUHzW0+Pxg10O6BlsYmHZolP9K51pyF/htrVuwyYLpjj8mugadL8x01ZTerW4/tiql0VIHVkIjikReAVOaTekWK6j5jwLqI//ALU89YeaNWxnKNSB0ycX74PmE0Zx/wDdWe/9NMf1dS1IAah1UTyDHGf6ih+qZOtwt9rY/wBaJapC7al1AucmS0jbA/Iqvq0JOrwMCW/hW5O0dse9afE6qq8Zbw5B2+Zkyf51gtGknZUUsfllzgZ96n1e/wBP0VMX8ymaOdpFgiOfFUg/+9Ieu9WX2pDw7XNrbbdoSM+dgPvUZZ68aY4bMeo3+l6XDcLeXIlkbGIIeSfyfSkTqrWzq7oVtkgij/0wvJP5qk2MEkksTkljk0PvZc8A8isuVtXwmI3ouoOi+GcAfejUOpSy5TYMds0p6JZ3epz+BYpuYDLMewpti6c1JFG2eIuO4FaSDbJJpWChRjBq1otwyaij9mRWbmrUXTWuSxnCxHA71Xi07WdMv3N/ZsI/DbMqjIIxVcKe+hLVd13pFtfgZMkYLY/el/T4Ume1Vs7WuTyPxTO2tRjpSxjFoVCQgEY7nmgGkzD5mwJUAM7sAPwanKM5Q6ZZXmuHR8qJCaYdSBj6Vsl7sVzx+aDTwzi2ZlsyVkbOQe/NF9duEXSrNFUoVj5BqcppXLot2CGS9C+3Jold+QBvU8VQsnjR2YsA5PlAqw8/iNibtUlK8MSMCzSBjjsDWkMSC6hiRiWc/SaliksNrjJUjsDVnSxA17E0f6QSQe9B2zTOoIGN8yRvtRYxkCgzQzMRkMQKIGdp7qeWTJ3NxUFw7Z3IeBSol0KaBqUlq3yVxzG/AzzxVueyXTJn3jxLG5/V32E0s+KwO/OHx5W9qeNODNpMaS4lV085b0qsf4i+hL9OWTsWjZWQ9m96yvW0O83HwZwI/wBIz6VlX2XI9fDCRrjowwkg+Gzx/ftS/wDD9mtOv9StSQBLEe/2op8IZQINVsyeUm37fsRihdl/kPitGuMCbK/zp/UpLD/I/FYgEL4qMCD61b6h/wAj8S9HuDwHbafwRVfqRVs/idpkzDhzt/nVn4oIYNY0i8XgpMvP70oVTasBafFLTJcgeIjL+ciptEHgfEnVocYE9vkfc5qDr0NF1RoN0CBmdOf71NeAQfFWzcZAuISM+/FWA/RIv+HdYWH6lctt/OaZ+k5DN0TpxPfwSD+2aB6Svh9W9TWjjAntt4yO+KsdJX0Fv0SnjyrEsErKdx7DNHw9BHU4MlqjLwUDDk0idNRNLq90qIxI2thR2we9O3Vt3G1gWgdXVsspU965rb3s1te3EkEzo7rjKnuKyvV20x8067rutaXZX91JNceMt1ZLHthPIYD39KUNT61vLkKlsEttkfhb1HnZfY0oyOz8g+UjPJ5+9YGReSB9yTU3K1rjjJGTyu8rySyFmb9RPNU3kCkbSAPWtbiXCk/eh0lwBMoI+qiQ96WzIzbgOfb3NbR9P6rfyBYLGdUbvKyHAo18P/Pr3lsjcygYRQM/0rrF2uvyqoZIbZT5QpK//wArSQvQ/oXoSz0jTvFmeaa4mXzZO0LWdRQadohZrbxA8oxgvkA1ZMWtgqkmowhfYnGKmtNN0mN3uNbv4ryQjypngVexrQb0/fw2aQTTXxlmuGwEL8AfioboX0N1qL3+qIUljZkj3jA9gPvUHUsmi3ckKWtiiIjgLJExBJz6Uv6j07F8y7w3cyuxyVmJP7Cq7RnYYDdxP03/AAmWQhQrsfQ0P0GCPwZLhI1YRQsoZu4Y/aqCvFp2lS2kjO8u7cpHY1LoN/axwyRTs6ytGxAHY0+P9ZW2+Gm1sYnsbUO5LeGDt96XeqRmYRkYGMYFZb9ZwGaztLWGZi7LG7tjj8VF1jc/8SZV9AKz/J34vG7hdXy3DyYGF9KsfMocFlKk+9Q2cgZnJGTUzKpkDMMqeD9qy0rTRXiZyMB2x3on08mbuaTuqwnOfQ0NbwVfKDccY8tHdBg8CzvLj08I5+1OQstAyiREIVgcscg+1aTHw0A9TUENy2Wc5Kc1Ve7O8gc5PGaWlY+CSRGUoiDcxYACn/TFa3h2uvAQDbSP0+DLcxMW7nIxT+GaMLGOc85NORGdrwWysMiTaD6e1ZWuY08pYEj1xWVSEHw9nNl1xqNoTgSx5x+Ki64PyHXmmXudoMoyR96ic/4X8SVZtwDoQyj1GKvfFFNw0y/VSo3Jww54NH3SZUnxRTZq+kXiNj+MmD+9XvirDv0K1nHPhurZ/cGtPiegm6atrxSMqqsooh1DbtqXQsZ8WPzQI+6Q47D0oPWw74gfxNH0S/Xurxv9/SrfU4+X6h0TWZGWO2hUNLIT2GKTda68tJunLXS47NpbiKMI7P8ARketI2oaxf37It9dSziNcAM2FX2A96Oa5g6N1B1fp+ndRyaposwuZZYjG6MOBmuf6trdxfM+9tiOSTHGcLmhTEnODgmq8km0YPO2p3dq46X7HVLhrU20krELnG4+lZC4Nw3/AKKBJMVlLA4PvRS2kDPkeowaMtnNbXmkAIANaSOAO9a28U15MIrdMsTjcfSmpeh0Fqkt9rEMLyYARUJOamStCNdSZPB4q309pCalqUSzKzrnIiQZLfanez+FscrZvtcjWEnKiKMliKf9FstJ6YsBHpNlJLKO8pTJb8+1XMS1dgcMWraXAv8Ag3TUdnJtwZnPmI+9aXlzf+Ii9R3dta4G4mNuVH3q7qmpa5eF/Cs5gp7AA80m64mpiIPfafPMufoMZIx+aruNcYraz1Fa/PyJpl7JdW3ZZPv7U+aF0Wl1paXmsTSeLMu/wF42+3P3pN0RILiYE6WluikEAoV5/euoaPfXF5uihhcmJVDM30n2p491nnbC3q/REUr276ctwkkDq+0tkNg5rNRjmyWurWTLccLTrI0kWWkZBx2B5qk1/GXK58x9SMitdML25ndrFIzL4LAjjBWlzxxDJLlQuAQDiu2GS1kYrK0Yb32ilzWNHsbiJnjiibDZ7Zyf2qcpavHFyvQy76vYAKeZhnAoz1FKW1Gdm9GxR2xgij1JBFpKYyczc/wz70sa8xN1PuOfMefes5joWIrAhlbBHJq4Yy6BMjv3oRATHGuDgHv96IwzeUKTkmpPTbwR4q4PCnJx60atp1h0O8kK+UnAJoKzqJt4zyuMVdvcJ09GmSPEm5HvTTQyRkMW7YAPUVF4ECjICkgbq3lVUTznjPFapAsiEq2M/wBqVOGTpC3SWdZGXAHYCnNk/iAYG370u9JIog8VO2MUx3ZbCleGI7/enJpFu62aHDEZSsqrum/XIS3qcVlBaV+ubc23WOm3KNgySqpY/pzxRz4kafPcaAixDe0HmLntS78Sde0W5mRILhp7qNgw8P6QR96Sdd6t1bWUWK8uWEKL5Y4zjOPelbN7VMDbrHXGn3HTcGmPZtNdJEEcscKD+aQ77Wb+4to7eW6l+XjB2whvKPahbykttHAPoTzWkpcDzdqndrSYyMkdsAk8k9hUWSCxJ79q2ZlK4HNaEh+D6UB6zEDg1WnlAUrnk9q2k/hqea9slWQlnAI9KeivaksM8p3JE5APOBV+zhvVHFtL377abtHSNIuQoBHtRqwu0Z/BRgSvpxThz8ZX07/EI2BW1lB9wtG49Q1SJVMtrIwQ5BaOm60JIGAQf2o1auY0DMcj1BA5rSSaKywjxdYahaMCyhWP6nj7VbTrq7yTuXd/t7U8x+DdRk3NvCY/TKClTqOy6eaXwvkkWRv1RcYp2aLtVt+tZ5W/WGzyQ/Aq4nWTBQrq0hJ+lmpVn6SvWDvpcizxY5Vjhlqtfj/DZIrcWyOwQbpg27mp2vHDK308SdZW02Fa0jTH/QCTWkPVLRErb3BiU/oC8Vze6vmVw0cmG9akF9MYt6yZI78UbTlLK6jD1PZDLTTB5D344qwOqbD02H9q5Ot1IBkPk/cVr8y7HJYH8U+SbHV26isC+RDCWPrW516AqEgiiGTzxmuTLdPnOTj81YivWwcF8496OR706XNqb3EU8YiijATJZcVy3USJJnbdkZPer9pqMkay+dgWXHmNCmG+RmdgRj0pb2V/qzE+yNThduPUVLBHuD78Eg+lRRyL5QF7D1qeMyAswxg81Oi5NXg44cGs1iRjZ2iLkkEkipkw/mKnv6Vms2sgt7R0YbtpP7VWhsKy7FfFU/irMagEFPXsKpKZ2YZ5Q8E+1ELMCSSJfXdilob6PPT6KlgqEbfU0XLPJuQLkKNwP4obaq0aRqBgYq1cTFLaR0OCEIBppnqp86p53f1rKUor6W2QQzR5kXO7n171lZ7a8YVi5GQe5rQlicDGK1lcK+W4qF5jny8UtLWNyr9WKqTS75MA8VpJIQu5zUIlV28nJpxNq9bQGaVIEGTI4GfarGvW/wAjqHyzf8tRyB3qXQP4V2JpRgJyM0wydH611ZqAmsIhHAF5uZjhf296ej10QLl/Ymt7IM7Kqkd+54rqq/DLprTVzrOrXF1cY5SAbQD+avW3w86XuIS9ol2mP1mTNNM3HPDdGztwu4eJ6Cimg39vawlpsNM54NEOqugQ5Eum352quPCk4/rS9adNSR+SeR1c8AKcj+dTL2vlTnYatJdXBitUklkOPLGMimBrbXI7fxFsiQOSrHkCivR2mWXT+jxRwBXkYBpJW+o59BRedzOpMLnge9byXRXKUspfyvYyHwSlwq/S3Arnh1jbrbePuY7sbcZrrY0sTkmcnkYOKWdQ+F+mXt01xFqE9vKTnI5FLLfwTKKY1AnTxbRZQSAkkcH+dK+qwSNbGMYVFOWIGTinaLoF7Yrt1rxAvq8dWj0dZOg+e1VpNpyVQbcj2p3HcFyjjiqCCDcKDngMOasQ28hyPGjOfQGus2fTHS+mGSRbFbiQnOZWz/SoZbLTrtZFg0y2RR6qORU8dM7d1zAWsm07Tk/Y14LeZU3YVvQ4NOidPTW95DJAyuGcAx+wqDXtKhTUXWxwWH1xj0oPsqC1kLZHC1KY2UcHA+9EZrO5iHmXAPbcMVW8NzxnLD0FSXKq20nuQa0dZF7BRV1fE7bR+9bFSw2kAH709FzVY0YYJcYPtUqcqVD81jCTIUgHHsKntFBl5jIo0W9ilgNkCo6glsc4oRr2tRQ3y2UqeVEzuFNJtWCRMgwAucGufdYQlNRJZSHIGfxRegJJKlxsMM6Kp9MVf0VfEu8llYD2FJVtcvbnAXynvTd0g7XN47BAsKAg896JQdbSVyyZPABrfWLoW1l4zqCpcAAe9aWexJVRu0g8tRa4CNNbyFygJC+59KqlL2Fy2SzyNK5QsxyayhUV3NHGqOjBgMGsrB0bhKm3M2WNQNOeyDJrWJZblgI8hfej+k6LkhnQn71SO/ihYaTLduDISVPpTxoXTFmsW6SEFqtafZpbx+VecUX0aGa91FLS3BCnl/x605NrmPW6JdOdE6deOLy8gzDG3lXsGP3+1MGt3otoRBbKI40GEjUYAozIBb2aQxDCqMClbWZBHG7ydgOad6RvdLF5Os83m5yean07UmsvFgZj4ZPlx6UEu7qBLgsr8E+gzWrXZkLqFJUDuRjNRLqtJNveoNSMcxRZGbIyKE6bqRNwpuQzoTwg71Hdyu+pxRPHuMw2Rqvck9sU66H8MlRRd63dssjYKW8XBUff70Sbuzy1IqL1FLHceHLH4KBcKCe4pg0rXIzANzjJPpUt10p07GVaWCaUr/uk5oJqWkabbEtYTtasOdjtkH8e1b43XrKzZnXVos538VpLrSA8d6SkuXTg7HHq0Z71Jc3Py8DSOpVQM5c1cyxqeI9eaoz/AKyPwaHyX/8Auc/zpRk6jtZMiOQuc9lGaq3Otqg86uufelcoOJskv13H+Icfmt7fVlSEQoQN2eTSI+txAZBOfxUUevHPMTtj1AqeR7jpEWqiNwUXcykUr9Q6pJJqhubc+DJu5x60M0rXZJtZtI50YW7yqHOMYGar9b6rA3UdwNPQfLJhUbP1moy7hywV/wAceaRF1E+IoHlIHarsckNyMwOrY7474pAgurq6ugtvFJNJ+lEGSaf+nOnNWYqZoltonGXebgrUQal8eSWx7qKia3YHzDj3qxqV1YWN61owuZJE/wCcFwpqYWZkh8aKVyO+DVwuFU/AyRjt71Ys7YtJtwc/ivY4+fO4FX7J83A2nIFFqbF68QRpCiuQxA71z/qtnl1KQSkZVcDFO2vTTLsWPGcZ5pE1cTG4zdFS7D9PtStOQFYAAEkE+1MvSEj+N4UZwCwzS7IBuO70o10jJ4OoR85BNTL2MjjrNy0WrWXgBh4fDgCi2pOgVpc4whJB/FTTqrwxyKAAe5xSv1NqCRtGm5mjZGVyPSryvaZCrc6hLJcSOBwWJ71lUWyGIU7h6H3rKlfY7aaO1sQJIio/FMVtGkcI2rRe9khQgzIpB7UPu4jGolhPkPp7VLfGMBYcBe/Ye9dA6N0sWFl8xKp8efnJH0igvSeiGfbfXg8i/Qp9abZ7hYgQpA44PoK1wx16nK/G19MuwgEcUvapsmhZRjLDHNR32p7Q/el3UtbijU73H4zSyKQsazazQ3DIQQmc7sVCl3slVGO0MMfmjM17bajCQxwo7e9KPUN1/h7Kud4b/TcVj40l06D8N9Ptr/WpL6ZBJ8mNq5/S59f2rpGpo8hHh8Z7n1rknwM1NjPq0ExzI5WT8YrsSSCUZJAxXTMNTpjlnMrsCuLBnGZCBn1NANd6WXUI3CTvHLjy+xp6njVhtbB/ND7iAyEr24os30JdOK3+i32nkLe+MgB5kjPlIqve6xYWieEkAnjxjMzEn+ldkuLJ5YmiljSSM+hGa531X0NGkvztnARjlo/Q1lZYrmU/+0EklusFhYRwxg5/hx/Ufyahjs9Q1GcPMgVf+oUw2VtEiDCbSP047VeiUuvkwfxQztABo7KoBVT+1aPYiPjwzz7CmJYWJOAa9aEqQDg1SC4LR4WVgp57cUT6R6NstSvppNSkZ9nmCZopHayTECFTIPdB2oppPT99FdCZnWBRy4JwSKDx97NOk6NpVjCq6bZxQYHLhfN/WtZ47eMkGMEMeSxNePfLAuxWAUrgE+pqBJTNPFEnnYnzfYVckaKGoadb3CFzaIzDswpYvrSW2J2SssXqprpNxBtXb/ageoWSyDAjVs96VgtpCWaMuAD3780T02VDMqg8evvUGtaQ0LNLbDBHdff8UN026eK7CvjIHP2rLxI5r8schjYKx9KTNbkzIB4TIB2Jph1S7DhG3AeU4NKuu3HiTKCxY7fSimG7153+pq5plwIL2FgcChKyAnn+tTRSZlGeMHikmuxaddi504KDkik3qu68GCe08pPiAgnvzR/pF/Fs5eMhVpQ6vuYprmNUU+ICd5/FP08QQZAxmsqPJPrWU1OmXM0d2yxu4UE8OT2pj0Xp55nWedmFoMcH9Z+1J+oaPrVghM9hMFxncBmivTOvXWo2rwSyuJYRgDsR+1E06L/D/qmrx6bAqR25KqPKFHegja6l1bmQOPEB5iB7VzPV9T1RbqSGW8kcZ4UtiqNpdTwvlJDvJ55zxRcyn4/6bdV1l2kfBx7Cly5uzKSXbiq9zcNKu9859cULvr9Yh5j37L61O7RdYjEOpw20gEp8jcZo/wD4Zpmr6d5XSTePKWP0H3rnAulkcFgXJ7IK6F0f0dquowwXJBtLFgWd3OCfsBV/NVnvaTobSptF1t7mGXfCqmN5D9ODXVYtRjjt3uFBdVGWf0xSVdackMqrqd9FZWMR/g2cJy833Jra+6ljzFCYGh01SAkag5z7k+1afjvWk/8AOH6xvIr6FLiIllb0NWmCnnGKVbHXoDEoUADuu0YBq5BrsMp2BvNmteM9RRiQk8Lihl3tY7Fdfck9qnLyTrmM/mo2tEUYfG4fes8psSdly50/S5pmZ0w/qAcZodd2mlQxk2ssiyfftV/Ure0juzMNwc8E7uP5Uva9bLHiYlvCfuQe33rPWo14StIXiuJzD4qhh/vON34qK61OzsVl+etpIQvCtJ9Mn4NAb6zuSsclmWcZ4JND73U5nsntNTJKKfIknJB+xqNpuMngm3XZtJNlvG0UQ5CY4P71s3xEYSGVLeSSRhjk8UAsrS1lAYngf7j2q2umwFt6DI+1VMqjYonWM99PGrKY9xAC11fR9ltDFsjLMyhmc/2rjtlp6m7twib2Eg5H6fzXay2IolUBdqjt+KJavGtnnzyx4JqncOucivLmUodxO77Cqb3Bbl0wKrZWK15h1byj96RdbjWKcyqMEe1PF/dRpAxGMgVzzVrkSzMA2OajLQk2oy3vikZP0g8UP1diEWQfqOKqxyf5+QbuM8VtrLuPCVmyv2FKRFC8jcpz61L4mHyKiYYxn1rzHY+nrTsS6L0nLK2myybiqkhRj1pb6glWTVphFyqnH70ydMO1r06Hk4BTfgj74pTncXFzLKFA3OcjPapnip0r5PsKypdp9qyme31EN2Oc8eh5BoRe6NaeK1xDBHDM31Mgxn80UMpA5NQNNvO3IK+ta3FXbkfU+kT2V9LNNFlX7OORUXTfTQ1y2vpvmPCMI/hEDh29s11W4sU1GNoZIw0ZBGCO33pduGtNMSPStLxHEj5f3Y1OOM+tMcrenGtbkuLO+ktJwVniOGUf3o78O9BstauZptSgkn2HhAa0+I9r4/UHzKAguoVyPcUc+F1vcabfyeVmMycEUSTaLbydIsOkenNMVGt9Ih8buGcZIo58pHLGPmMFOyoOAv7VR06aW5k8SaMxhO+71qa6vAqEk4X0+1Voq9k0vTC7O9pA7juzjJA+1CNVfTLaaOOS0JLfR4aZA/NXLScXLlI8lCfMakuESNQwUNt96Vn0t0n6hpz7TNpm7GCTGwxu/FLOldQtbap4GoxNA4f6XGKfJ2eY7ASCTzj0oD1J01Fq8DeOR4yjyS9iPzRMtD0yHWYgsbQEbGHfNFLaQ3cO+NcknHFccsbjUNHItb5Jfl1OFmxkU3aVqctyyWdnJLM7/T4YI2/mr5SqmJtk02Fm/wA0FyG5odrOmWJtJWkdfDUZKA1evtHuk0kxQXG+5HJLn19s1z+46R6jhkaXxPEDNuKiTj8UZWHKFJcvaTvEAZLQt/pn0H5of1BaJdxC5tkYFOfDYcEfmpr83lpI0V5bvGc+gzVCW9dnBSTaAMFT2Nc9PJvoUGiajOIRNJazEd2ORmmGPp62icme+M8S8iOBME/vSfJZWAc3LmRDnJKelbnqZ7CUrYyMY8fU1OI6dT0aK0t/BNvYmOMj6pDliaPgyMBjha5H0t1DrF9eb3Ie2VucntT/AGurkEJLG4ycCrkVLBqUcZOOKX9XvVgGA4yKt3t48gwrAAd6TNZmcyMueadCpqess7OBIdpoDLODlm59a8un5IPeht9NiIhTzis72V6QW7NLOzqM+f09qm1Z8+Fn0qXRPDZQpXB9TWt9ZtJckKcLngn3psqGNuIyB2rRiQDV6TTJwoG5Sc+hrWLS7h5UQqDucDvQR71INHoMMkLfwvlwgX796ULqRI5FEfcLlz70xa2X0/p+WCZ/4k7r4KH0UD/3pQyQVAOR61M8VU3zDf7j/KsqCsoJ9MXd2XJReB7iqMuoxW6BS2Tnnmg97qngq4Dc4oPbzm7nGSdoPNdG22qfLa/aaFiOBsODSn8rcS33iFVXY+Wy3cVd+cIjWGLPPFbwaX8tEW3M9xOccngCp9Of5L4LRarNJJax3EEhwVdc/uKP6HPpmmLcTxxOHYjCN+mtdSgfT7fZFiWckeXHaqs0gnj8K9heLtiRBx+9Fmu072vW/UD6nd3oUlIo9uB/eqmpaz4qeFGxCDvzSJeazd6FeXtqUASRgRLnuKv9NtNrjxogym7zGlMtn06j023/AA9ZSMbjgH3q1cyBeO9S28QtbSOIAbUX0qk7b5cntVVFVr4bVLpgEjtVdijRbJUyjDDMT6UU8BTndzntmherwzvaulkFWUHu3apoJd5Fc2V5Oq3DyWw+iOTkCvekuo7nTdcjtfDjCXTBd+ORV/VLW6jhAjjAdhy/cA0sy2sqyxXZXZLBICD6d6zl1WnLp26WUKo3HJHvVS5ZGiL54PpUdtMLyygkzy6A5qU24k4PCjvmun2ICCFl3K1ujj/qXNB9Z0/TZI8T2UG7/wCWuCKabgFUKwqAPelTV02btzHcayyhwmahpFrCzGznwT/yn5zSbrGmzWsniSLhG9F7CnbUIvNuBzQ24njdGguRuQ+/cVl4q47gT0pdw2M0kd4GELLlT7GmPT+qUurzwPP4qcIf9wpeOmuxZrcrJGOcZ5FRLYokscyMI3XnOcEVUrK7hpv9Yu2LhB4SKfPJJ3qgtyk2mPqEkucNtA96rNPqUyjxSrResjEc0H1bU1aNLW3TbGhy2PU07Vco9efxXZvvQvUJQ7bR3rVrlyCFBBqu25vqPNKJyy2I6XcmDgDJq7f33mjYoM4oNbsyuD7VPcuZWX3FNCf/ABUgeaMY9veiGkagZtTtovB8pbJ5oEQccgUf6LRPnpp3HMcZwPvSy8OLevzHVHWdvJHCSsak+lLh4zt96I6uXN2UlyiLnaB7mqIzkcfvS+HWvPtWVLke1ZQWj5dXpmfBY1cspRHExU84ry86P6gt8skMU6juVcUDuJb7TnKXdvPB9ih2n96crstxvjoGmtHGqSScgDOaK2morITOcHacJXObbqWAwBDIAQPQ1LadRZcwR75ieQEGa0mURx2er3UhbbpmQySucDjtWT3SXEaK4BJGGBFDrPTNV1CNH+WaJTjl+Dj9621Xp/VAHcXMEIZdu0nvTyymkzGOedd2lldaj4umXgkYJiSMnsaI/CTURFPJaNgMTxVe96O1K1kEkkClScmSE9vuaudP6SNL1e2mjkSVC3dT5v3FZY3sXF2FJN67c5UetRpBvkJHYV7akGMOSB24qbxFwSCB9612VRSqQM+1ULhiMkd6sXEpbIQ7j9qoyW7SHMjkKamlpUuEQrlmJB70tak0XmHp603SRb49igAD1NLOq2LRszDkfiooi70Rq5Z206dvNHzH+Keljyq89647BK9jqdreQnJSQK4+xrsdvIrxIyk4IBGa3wy3BlNKl85ijbjFIWvXJLNzxTvq7FlYDkUi65EoU980shCzeXJVeOaC3TeIc45oxcW+4E5odNEoBzXNVwPSQocqdpzg4PeoXWO5lYvncPY8VmoK4iZ4hnHtQuGd1bfng8EU4j8l+Cb2zbfLLJ+CeKrS28h+rbU0NyXIXj+dWvFXGCAaplQdoCKjMIzzRhgjdlxVaZMdhQIo+HivQvOTVpogV7mo9pHbNBIWXNHOnT8pBeTkZXaOfag5jK5PPNMOn2JaKGAyBVYb5M+wpZXo4GXDmZzJIdxbtVcjBYdiOwqa5kQzNsxtBIGKr53EmkqvNre9ZXvPvWUDb6MyQxwSPxUdyqzWf8ZRJ/6xmsrKdXHJOtYYorj+FEifxB9KgetdN+HNrb/4Ur/Lxb/92wZrKylFzw1XJJA5NLvU3KjPP5rKyqvhQNsmYkqWOOOM0lXvk6xATyjxDwOPSsrKWPqvjq9t/wCCT9q9k+gVlZWlRViADwjx6VWm7GsrKkIp/wDTWg+p/Q9ZWUqChfAeAOP1V1PQ+dJt88+QVlZWn4/KefxrqP8AotSPrP0msrKeXiYXJfqobL+usrK56uBc3Z6XJPrb81lZTjL8n7N4O9Eo+1ZWVSKkX1rR6ysoDG+mtV7isrKCYv1j80dk/wBP/wDEaysqMvFY+l2T6lqNu5rKymde1lZWUyf/2Q=="/>
          <p:cNvSpPr>
            <a:spLocks noChangeAspect="1" noChangeArrowheads="1"/>
          </p:cNvSpPr>
          <p:nvPr/>
        </p:nvSpPr>
        <p:spPr bwMode="auto">
          <a:xfrm>
            <a:off x="1679575" y="-144463"/>
            <a:ext cx="30480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vi-VN" altLang="vi-VN" sz="1800"/>
          </a:p>
        </p:txBody>
      </p:sp>
      <p:graphicFrame>
        <p:nvGraphicFramePr>
          <p:cNvPr id="3" name="Table 2"/>
          <p:cNvGraphicFramePr>
            <a:graphicFrameLocks noGrp="1"/>
          </p:cNvGraphicFramePr>
          <p:nvPr/>
        </p:nvGraphicFramePr>
        <p:xfrm>
          <a:off x="2514600" y="400051"/>
          <a:ext cx="8153400" cy="565784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17258">
                  <a:extLst>
                    <a:ext uri="{9D8B030D-6E8A-4147-A177-3AD203B41FA5}">
                      <a16:colId xmlns:a16="http://schemas.microsoft.com/office/drawing/2014/main" val="3255876279"/>
                    </a:ext>
                  </a:extLst>
                </a:gridCol>
                <a:gridCol w="3057525">
                  <a:extLst>
                    <a:ext uri="{9D8B030D-6E8A-4147-A177-3AD203B41FA5}">
                      <a16:colId xmlns:a16="http://schemas.microsoft.com/office/drawing/2014/main" val="2126305383"/>
                    </a:ext>
                  </a:extLst>
                </a:gridCol>
                <a:gridCol w="4178617">
                  <a:extLst>
                    <a:ext uri="{9D8B030D-6E8A-4147-A177-3AD203B41FA5}">
                      <a16:colId xmlns:a16="http://schemas.microsoft.com/office/drawing/2014/main" val="2590706280"/>
                    </a:ext>
                  </a:extLst>
                </a:gridCol>
              </a:tblGrid>
              <a:tr h="614581"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solidFill>
                            <a:schemeClr val="tx1"/>
                          </a:solidFill>
                        </a:rPr>
                        <a:t>STT</a:t>
                      </a:r>
                      <a:endParaRPr lang="vi-VN" sz="1800" dirty="0">
                        <a:solidFill>
                          <a:schemeClr val="tx1"/>
                        </a:solidFill>
                      </a:endParaRPr>
                    </a:p>
                  </a:txBody>
                  <a:tcPr marT="45722" marB="45722"/>
                </a:tc>
                <a:tc>
                  <a:txBody>
                    <a:bodyPr/>
                    <a:lstStyle/>
                    <a:p>
                      <a:r>
                        <a:rPr lang="en-US" sz="2400" dirty="0" err="1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Bệnh</a:t>
                      </a:r>
                      <a:endParaRPr lang="en-US" sz="2400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T="45722" marB="45722"/>
                </a:tc>
                <a:tc>
                  <a:txBody>
                    <a:bodyPr/>
                    <a:lstStyle/>
                    <a:p>
                      <a:r>
                        <a:rPr lang="en-US" sz="24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Nguyên</a:t>
                      </a:r>
                      <a:r>
                        <a:rPr lang="en-US" sz="2400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aseline="0" dirty="0" err="1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nhân</a:t>
                      </a:r>
                      <a:endParaRPr lang="vi-VN" sz="24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T="45722" marB="45722"/>
                </a:tc>
                <a:extLst>
                  <a:ext uri="{0D108BD9-81ED-4DB2-BD59-A6C34878D82A}">
                    <a16:rowId xmlns:a16="http://schemas.microsoft.com/office/drawing/2014/main" val="4247093012"/>
                  </a:ext>
                </a:extLst>
              </a:tr>
              <a:tr h="623116"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1</a:t>
                      </a:r>
                      <a:endParaRPr lang="vi-VN" sz="1800" dirty="0"/>
                    </a:p>
                  </a:txBody>
                  <a:tcPr marT="45722" marB="45722"/>
                </a:tc>
                <a:tc>
                  <a:txBody>
                    <a:bodyPr/>
                    <a:lstStyle/>
                    <a:p>
                      <a:r>
                        <a:rPr lang="en-US" sz="2400" dirty="0" err="1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Bệnh</a:t>
                      </a:r>
                      <a:r>
                        <a:rPr lang="en-US" sz="2400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aseline="0" dirty="0" err="1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ghẻ</a:t>
                      </a:r>
                      <a:r>
                        <a:rPr lang="en-US" sz="2400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ở </a:t>
                      </a:r>
                      <a:r>
                        <a:rPr lang="en-US" sz="2400" baseline="0" dirty="0" err="1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chó</a:t>
                      </a:r>
                      <a:endParaRPr lang="vi-VN" sz="24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T="45722" marB="45722"/>
                </a:tc>
                <a:tc>
                  <a:txBody>
                    <a:bodyPr/>
                    <a:lstStyle/>
                    <a:p>
                      <a:r>
                        <a:rPr lang="en-US" sz="2400" dirty="0" err="1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Động</a:t>
                      </a:r>
                      <a:r>
                        <a:rPr lang="en-US" sz="2400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aseline="0" dirty="0" err="1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vật</a:t>
                      </a:r>
                      <a:r>
                        <a:rPr lang="en-US" sz="2400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aseline="0" dirty="0" err="1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kí</a:t>
                      </a:r>
                      <a:r>
                        <a:rPr lang="en-US" sz="2400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aseline="0" dirty="0" err="1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sinh</a:t>
                      </a:r>
                      <a:endParaRPr lang="vi-VN" sz="24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T="45722" marB="45722"/>
                </a:tc>
                <a:extLst>
                  <a:ext uri="{0D108BD9-81ED-4DB2-BD59-A6C34878D82A}">
                    <a16:rowId xmlns:a16="http://schemas.microsoft.com/office/drawing/2014/main" val="2119612765"/>
                  </a:ext>
                </a:extLst>
              </a:tr>
              <a:tr h="623116"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2</a:t>
                      </a:r>
                      <a:endParaRPr lang="vi-VN" sz="1800" dirty="0"/>
                    </a:p>
                  </a:txBody>
                  <a:tcPr marT="45722" marB="45722"/>
                </a:tc>
                <a:tc>
                  <a:txBody>
                    <a:bodyPr/>
                    <a:lstStyle/>
                    <a:p>
                      <a:r>
                        <a:rPr lang="en-US" sz="2400" dirty="0" err="1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Bệnh</a:t>
                      </a:r>
                      <a:r>
                        <a:rPr lang="en-US" sz="2400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aseline="0" dirty="0" err="1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cúm</a:t>
                      </a:r>
                      <a:r>
                        <a:rPr lang="en-US" sz="2400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aseline="0" dirty="0" err="1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gia</a:t>
                      </a:r>
                      <a:r>
                        <a:rPr lang="en-US" sz="2400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aseline="0" dirty="0" err="1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cầm</a:t>
                      </a:r>
                      <a:endParaRPr lang="vi-VN" sz="24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T="45722" marB="45722"/>
                </a:tc>
                <a:tc>
                  <a:txBody>
                    <a:bodyPr/>
                    <a:lstStyle/>
                    <a:p>
                      <a:r>
                        <a:rPr lang="sv-SE" sz="24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vi sinh vật gây bệnh</a:t>
                      </a:r>
                      <a:endParaRPr lang="vi-VN" sz="24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T="45722" marB="45722"/>
                </a:tc>
                <a:extLst>
                  <a:ext uri="{0D108BD9-81ED-4DB2-BD59-A6C34878D82A}">
                    <a16:rowId xmlns:a16="http://schemas.microsoft.com/office/drawing/2014/main" val="388945385"/>
                  </a:ext>
                </a:extLst>
              </a:tr>
              <a:tr h="1075515"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3</a:t>
                      </a:r>
                      <a:endParaRPr lang="vi-VN" sz="1800" dirty="0"/>
                    </a:p>
                  </a:txBody>
                  <a:tcPr marT="45722" marB="45722"/>
                </a:tc>
                <a:tc>
                  <a:txBody>
                    <a:bodyPr/>
                    <a:lstStyle/>
                    <a:p>
                      <a:r>
                        <a:rPr lang="en-US" sz="2400" dirty="0" err="1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Bệnh</a:t>
                      </a:r>
                      <a:r>
                        <a:rPr lang="en-US" sz="2400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aseline="0" dirty="0" err="1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lở</a:t>
                      </a:r>
                      <a:r>
                        <a:rPr lang="en-US" sz="2400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aseline="0" dirty="0" err="1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mồm</a:t>
                      </a:r>
                      <a:r>
                        <a:rPr lang="en-US" sz="2400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long </a:t>
                      </a:r>
                      <a:r>
                        <a:rPr lang="en-US" sz="2400" baseline="0" dirty="0" err="1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móng</a:t>
                      </a:r>
                      <a:r>
                        <a:rPr lang="en-US" sz="2400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ở </a:t>
                      </a:r>
                      <a:r>
                        <a:rPr lang="en-US" sz="2400" baseline="0" dirty="0" err="1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trâu</a:t>
                      </a:r>
                      <a:r>
                        <a:rPr lang="en-US" sz="2400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aseline="0" dirty="0" err="1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bò</a:t>
                      </a:r>
                      <a:endParaRPr lang="vi-VN" sz="24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T="45722" marB="45722"/>
                </a:tc>
                <a:tc>
                  <a:txBody>
                    <a:bodyPr/>
                    <a:lstStyle/>
                    <a:p>
                      <a:r>
                        <a:rPr lang="sv-SE" sz="24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vi sinh vật gây bệnh</a:t>
                      </a:r>
                      <a:endParaRPr lang="vi-VN" sz="24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T="45722" marB="45722"/>
                </a:tc>
                <a:extLst>
                  <a:ext uri="{0D108BD9-81ED-4DB2-BD59-A6C34878D82A}">
                    <a16:rowId xmlns:a16="http://schemas.microsoft.com/office/drawing/2014/main" val="1779239568"/>
                  </a:ext>
                </a:extLst>
              </a:tr>
              <a:tr h="1075515"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4</a:t>
                      </a:r>
                      <a:endParaRPr lang="vi-VN" sz="1800" dirty="0"/>
                    </a:p>
                  </a:txBody>
                  <a:tcPr marT="45722" marB="45722"/>
                </a:tc>
                <a:tc>
                  <a:txBody>
                    <a:bodyPr/>
                    <a:lstStyle/>
                    <a:p>
                      <a:r>
                        <a:rPr lang="en-US" sz="2400" dirty="0" err="1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Bệnh</a:t>
                      </a:r>
                      <a:r>
                        <a:rPr lang="en-US" sz="2400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aseline="0" dirty="0" err="1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còi</a:t>
                      </a:r>
                      <a:r>
                        <a:rPr lang="en-US" sz="2400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aseline="0" dirty="0" err="1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xương</a:t>
                      </a:r>
                      <a:r>
                        <a:rPr lang="en-US" sz="2400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aseline="0" dirty="0" err="1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loãng</a:t>
                      </a:r>
                      <a:r>
                        <a:rPr lang="en-US" sz="2400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aseline="0" dirty="0" err="1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xương</a:t>
                      </a:r>
                      <a:r>
                        <a:rPr lang="en-US" sz="2400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ở </a:t>
                      </a:r>
                      <a:r>
                        <a:rPr lang="en-US" sz="2400" baseline="0" dirty="0" err="1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lợn</a:t>
                      </a:r>
                      <a:endParaRPr lang="vi-VN" sz="24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T="45722" marB="45722"/>
                </a:tc>
                <a:tc>
                  <a:txBody>
                    <a:bodyPr/>
                    <a:lstStyle/>
                    <a:p>
                      <a:r>
                        <a:rPr lang="es-ES" sz="2400" kern="1200" dirty="0" err="1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thiếu</a:t>
                      </a:r>
                      <a:r>
                        <a:rPr lang="es-ES" sz="24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s-ES" sz="2400" kern="1200" dirty="0" err="1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dinh</a:t>
                      </a:r>
                      <a:r>
                        <a:rPr lang="es-ES" sz="24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s-ES" sz="2400" kern="1200" dirty="0" err="1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dưỡng</a:t>
                      </a:r>
                      <a:endParaRPr lang="vi-VN" sz="2400" kern="1200" dirty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T="45722" marB="45722"/>
                </a:tc>
                <a:extLst>
                  <a:ext uri="{0D108BD9-81ED-4DB2-BD59-A6C34878D82A}">
                    <a16:rowId xmlns:a16="http://schemas.microsoft.com/office/drawing/2014/main" val="2531380920"/>
                  </a:ext>
                </a:extLst>
              </a:tr>
              <a:tr h="823003"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5</a:t>
                      </a:r>
                      <a:endParaRPr lang="vi-VN" sz="1800" dirty="0"/>
                    </a:p>
                  </a:txBody>
                  <a:tcPr marT="45722" marB="45722"/>
                </a:tc>
                <a:tc>
                  <a:txBody>
                    <a:bodyPr/>
                    <a:lstStyle/>
                    <a:p>
                      <a:r>
                        <a:rPr lang="en-US" sz="2400" dirty="0" err="1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Bệnh</a:t>
                      </a:r>
                      <a:r>
                        <a:rPr lang="en-US" sz="2400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aseline="0" dirty="0" err="1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cảm</a:t>
                      </a:r>
                      <a:r>
                        <a:rPr lang="en-US" sz="2400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aseline="0" dirty="0" err="1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nóng</a:t>
                      </a:r>
                      <a:r>
                        <a:rPr lang="en-US" sz="2400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ở </a:t>
                      </a:r>
                      <a:r>
                        <a:rPr lang="en-US" sz="2400" baseline="0" dirty="0" err="1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gà</a:t>
                      </a:r>
                      <a:endParaRPr lang="vi-VN" sz="24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T="45722" marB="45722"/>
                </a:tc>
                <a:tc>
                  <a:txBody>
                    <a:bodyPr/>
                    <a:lstStyle/>
                    <a:p>
                      <a:r>
                        <a:rPr lang="es-ES" sz="2400" kern="1200" dirty="0" err="1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môi</a:t>
                      </a:r>
                      <a:r>
                        <a:rPr lang="es-ES" sz="24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s-ES" sz="2400" kern="1200" dirty="0" err="1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trường</a:t>
                      </a:r>
                      <a:r>
                        <a:rPr lang="es-ES" sz="24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s-ES" sz="2400" kern="1200" dirty="0" err="1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sống</a:t>
                      </a:r>
                      <a:r>
                        <a:rPr lang="es-ES" sz="24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s-ES" sz="2400" kern="1200" dirty="0" err="1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không</a:t>
                      </a:r>
                      <a:r>
                        <a:rPr lang="es-ES" sz="24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s-ES" sz="2400" kern="1200" dirty="0" err="1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thuận</a:t>
                      </a:r>
                      <a:r>
                        <a:rPr lang="es-ES" sz="24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s-ES" sz="2400" kern="1200" dirty="0" err="1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lợi</a:t>
                      </a:r>
                      <a:endParaRPr lang="vi-VN" sz="24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T="45722" marB="45722"/>
                </a:tc>
                <a:extLst>
                  <a:ext uri="{0D108BD9-81ED-4DB2-BD59-A6C34878D82A}">
                    <a16:rowId xmlns:a16="http://schemas.microsoft.com/office/drawing/2014/main" val="828445048"/>
                  </a:ext>
                </a:extLst>
              </a:tr>
              <a:tr h="823003"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6</a:t>
                      </a:r>
                      <a:endParaRPr lang="vi-VN" sz="1800" dirty="0"/>
                    </a:p>
                  </a:txBody>
                  <a:tcPr marT="45722" marB="45722"/>
                </a:tc>
                <a:tc>
                  <a:txBody>
                    <a:bodyPr/>
                    <a:lstStyle/>
                    <a:p>
                      <a:r>
                        <a:rPr lang="en-US" sz="2400" dirty="0" err="1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Bệnh</a:t>
                      </a:r>
                      <a:r>
                        <a:rPr lang="en-US" sz="24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tụ</a:t>
                      </a:r>
                      <a:r>
                        <a:rPr lang="en-US" sz="2400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aseline="0" dirty="0" err="1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huyết</a:t>
                      </a:r>
                      <a:r>
                        <a:rPr lang="en-US" sz="2400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aseline="0" dirty="0" err="1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trùng</a:t>
                      </a:r>
                      <a:r>
                        <a:rPr lang="en-US" sz="2400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ở </a:t>
                      </a:r>
                      <a:r>
                        <a:rPr lang="en-US" sz="2400" baseline="0" dirty="0" err="1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lợn</a:t>
                      </a:r>
                      <a:endParaRPr lang="vi-VN" sz="24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T="45722" marB="45722"/>
                </a:tc>
                <a:tc>
                  <a:txBody>
                    <a:bodyPr/>
                    <a:lstStyle/>
                    <a:p>
                      <a:r>
                        <a:rPr lang="en-SG" sz="24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vi </a:t>
                      </a:r>
                      <a:r>
                        <a:rPr lang="en-SG" sz="2400" kern="1200" dirty="0" err="1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sinh</a:t>
                      </a:r>
                      <a:r>
                        <a:rPr lang="en-SG" sz="24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SG" sz="2400" kern="1200" dirty="0" err="1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vật</a:t>
                      </a:r>
                      <a:r>
                        <a:rPr lang="en-SG" sz="24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SG" sz="2400" kern="1200" dirty="0" err="1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gây</a:t>
                      </a:r>
                      <a:r>
                        <a:rPr lang="en-SG" sz="24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SG" sz="2400" kern="1200" dirty="0" err="1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bệnh</a:t>
                      </a:r>
                      <a:endParaRPr lang="vi-VN" sz="24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T="45722" marB="45722"/>
                </a:tc>
                <a:extLst>
                  <a:ext uri="{0D108BD9-81ED-4DB2-BD59-A6C34878D82A}">
                    <a16:rowId xmlns:a16="http://schemas.microsoft.com/office/drawing/2014/main" val="106549429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45834250"/>
      </p:ext>
    </p:extLst>
  </p:cSld>
  <p:clrMapOvr>
    <a:masterClrMapping/>
  </p:clrMapOvr>
  <p:transition>
    <p:blinds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DE0F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 rot="2888089">
            <a:off x="6951097" y="-363933"/>
            <a:ext cx="5938161" cy="7903041"/>
          </a:xfrm>
          <a:prstGeom prst="rect">
            <a:avLst/>
          </a:prstGeom>
          <a:blipFill dpi="0" rotWithShape="0">
            <a:blip r:embed="rId2"/>
            <a:srcRect/>
            <a:stretch>
              <a:fillRect l="-12687" t="4605" r="-62349" b="-4605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 rot="2569057">
            <a:off x="-4345205" y="2534649"/>
            <a:ext cx="5938161" cy="7903041"/>
          </a:xfrm>
          <a:prstGeom prst="rect">
            <a:avLst/>
          </a:prstGeom>
          <a:solidFill>
            <a:srgbClr val="FFC8D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/>
          <p:cNvSpPr txBox="1"/>
          <p:nvPr/>
        </p:nvSpPr>
        <p:spPr>
          <a:xfrm>
            <a:off x="0" y="0"/>
            <a:ext cx="797441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 smtClean="0">
                <a:latin typeface="Roboto" panose="02000000000000000000" pitchFamily="2" charset="0"/>
                <a:ea typeface="Roboto" panose="02000000000000000000" pitchFamily="2" charset="0"/>
              </a:rPr>
              <a:t>BÀI 11 : PHÒNG VÀ TRỊ BỆNH CHO VẬT NUÔI </a:t>
            </a:r>
            <a:endParaRPr lang="en-US" sz="4800" b="1" dirty="0"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305359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C8D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746" y="106104"/>
            <a:ext cx="12201632" cy="49656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9644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2000" b="-1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 rot="1436381">
            <a:off x="-3664609" y="50816"/>
            <a:ext cx="8825328" cy="5831751"/>
          </a:xfrm>
          <a:prstGeom prst="roundRect">
            <a:avLst/>
          </a:prstGeom>
          <a:solidFill>
            <a:srgbClr val="FFC8D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ounded Rectangle 2"/>
          <p:cNvSpPr/>
          <p:nvPr/>
        </p:nvSpPr>
        <p:spPr>
          <a:xfrm rot="1436381">
            <a:off x="-5432410" y="602963"/>
            <a:ext cx="8825328" cy="5831751"/>
          </a:xfrm>
          <a:prstGeom prst="roundRect">
            <a:avLst/>
          </a:prstGeom>
          <a:solidFill>
            <a:srgbClr val="A2D2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216098" y="1632148"/>
            <a:ext cx="5337544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 smtClean="0">
                <a:latin typeface="Roboto" panose="02000000000000000000" pitchFamily="2" charset="0"/>
                <a:ea typeface="Roboto" panose="02000000000000000000" pitchFamily="2" charset="0"/>
              </a:rPr>
              <a:t>III. MỘT SỐ BIỆN PHÁP PHÒNG, TRỊ BỆNH CHO VẬT NUÔI </a:t>
            </a:r>
            <a:endParaRPr lang="en-US" sz="4400" b="1" dirty="0"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190821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AF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4"/>
          <p:cNvSpPr/>
          <p:nvPr/>
        </p:nvSpPr>
        <p:spPr>
          <a:xfrm>
            <a:off x="217965" y="218226"/>
            <a:ext cx="9457663" cy="1217169"/>
          </a:xfrm>
          <a:prstGeom prst="roundRect">
            <a:avLst>
              <a:gd name="adj" fmla="val 50000"/>
            </a:avLst>
          </a:prstGeom>
          <a:solidFill>
            <a:srgbClr val="BDE0F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dirty="0" smtClean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  1. </a:t>
            </a:r>
            <a:r>
              <a:rPr lang="en-US" sz="4400" dirty="0" err="1" smtClean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Phòng</a:t>
            </a:r>
            <a:r>
              <a:rPr lang="en-US" sz="4400" dirty="0" smtClean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4400" dirty="0" err="1" smtClean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bệnh</a:t>
            </a:r>
            <a:r>
              <a:rPr lang="en-US" sz="4400" dirty="0" smtClean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4400" dirty="0" err="1" smtClean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cho</a:t>
            </a:r>
            <a:r>
              <a:rPr lang="en-US" sz="4400" dirty="0" smtClean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4400" dirty="0" err="1" smtClean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vật</a:t>
            </a:r>
            <a:r>
              <a:rPr lang="en-US" sz="4400" dirty="0" smtClean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4400" dirty="0" err="1" smtClean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nuôi</a:t>
            </a:r>
            <a:r>
              <a:rPr lang="en-US" sz="4400" dirty="0" smtClean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endParaRPr lang="en-US" sz="4400" dirty="0">
              <a:solidFill>
                <a:schemeClr val="tx1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2265" y="139261"/>
            <a:ext cx="1296134" cy="1296134"/>
          </a:xfrm>
          <a:prstGeom prst="rect">
            <a:avLst/>
          </a:prstGeom>
        </p:spPr>
      </p:pic>
      <p:grpSp>
        <p:nvGrpSpPr>
          <p:cNvPr id="10" name="Group 9"/>
          <p:cNvGrpSpPr/>
          <p:nvPr/>
        </p:nvGrpSpPr>
        <p:grpSpPr>
          <a:xfrm>
            <a:off x="-2" y="1594884"/>
            <a:ext cx="12192002" cy="925032"/>
            <a:chOff x="-2" y="0"/>
            <a:chExt cx="12192002" cy="1084521"/>
          </a:xfrm>
        </p:grpSpPr>
        <p:sp>
          <p:nvSpPr>
            <p:cNvPr id="11" name="Rectangle 10"/>
            <p:cNvSpPr/>
            <p:nvPr/>
          </p:nvSpPr>
          <p:spPr>
            <a:xfrm>
              <a:off x="-2" y="244549"/>
              <a:ext cx="12192001" cy="839972"/>
            </a:xfrm>
            <a:prstGeom prst="rect">
              <a:avLst/>
            </a:prstGeom>
            <a:solidFill>
              <a:srgbClr val="BDE0F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3600" dirty="0" err="1" smtClean="0">
                  <a:solidFill>
                    <a:schemeClr val="tx1"/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Phòng</a:t>
              </a:r>
              <a:r>
                <a:rPr lang="en-US" sz="3600" dirty="0" smtClean="0">
                  <a:solidFill>
                    <a:schemeClr val="tx1"/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 </a:t>
              </a:r>
              <a:r>
                <a:rPr lang="en-US" sz="3600" dirty="0" err="1" smtClean="0">
                  <a:solidFill>
                    <a:schemeClr val="tx1"/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bệnh</a:t>
              </a:r>
              <a:r>
                <a:rPr lang="en-US" sz="3600" dirty="0" smtClean="0">
                  <a:solidFill>
                    <a:schemeClr val="tx1"/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 </a:t>
              </a:r>
              <a:r>
                <a:rPr lang="en-US" sz="3600" dirty="0" err="1" smtClean="0">
                  <a:solidFill>
                    <a:schemeClr val="tx1"/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vật</a:t>
              </a:r>
              <a:r>
                <a:rPr lang="en-US" sz="3600" dirty="0" smtClean="0">
                  <a:solidFill>
                    <a:schemeClr val="tx1"/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 </a:t>
              </a:r>
              <a:r>
                <a:rPr lang="en-US" sz="3600" dirty="0" err="1" smtClean="0">
                  <a:solidFill>
                    <a:schemeClr val="tx1"/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nuôi</a:t>
              </a:r>
              <a:r>
                <a:rPr lang="en-US" sz="3600" dirty="0" smtClean="0">
                  <a:solidFill>
                    <a:schemeClr val="tx1"/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 </a:t>
              </a:r>
              <a:r>
                <a:rPr lang="en-US" sz="3600" dirty="0" err="1" smtClean="0">
                  <a:solidFill>
                    <a:schemeClr val="tx1"/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như</a:t>
              </a:r>
              <a:r>
                <a:rPr lang="en-US" sz="3600" dirty="0" smtClean="0">
                  <a:solidFill>
                    <a:schemeClr val="tx1"/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 </a:t>
              </a:r>
              <a:r>
                <a:rPr lang="en-US" sz="3600" dirty="0" err="1" smtClean="0">
                  <a:solidFill>
                    <a:schemeClr val="tx1"/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thế</a:t>
              </a:r>
              <a:r>
                <a:rPr lang="en-US" sz="3600" dirty="0" smtClean="0">
                  <a:solidFill>
                    <a:schemeClr val="tx1"/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 </a:t>
              </a:r>
              <a:r>
                <a:rPr lang="en-US" sz="3600" dirty="0" err="1" smtClean="0">
                  <a:solidFill>
                    <a:schemeClr val="tx1"/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nào</a:t>
              </a:r>
              <a:r>
                <a:rPr lang="en-US" sz="3600" dirty="0" smtClean="0">
                  <a:solidFill>
                    <a:schemeClr val="tx1"/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?</a:t>
              </a:r>
              <a:endParaRPr lang="en-US" sz="3600" dirty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</a:endParaRPr>
            </a:p>
          </p:txBody>
        </p:sp>
        <p:pic>
          <p:nvPicPr>
            <p:cNvPr id="12" name="Picture 11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237147" y="0"/>
              <a:ext cx="954853" cy="954853"/>
            </a:xfrm>
            <a:prstGeom prst="rect">
              <a:avLst/>
            </a:prstGeom>
          </p:spPr>
        </p:pic>
      </p:grpSp>
      <p:sp>
        <p:nvSpPr>
          <p:cNvPr id="13" name="TextBox 12"/>
          <p:cNvSpPr txBox="1"/>
          <p:nvPr/>
        </p:nvSpPr>
        <p:spPr>
          <a:xfrm>
            <a:off x="217965" y="3000884"/>
            <a:ext cx="11538097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 smtClean="0">
                <a:solidFill>
                  <a:srgbClr val="FF000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Phòng</a:t>
            </a:r>
            <a:r>
              <a:rPr lang="en-US" sz="3200" dirty="0" smtClean="0">
                <a:solidFill>
                  <a:srgbClr val="FF000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bệnh</a:t>
            </a:r>
            <a:r>
              <a:rPr lang="en-US" sz="3200" dirty="0" smtClean="0">
                <a:solidFill>
                  <a:srgbClr val="FF000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: </a:t>
            </a:r>
            <a:r>
              <a:rPr lang="en-US" sz="3200" dirty="0" err="1" smtClean="0">
                <a:latin typeface="Roboto" panose="02000000000000000000" pitchFamily="2" charset="0"/>
                <a:ea typeface="Roboto" panose="02000000000000000000" pitchFamily="2" charset="0"/>
              </a:rPr>
              <a:t>là</a:t>
            </a:r>
            <a:r>
              <a:rPr lang="en-US" sz="3200" dirty="0" smtClean="0"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3200" dirty="0" err="1" smtClean="0">
                <a:latin typeface="Roboto" panose="02000000000000000000" pitchFamily="2" charset="0"/>
                <a:ea typeface="Roboto" panose="02000000000000000000" pitchFamily="2" charset="0"/>
              </a:rPr>
              <a:t>thực</a:t>
            </a:r>
            <a:r>
              <a:rPr lang="en-US" sz="3200" dirty="0" smtClean="0"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3200" dirty="0" err="1" smtClean="0">
                <a:latin typeface="Roboto" panose="02000000000000000000" pitchFamily="2" charset="0"/>
                <a:ea typeface="Roboto" panose="02000000000000000000" pitchFamily="2" charset="0"/>
              </a:rPr>
              <a:t>hiện</a:t>
            </a:r>
            <a:r>
              <a:rPr lang="en-US" sz="3200" dirty="0" smtClean="0"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3200" dirty="0" err="1" smtClean="0">
                <a:latin typeface="Roboto" panose="02000000000000000000" pitchFamily="2" charset="0"/>
                <a:ea typeface="Roboto" panose="02000000000000000000" pitchFamily="2" charset="0"/>
              </a:rPr>
              <a:t>các</a:t>
            </a:r>
            <a:r>
              <a:rPr lang="en-US" sz="3200" dirty="0" smtClean="0"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3200" dirty="0" err="1" smtClean="0">
                <a:latin typeface="Roboto" panose="02000000000000000000" pitchFamily="2" charset="0"/>
                <a:ea typeface="Roboto" panose="02000000000000000000" pitchFamily="2" charset="0"/>
              </a:rPr>
              <a:t>biện</a:t>
            </a:r>
            <a:r>
              <a:rPr lang="en-US" sz="3200" dirty="0" smtClean="0"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3200" dirty="0" err="1" smtClean="0">
                <a:latin typeface="Roboto" panose="02000000000000000000" pitchFamily="2" charset="0"/>
                <a:ea typeface="Roboto" panose="02000000000000000000" pitchFamily="2" charset="0"/>
              </a:rPr>
              <a:t>pháp</a:t>
            </a:r>
            <a:r>
              <a:rPr lang="en-US" sz="3200" dirty="0" smtClean="0"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3200" dirty="0" err="1" smtClean="0">
                <a:latin typeface="Roboto" panose="02000000000000000000" pitchFamily="2" charset="0"/>
                <a:ea typeface="Roboto" panose="02000000000000000000" pitchFamily="2" charset="0"/>
              </a:rPr>
              <a:t>phòng</a:t>
            </a:r>
            <a:r>
              <a:rPr lang="en-US" sz="3200" dirty="0" smtClean="0"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3200" dirty="0" err="1" smtClean="0">
                <a:latin typeface="Roboto" panose="02000000000000000000" pitchFamily="2" charset="0"/>
                <a:ea typeface="Roboto" panose="02000000000000000000" pitchFamily="2" charset="0"/>
              </a:rPr>
              <a:t>ngừa</a:t>
            </a:r>
            <a:r>
              <a:rPr lang="en-US" sz="3200" dirty="0" smtClean="0"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3200" dirty="0" err="1" smtClean="0">
                <a:latin typeface="Roboto" panose="02000000000000000000" pitchFamily="2" charset="0"/>
                <a:ea typeface="Roboto" panose="02000000000000000000" pitchFamily="2" charset="0"/>
              </a:rPr>
              <a:t>nhằm</a:t>
            </a:r>
            <a:r>
              <a:rPr lang="en-US" sz="3200" dirty="0" smtClean="0"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3200" dirty="0" err="1" smtClean="0">
                <a:latin typeface="Roboto" panose="02000000000000000000" pitchFamily="2" charset="0"/>
                <a:ea typeface="Roboto" panose="02000000000000000000" pitchFamily="2" charset="0"/>
              </a:rPr>
              <a:t>bảo</a:t>
            </a:r>
            <a:r>
              <a:rPr lang="en-US" sz="3200" dirty="0" smtClean="0"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3200" dirty="0" err="1" smtClean="0">
                <a:latin typeface="Roboto" panose="02000000000000000000" pitchFamily="2" charset="0"/>
                <a:ea typeface="Roboto" panose="02000000000000000000" pitchFamily="2" charset="0"/>
              </a:rPr>
              <a:t>vệ</a:t>
            </a:r>
            <a:r>
              <a:rPr lang="en-US" sz="3200" dirty="0" smtClean="0"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3200" dirty="0" err="1" smtClean="0">
                <a:latin typeface="Roboto" panose="02000000000000000000" pitchFamily="2" charset="0"/>
                <a:ea typeface="Roboto" panose="02000000000000000000" pitchFamily="2" charset="0"/>
              </a:rPr>
              <a:t>cơ</a:t>
            </a:r>
            <a:r>
              <a:rPr lang="en-US" sz="3200" dirty="0" smtClean="0"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3200" dirty="0" err="1" smtClean="0">
                <a:latin typeface="Roboto" panose="02000000000000000000" pitchFamily="2" charset="0"/>
                <a:ea typeface="Roboto" panose="02000000000000000000" pitchFamily="2" charset="0"/>
              </a:rPr>
              <a:t>thể</a:t>
            </a:r>
            <a:r>
              <a:rPr lang="en-US" sz="3200" dirty="0" smtClean="0"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3200" dirty="0" err="1" smtClean="0">
                <a:latin typeface="Roboto" panose="02000000000000000000" pitchFamily="2" charset="0"/>
                <a:ea typeface="Roboto" panose="02000000000000000000" pitchFamily="2" charset="0"/>
              </a:rPr>
              <a:t>vật</a:t>
            </a:r>
            <a:r>
              <a:rPr lang="en-US" sz="3200" dirty="0" smtClean="0"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3200" dirty="0" err="1" smtClean="0">
                <a:latin typeface="Roboto" panose="02000000000000000000" pitchFamily="2" charset="0"/>
                <a:ea typeface="Roboto" panose="02000000000000000000" pitchFamily="2" charset="0"/>
              </a:rPr>
              <a:t>nuôi</a:t>
            </a:r>
            <a:r>
              <a:rPr lang="en-US" sz="3200" dirty="0" smtClean="0"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3200" dirty="0" err="1" smtClean="0">
                <a:latin typeface="Roboto" panose="02000000000000000000" pitchFamily="2" charset="0"/>
                <a:ea typeface="Roboto" panose="02000000000000000000" pitchFamily="2" charset="0"/>
              </a:rPr>
              <a:t>khỏi</a:t>
            </a:r>
            <a:r>
              <a:rPr lang="en-US" sz="3200" dirty="0" smtClean="0"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3200" dirty="0" err="1" smtClean="0">
                <a:latin typeface="Roboto" panose="02000000000000000000" pitchFamily="2" charset="0"/>
                <a:ea typeface="Roboto" panose="02000000000000000000" pitchFamily="2" charset="0"/>
              </a:rPr>
              <a:t>tác</a:t>
            </a:r>
            <a:r>
              <a:rPr lang="en-US" sz="3200" dirty="0" smtClean="0"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3200" dirty="0" err="1" smtClean="0">
                <a:latin typeface="Roboto" panose="02000000000000000000" pitchFamily="2" charset="0"/>
                <a:ea typeface="Roboto" panose="02000000000000000000" pitchFamily="2" charset="0"/>
              </a:rPr>
              <a:t>nhân</a:t>
            </a:r>
            <a:r>
              <a:rPr lang="en-US" sz="3200" dirty="0" smtClean="0"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3200" dirty="0" err="1" smtClean="0">
                <a:latin typeface="Roboto" panose="02000000000000000000" pitchFamily="2" charset="0"/>
                <a:ea typeface="Roboto" panose="02000000000000000000" pitchFamily="2" charset="0"/>
              </a:rPr>
              <a:t>gây</a:t>
            </a:r>
            <a:r>
              <a:rPr lang="en-US" sz="3200" dirty="0" smtClean="0"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3200" dirty="0" err="1" smtClean="0">
                <a:latin typeface="Roboto" panose="02000000000000000000" pitchFamily="2" charset="0"/>
                <a:ea typeface="Roboto" panose="02000000000000000000" pitchFamily="2" charset="0"/>
              </a:rPr>
              <a:t>bệnh</a:t>
            </a:r>
            <a:r>
              <a:rPr lang="en-US" sz="3200" dirty="0" smtClean="0">
                <a:latin typeface="Roboto" panose="02000000000000000000" pitchFamily="2" charset="0"/>
                <a:ea typeface="Roboto" panose="02000000000000000000" pitchFamily="2" charset="0"/>
              </a:rPr>
              <a:t> “ </a:t>
            </a:r>
            <a:r>
              <a:rPr lang="en-US" sz="3200" dirty="0" err="1" smtClean="0">
                <a:latin typeface="Roboto" panose="02000000000000000000" pitchFamily="2" charset="0"/>
                <a:ea typeface="Roboto" panose="02000000000000000000" pitchFamily="2" charset="0"/>
              </a:rPr>
              <a:t>phòng</a:t>
            </a:r>
            <a:r>
              <a:rPr lang="en-US" sz="3200" dirty="0" smtClean="0"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3200" dirty="0" err="1" smtClean="0">
                <a:latin typeface="Roboto" panose="02000000000000000000" pitchFamily="2" charset="0"/>
                <a:ea typeface="Roboto" panose="02000000000000000000" pitchFamily="2" charset="0"/>
              </a:rPr>
              <a:t>bệnh</a:t>
            </a:r>
            <a:r>
              <a:rPr lang="en-US" sz="3200" dirty="0" smtClean="0"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3200" dirty="0" err="1" smtClean="0">
                <a:latin typeface="Roboto" panose="02000000000000000000" pitchFamily="2" charset="0"/>
                <a:ea typeface="Roboto" panose="02000000000000000000" pitchFamily="2" charset="0"/>
              </a:rPr>
              <a:t>hơn</a:t>
            </a:r>
            <a:r>
              <a:rPr lang="en-US" sz="3200" dirty="0" smtClean="0"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3200" dirty="0" err="1" smtClean="0">
                <a:latin typeface="Roboto" panose="02000000000000000000" pitchFamily="2" charset="0"/>
                <a:ea typeface="Roboto" panose="02000000000000000000" pitchFamily="2" charset="0"/>
              </a:rPr>
              <a:t>chữa</a:t>
            </a:r>
            <a:r>
              <a:rPr lang="en-US" sz="3200" dirty="0" smtClean="0"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3200" dirty="0" err="1" smtClean="0">
                <a:latin typeface="Roboto" panose="02000000000000000000" pitchFamily="2" charset="0"/>
                <a:ea typeface="Roboto" panose="02000000000000000000" pitchFamily="2" charset="0"/>
              </a:rPr>
              <a:t>bệnh</a:t>
            </a:r>
            <a:r>
              <a:rPr lang="en-US" sz="3200" dirty="0" smtClean="0">
                <a:latin typeface="Roboto" panose="02000000000000000000" pitchFamily="2" charset="0"/>
                <a:ea typeface="Roboto" panose="02000000000000000000" pitchFamily="2" charset="0"/>
              </a:rPr>
              <a:t> ”</a:t>
            </a:r>
            <a:endParaRPr lang="en-US" sz="3200" dirty="0"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397484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C8D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62150" y="-38100"/>
            <a:ext cx="8267700" cy="6934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62639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C8D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-1" y="116959"/>
            <a:ext cx="12192001" cy="814432"/>
            <a:chOff x="-159489" y="1"/>
            <a:chExt cx="12192001" cy="954852"/>
          </a:xfrm>
        </p:grpSpPr>
        <p:sp>
          <p:nvSpPr>
            <p:cNvPr id="3" name="Rectangle 2"/>
            <p:cNvSpPr/>
            <p:nvPr/>
          </p:nvSpPr>
          <p:spPr>
            <a:xfrm>
              <a:off x="-159489" y="114881"/>
              <a:ext cx="12192001" cy="839972"/>
            </a:xfrm>
            <a:prstGeom prst="rect">
              <a:avLst/>
            </a:prstGeom>
            <a:solidFill>
              <a:srgbClr val="BDE0F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3600" dirty="0" err="1" smtClean="0">
                  <a:solidFill>
                    <a:schemeClr val="tx1"/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Có</a:t>
              </a:r>
              <a:r>
                <a:rPr lang="en-US" sz="3600" dirty="0" smtClean="0">
                  <a:solidFill>
                    <a:schemeClr val="tx1"/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 </a:t>
              </a:r>
              <a:r>
                <a:rPr lang="en-US" sz="3600" dirty="0" err="1" smtClean="0">
                  <a:solidFill>
                    <a:schemeClr val="tx1"/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những</a:t>
              </a:r>
              <a:r>
                <a:rPr lang="en-US" sz="3600" dirty="0" smtClean="0">
                  <a:solidFill>
                    <a:schemeClr val="tx1"/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 </a:t>
              </a:r>
              <a:r>
                <a:rPr lang="en-US" sz="3600" dirty="0" err="1" smtClean="0">
                  <a:solidFill>
                    <a:schemeClr val="tx1"/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biện</a:t>
              </a:r>
              <a:r>
                <a:rPr lang="en-US" sz="3600" dirty="0" smtClean="0">
                  <a:solidFill>
                    <a:schemeClr val="tx1"/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 </a:t>
              </a:r>
              <a:r>
                <a:rPr lang="en-US" sz="3600" dirty="0" err="1" smtClean="0">
                  <a:solidFill>
                    <a:schemeClr val="tx1"/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pháp</a:t>
              </a:r>
              <a:r>
                <a:rPr lang="en-US" sz="3600" dirty="0" smtClean="0">
                  <a:solidFill>
                    <a:schemeClr val="tx1"/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 </a:t>
              </a:r>
              <a:r>
                <a:rPr lang="en-US" sz="3600" dirty="0" err="1" smtClean="0">
                  <a:solidFill>
                    <a:schemeClr val="tx1"/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nào</a:t>
              </a:r>
              <a:r>
                <a:rPr lang="en-US" sz="3600" dirty="0" smtClean="0">
                  <a:solidFill>
                    <a:schemeClr val="tx1"/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 </a:t>
              </a:r>
              <a:r>
                <a:rPr lang="en-US" sz="3600" dirty="0" err="1" smtClean="0">
                  <a:solidFill>
                    <a:schemeClr val="tx1"/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để</a:t>
              </a:r>
              <a:r>
                <a:rPr lang="en-US" sz="3600" dirty="0" smtClean="0">
                  <a:solidFill>
                    <a:schemeClr val="tx1"/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 </a:t>
              </a:r>
              <a:r>
                <a:rPr lang="en-US" sz="3600" dirty="0" err="1" smtClean="0">
                  <a:solidFill>
                    <a:schemeClr val="tx1"/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phòng</a:t>
              </a:r>
              <a:r>
                <a:rPr lang="en-US" sz="3600" dirty="0" smtClean="0">
                  <a:solidFill>
                    <a:schemeClr val="tx1"/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 </a:t>
              </a:r>
              <a:r>
                <a:rPr lang="en-US" sz="3600" dirty="0" err="1" smtClean="0">
                  <a:solidFill>
                    <a:schemeClr val="tx1"/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bệnh</a:t>
              </a:r>
              <a:r>
                <a:rPr lang="en-US" sz="3600" dirty="0" smtClean="0">
                  <a:solidFill>
                    <a:schemeClr val="tx1"/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 </a:t>
              </a:r>
              <a:r>
                <a:rPr lang="en-US" sz="3600" dirty="0" err="1" smtClean="0">
                  <a:solidFill>
                    <a:schemeClr val="tx1"/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cho</a:t>
              </a:r>
              <a:r>
                <a:rPr lang="en-US" sz="3600" dirty="0" smtClean="0">
                  <a:solidFill>
                    <a:schemeClr val="tx1"/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 </a:t>
              </a:r>
              <a:r>
                <a:rPr lang="en-US" sz="3600" dirty="0" err="1" smtClean="0">
                  <a:solidFill>
                    <a:schemeClr val="tx1"/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vật</a:t>
              </a:r>
              <a:r>
                <a:rPr lang="en-US" sz="3600" dirty="0" smtClean="0">
                  <a:solidFill>
                    <a:schemeClr val="tx1"/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 </a:t>
              </a:r>
              <a:r>
                <a:rPr lang="en-US" sz="3600" dirty="0" err="1" smtClean="0">
                  <a:solidFill>
                    <a:schemeClr val="tx1"/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nuôi</a:t>
              </a:r>
              <a:r>
                <a:rPr lang="en-US" sz="3600" dirty="0" smtClean="0">
                  <a:solidFill>
                    <a:schemeClr val="tx1"/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 </a:t>
              </a:r>
              <a:endParaRPr lang="en-US" sz="3600" dirty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</a:endParaRPr>
            </a:p>
          </p:txBody>
        </p:sp>
        <p:pic>
          <p:nvPicPr>
            <p:cNvPr id="4" name="Picture 3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237148" y="1"/>
              <a:ext cx="747946" cy="747946"/>
            </a:xfrm>
            <a:prstGeom prst="rect">
              <a:avLst/>
            </a:prstGeom>
          </p:spPr>
        </p:pic>
      </p:grpSp>
      <p:pic>
        <p:nvPicPr>
          <p:cNvPr id="5" name="il_fi" descr="trai%20ga%20th%E1%BB%8Bt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6447" y="1270589"/>
            <a:ext cx="5337544" cy="44465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7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3599" y="1318436"/>
            <a:ext cx="5932967" cy="4350843"/>
          </a:xfrm>
          <a:prstGeom prst="rect">
            <a:avLst/>
          </a:prstGeom>
          <a:noFill/>
          <a:ln w="12700" algn="ctr">
            <a:solidFill>
              <a:srgbClr val="00FF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74428" y="5879805"/>
            <a:ext cx="1211757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 smtClean="0">
                <a:latin typeface="Roboto" panose="02000000000000000000" pitchFamily="2" charset="0"/>
                <a:ea typeface="Roboto" panose="02000000000000000000" pitchFamily="2" charset="0"/>
              </a:rPr>
              <a:t>Nuôi</a:t>
            </a:r>
            <a:r>
              <a:rPr lang="en-US" sz="2800" dirty="0" smtClean="0"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2800" dirty="0" err="1" smtClean="0">
                <a:latin typeface="Roboto" panose="02000000000000000000" pitchFamily="2" charset="0"/>
                <a:ea typeface="Roboto" panose="02000000000000000000" pitchFamily="2" charset="0"/>
              </a:rPr>
              <a:t>dưỡng</a:t>
            </a:r>
            <a:r>
              <a:rPr lang="en-US" sz="2800" dirty="0" smtClean="0"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2800" dirty="0" err="1" smtClean="0">
                <a:latin typeface="Roboto" panose="02000000000000000000" pitchFamily="2" charset="0"/>
                <a:ea typeface="Roboto" panose="02000000000000000000" pitchFamily="2" charset="0"/>
              </a:rPr>
              <a:t>tốt</a:t>
            </a:r>
            <a:r>
              <a:rPr lang="en-US" sz="2800" dirty="0" smtClean="0">
                <a:latin typeface="Roboto" panose="02000000000000000000" pitchFamily="2" charset="0"/>
                <a:ea typeface="Roboto" panose="02000000000000000000" pitchFamily="2" charset="0"/>
              </a:rPr>
              <a:t> : </a:t>
            </a:r>
            <a:r>
              <a:rPr lang="en-US" sz="2800" dirty="0" err="1" smtClean="0">
                <a:latin typeface="Roboto" panose="02000000000000000000" pitchFamily="2" charset="0"/>
                <a:ea typeface="Roboto" panose="02000000000000000000" pitchFamily="2" charset="0"/>
              </a:rPr>
              <a:t>Ăn</a:t>
            </a:r>
            <a:r>
              <a:rPr lang="en-US" sz="2800" dirty="0" smtClean="0"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2800" dirty="0" err="1" smtClean="0">
                <a:latin typeface="Roboto" panose="02000000000000000000" pitchFamily="2" charset="0"/>
                <a:ea typeface="Roboto" panose="02000000000000000000" pitchFamily="2" charset="0"/>
              </a:rPr>
              <a:t>uống</a:t>
            </a:r>
            <a:r>
              <a:rPr lang="en-US" sz="2800" dirty="0" smtClean="0"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2800" dirty="0" err="1" smtClean="0">
                <a:latin typeface="Roboto" panose="02000000000000000000" pitchFamily="2" charset="0"/>
                <a:ea typeface="Roboto" panose="02000000000000000000" pitchFamily="2" charset="0"/>
              </a:rPr>
              <a:t>đầy</a:t>
            </a:r>
            <a:r>
              <a:rPr lang="en-US" sz="2800" dirty="0" smtClean="0"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2800" dirty="0" err="1" smtClean="0">
                <a:latin typeface="Roboto" panose="02000000000000000000" pitchFamily="2" charset="0"/>
                <a:ea typeface="Roboto" panose="02000000000000000000" pitchFamily="2" charset="0"/>
              </a:rPr>
              <a:t>đủ</a:t>
            </a:r>
            <a:r>
              <a:rPr lang="en-US" sz="2800" dirty="0" smtClean="0"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2800" dirty="0" err="1" smtClean="0">
                <a:latin typeface="Roboto" panose="02000000000000000000" pitchFamily="2" charset="0"/>
                <a:ea typeface="Roboto" panose="02000000000000000000" pitchFamily="2" charset="0"/>
              </a:rPr>
              <a:t>thức</a:t>
            </a:r>
            <a:r>
              <a:rPr lang="en-US" sz="2800" dirty="0" smtClean="0"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2800" dirty="0" err="1" smtClean="0">
                <a:latin typeface="Roboto" panose="02000000000000000000" pitchFamily="2" charset="0"/>
                <a:ea typeface="Roboto" panose="02000000000000000000" pitchFamily="2" charset="0"/>
              </a:rPr>
              <a:t>ăn</a:t>
            </a:r>
            <a:r>
              <a:rPr lang="en-US" sz="2800" dirty="0" smtClean="0">
                <a:latin typeface="Roboto" panose="02000000000000000000" pitchFamily="2" charset="0"/>
                <a:ea typeface="Roboto" panose="02000000000000000000" pitchFamily="2" charset="0"/>
              </a:rPr>
              <a:t>, </a:t>
            </a:r>
            <a:r>
              <a:rPr lang="en-US" sz="2800" dirty="0" err="1" smtClean="0">
                <a:latin typeface="Roboto" panose="02000000000000000000" pitchFamily="2" charset="0"/>
                <a:ea typeface="Roboto" panose="02000000000000000000" pitchFamily="2" charset="0"/>
              </a:rPr>
              <a:t>nước</a:t>
            </a:r>
            <a:r>
              <a:rPr lang="en-US" sz="2800" dirty="0" smtClean="0"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2800" dirty="0" err="1" smtClean="0">
                <a:latin typeface="Roboto" panose="02000000000000000000" pitchFamily="2" charset="0"/>
                <a:ea typeface="Roboto" panose="02000000000000000000" pitchFamily="2" charset="0"/>
              </a:rPr>
              <a:t>uống</a:t>
            </a:r>
            <a:r>
              <a:rPr lang="en-US" sz="2800" dirty="0" smtClean="0"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2800" dirty="0" err="1" smtClean="0">
                <a:latin typeface="Roboto" panose="02000000000000000000" pitchFamily="2" charset="0"/>
                <a:ea typeface="Roboto" panose="02000000000000000000" pitchFamily="2" charset="0"/>
              </a:rPr>
              <a:t>đảm</a:t>
            </a:r>
            <a:r>
              <a:rPr lang="en-US" sz="2800" dirty="0" smtClean="0"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2800" dirty="0" err="1" smtClean="0">
                <a:latin typeface="Roboto" panose="02000000000000000000" pitchFamily="2" charset="0"/>
                <a:ea typeface="Roboto" panose="02000000000000000000" pitchFamily="2" charset="0"/>
              </a:rPr>
              <a:t>bảo</a:t>
            </a:r>
            <a:r>
              <a:rPr lang="en-US" sz="2800" dirty="0" smtClean="0"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2800" dirty="0" err="1" smtClean="0">
                <a:latin typeface="Roboto" panose="02000000000000000000" pitchFamily="2" charset="0"/>
                <a:ea typeface="Roboto" panose="02000000000000000000" pitchFamily="2" charset="0"/>
              </a:rPr>
              <a:t>vệ</a:t>
            </a:r>
            <a:r>
              <a:rPr lang="en-US" sz="2800" dirty="0" smtClean="0"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2800" dirty="0" err="1" smtClean="0">
                <a:latin typeface="Roboto" panose="02000000000000000000" pitchFamily="2" charset="0"/>
                <a:ea typeface="Roboto" panose="02000000000000000000" pitchFamily="2" charset="0"/>
              </a:rPr>
              <a:t>sinh</a:t>
            </a:r>
            <a:r>
              <a:rPr lang="en-US" sz="2800" dirty="0" smtClean="0"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endParaRPr lang="en-US" sz="2800" dirty="0"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400704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C8D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17017" y="74428"/>
            <a:ext cx="3605403" cy="30045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3" descr="nuoi%20ga%20sinh%20hoc%20in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8855" y="74428"/>
            <a:ext cx="3980966" cy="30796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7" descr="https://encrypted-tbn3.gstatic.com/images?q=tbn:ANd9GcRS0jA1zwd4Ey2tCLgZKSdkdCIpjOYMpF3FmRZSn74Gr4N7sEyp4A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656" y="3409223"/>
            <a:ext cx="3947165" cy="29490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10" descr="https://encrypted-tbn3.gstatic.com/images?q=tbn:ANd9GcQWVb-lQH1xu2CKpuHHgueuISgie2K91uZN6E5WwivmgAvYRjgiGw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12460" y="74428"/>
            <a:ext cx="3859800" cy="30045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5"/>
          <p:cNvSpPr/>
          <p:nvPr/>
        </p:nvSpPr>
        <p:spPr>
          <a:xfrm>
            <a:off x="4266364" y="3244334"/>
            <a:ext cx="7705896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vi-VN" sz="3600" dirty="0" err="1" smtClean="0">
                <a:latin typeface="Roboto" panose="02000000000000000000" pitchFamily="2" charset="0"/>
                <a:ea typeface="Roboto" panose="02000000000000000000" pitchFamily="2" charset="0"/>
              </a:rPr>
              <a:t>Chăm</a:t>
            </a:r>
            <a:r>
              <a:rPr lang="en-US" altLang="vi-VN" sz="3600" dirty="0" smtClean="0"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altLang="vi-VN" sz="3600" dirty="0" err="1" smtClean="0">
                <a:latin typeface="Roboto" panose="02000000000000000000" pitchFamily="2" charset="0"/>
                <a:ea typeface="Roboto" panose="02000000000000000000" pitchFamily="2" charset="0"/>
              </a:rPr>
              <a:t>sóc</a:t>
            </a:r>
            <a:r>
              <a:rPr lang="en-US" altLang="vi-VN" sz="3600" dirty="0" smtClean="0"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altLang="vi-VN" sz="3600" dirty="0" err="1" smtClean="0">
                <a:latin typeface="Roboto" panose="02000000000000000000" pitchFamily="2" charset="0"/>
                <a:ea typeface="Roboto" panose="02000000000000000000" pitchFamily="2" charset="0"/>
              </a:rPr>
              <a:t>chu</a:t>
            </a:r>
            <a:r>
              <a:rPr lang="en-US" altLang="vi-VN" sz="3600" dirty="0" smtClean="0"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altLang="vi-VN" sz="3600" dirty="0" err="1" smtClean="0">
                <a:latin typeface="Roboto" panose="02000000000000000000" pitchFamily="2" charset="0"/>
                <a:ea typeface="Roboto" panose="02000000000000000000" pitchFamily="2" charset="0"/>
              </a:rPr>
              <a:t>đáo</a:t>
            </a:r>
            <a:r>
              <a:rPr lang="en-US" altLang="vi-VN" sz="3600" dirty="0" smtClean="0"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altLang="vi-VN" sz="3600" dirty="0" err="1" smtClean="0">
                <a:latin typeface="Roboto" panose="02000000000000000000" pitchFamily="2" charset="0"/>
                <a:ea typeface="Roboto" panose="02000000000000000000" pitchFamily="2" charset="0"/>
              </a:rPr>
              <a:t>từng</a:t>
            </a:r>
            <a:r>
              <a:rPr lang="en-US" altLang="vi-VN" sz="3600" dirty="0" smtClean="0"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altLang="vi-VN" sz="3600" dirty="0" err="1" smtClean="0">
                <a:latin typeface="Roboto" panose="02000000000000000000" pitchFamily="2" charset="0"/>
                <a:ea typeface="Roboto" panose="02000000000000000000" pitchFamily="2" charset="0"/>
              </a:rPr>
              <a:t>đối</a:t>
            </a:r>
            <a:r>
              <a:rPr lang="en-US" altLang="vi-VN" sz="3600" dirty="0" smtClean="0"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altLang="vi-VN" sz="3600" dirty="0" err="1" smtClean="0">
                <a:latin typeface="Roboto" panose="02000000000000000000" pitchFamily="2" charset="0"/>
                <a:ea typeface="Roboto" panose="02000000000000000000" pitchFamily="2" charset="0"/>
              </a:rPr>
              <a:t>tượng</a:t>
            </a:r>
            <a:r>
              <a:rPr lang="en-US" altLang="vi-VN" sz="3600" dirty="0" smtClean="0"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altLang="vi-VN" sz="3600" dirty="0" err="1" smtClean="0">
                <a:latin typeface="Roboto" panose="02000000000000000000" pitchFamily="2" charset="0"/>
                <a:ea typeface="Roboto" panose="02000000000000000000" pitchFamily="2" charset="0"/>
              </a:rPr>
              <a:t>vật</a:t>
            </a:r>
            <a:r>
              <a:rPr lang="en-US" altLang="vi-VN" sz="3600" dirty="0" smtClean="0"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altLang="vi-VN" sz="3600" dirty="0" err="1" smtClean="0">
                <a:latin typeface="Roboto" panose="02000000000000000000" pitchFamily="2" charset="0"/>
                <a:ea typeface="Roboto" panose="02000000000000000000" pitchFamily="2" charset="0"/>
              </a:rPr>
              <a:t>nuôi</a:t>
            </a:r>
            <a:r>
              <a:rPr lang="en-US" altLang="vi-VN" sz="3600" dirty="0" smtClean="0">
                <a:latin typeface="Roboto" panose="02000000000000000000" pitchFamily="2" charset="0"/>
                <a:ea typeface="Roboto" panose="02000000000000000000" pitchFamily="2" charset="0"/>
              </a:rPr>
              <a:t>, </a:t>
            </a:r>
            <a:r>
              <a:rPr lang="en-US" altLang="vi-VN" sz="3600" dirty="0" err="1" smtClean="0">
                <a:latin typeface="Roboto" panose="02000000000000000000" pitchFamily="2" charset="0"/>
                <a:ea typeface="Roboto" panose="02000000000000000000" pitchFamily="2" charset="0"/>
              </a:rPr>
              <a:t>chuồng</a:t>
            </a:r>
            <a:r>
              <a:rPr lang="en-US" altLang="vi-VN" sz="3600" dirty="0" smtClean="0"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altLang="vi-VN" sz="3600" dirty="0" err="1" smtClean="0">
                <a:latin typeface="Roboto" panose="02000000000000000000" pitchFamily="2" charset="0"/>
                <a:ea typeface="Roboto" panose="02000000000000000000" pitchFamily="2" charset="0"/>
              </a:rPr>
              <a:t>trại</a:t>
            </a:r>
            <a:r>
              <a:rPr lang="en-US" altLang="vi-VN" sz="3600" dirty="0" smtClean="0"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altLang="vi-VN" sz="3600" dirty="0" err="1" smtClean="0">
                <a:latin typeface="Roboto" panose="02000000000000000000" pitchFamily="2" charset="0"/>
                <a:ea typeface="Roboto" panose="02000000000000000000" pitchFamily="2" charset="0"/>
              </a:rPr>
              <a:t>ấm</a:t>
            </a:r>
            <a:r>
              <a:rPr lang="en-US" altLang="vi-VN" sz="3600" dirty="0" smtClean="0"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altLang="vi-VN" sz="3600" dirty="0" err="1" smtClean="0">
                <a:latin typeface="Roboto" panose="02000000000000000000" pitchFamily="2" charset="0"/>
                <a:ea typeface="Roboto" panose="02000000000000000000" pitchFamily="2" charset="0"/>
              </a:rPr>
              <a:t>mùa</a:t>
            </a:r>
            <a:r>
              <a:rPr lang="en-US" altLang="vi-VN" sz="3600" dirty="0" smtClean="0"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altLang="vi-VN" sz="3600" dirty="0" err="1" smtClean="0">
                <a:latin typeface="Roboto" panose="02000000000000000000" pitchFamily="2" charset="0"/>
                <a:ea typeface="Roboto" panose="02000000000000000000" pitchFamily="2" charset="0"/>
              </a:rPr>
              <a:t>đông</a:t>
            </a:r>
            <a:r>
              <a:rPr lang="en-US" altLang="vi-VN" sz="3600" dirty="0" smtClean="0">
                <a:latin typeface="Roboto" panose="02000000000000000000" pitchFamily="2" charset="0"/>
                <a:ea typeface="Roboto" panose="02000000000000000000" pitchFamily="2" charset="0"/>
              </a:rPr>
              <a:t>, </a:t>
            </a:r>
            <a:r>
              <a:rPr lang="en-US" altLang="vi-VN" sz="3600" dirty="0" err="1" smtClean="0">
                <a:latin typeface="Roboto" panose="02000000000000000000" pitchFamily="2" charset="0"/>
                <a:ea typeface="Roboto" panose="02000000000000000000" pitchFamily="2" charset="0"/>
              </a:rPr>
              <a:t>thoáng</a:t>
            </a:r>
            <a:r>
              <a:rPr lang="en-US" altLang="vi-VN" sz="3600" dirty="0" smtClean="0"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altLang="vi-VN" sz="3600" dirty="0" err="1" smtClean="0">
                <a:latin typeface="Roboto" panose="02000000000000000000" pitchFamily="2" charset="0"/>
                <a:ea typeface="Roboto" panose="02000000000000000000" pitchFamily="2" charset="0"/>
              </a:rPr>
              <a:t>mát</a:t>
            </a:r>
            <a:r>
              <a:rPr lang="en-US" altLang="vi-VN" sz="3600" dirty="0" smtClean="0"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altLang="vi-VN" sz="3600" dirty="0" err="1" smtClean="0">
                <a:latin typeface="Roboto" panose="02000000000000000000" pitchFamily="2" charset="0"/>
                <a:ea typeface="Roboto" panose="02000000000000000000" pitchFamily="2" charset="0"/>
              </a:rPr>
              <a:t>về</a:t>
            </a:r>
            <a:r>
              <a:rPr lang="en-US" altLang="vi-VN" sz="3600" dirty="0" smtClean="0"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altLang="vi-VN" sz="3600" dirty="0" err="1" smtClean="0">
                <a:latin typeface="Roboto" panose="02000000000000000000" pitchFamily="2" charset="0"/>
                <a:ea typeface="Roboto" panose="02000000000000000000" pitchFamily="2" charset="0"/>
              </a:rPr>
              <a:t>mùa</a:t>
            </a:r>
            <a:r>
              <a:rPr lang="en-US" altLang="vi-VN" sz="3600" dirty="0" smtClean="0"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altLang="vi-VN" sz="3600" dirty="0" err="1" smtClean="0">
                <a:latin typeface="Roboto" panose="02000000000000000000" pitchFamily="2" charset="0"/>
                <a:ea typeface="Roboto" panose="02000000000000000000" pitchFamily="2" charset="0"/>
              </a:rPr>
              <a:t>hè</a:t>
            </a:r>
            <a:r>
              <a:rPr lang="en-US" altLang="vi-VN" sz="3600" dirty="0" smtClean="0"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endParaRPr lang="en-US" sz="3600" dirty="0"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179734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1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C8D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202019" y="4814777"/>
            <a:ext cx="7564719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vi-VN" sz="3600" dirty="0" err="1"/>
              <a:t>Vệ</a:t>
            </a:r>
            <a:r>
              <a:rPr lang="en-US" altLang="vi-VN" sz="3600" dirty="0"/>
              <a:t> </a:t>
            </a:r>
            <a:r>
              <a:rPr lang="en-US" altLang="vi-VN" sz="3600" dirty="0" err="1"/>
              <a:t>sinh</a:t>
            </a:r>
            <a:r>
              <a:rPr lang="en-US" altLang="vi-VN" sz="3600" dirty="0"/>
              <a:t> </a:t>
            </a:r>
            <a:r>
              <a:rPr lang="en-US" altLang="vi-VN" sz="3600" dirty="0" err="1"/>
              <a:t>môi</a:t>
            </a:r>
            <a:r>
              <a:rPr lang="en-US" altLang="vi-VN" sz="3600" dirty="0"/>
              <a:t> </a:t>
            </a:r>
            <a:r>
              <a:rPr lang="en-US" altLang="vi-VN" sz="3600" dirty="0" err="1"/>
              <a:t>trường</a:t>
            </a:r>
            <a:r>
              <a:rPr lang="en-US" altLang="vi-VN" sz="3600" dirty="0"/>
              <a:t> </a:t>
            </a:r>
            <a:r>
              <a:rPr lang="en-US" altLang="vi-VN" sz="3600" dirty="0" err="1"/>
              <a:t>sạch</a:t>
            </a:r>
            <a:r>
              <a:rPr lang="en-US" altLang="vi-VN" sz="3600" dirty="0"/>
              <a:t> </a:t>
            </a:r>
            <a:r>
              <a:rPr lang="en-US" altLang="vi-VN" sz="3600" dirty="0" err="1"/>
              <a:t>sẽ</a:t>
            </a:r>
            <a:endParaRPr lang="en-US" altLang="vi-VN" sz="3600" dirty="0"/>
          </a:p>
        </p:txBody>
      </p:sp>
      <p:pic>
        <p:nvPicPr>
          <p:cNvPr id="3" name="Picture 3" descr="nuoi-heo-080929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5303" y="159489"/>
            <a:ext cx="5550195" cy="43939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4" descr="NguyenTMuoi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58625" y="159489"/>
            <a:ext cx="5197802" cy="43912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025815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C8D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83438" y="0"/>
            <a:ext cx="8255000" cy="51689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586266" y="5613990"/>
            <a:ext cx="11258403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 smtClean="0">
                <a:latin typeface="Roboto" panose="02000000000000000000" pitchFamily="2" charset="0"/>
                <a:ea typeface="Roboto" panose="02000000000000000000" pitchFamily="2" charset="0"/>
              </a:rPr>
              <a:t>Cách</a:t>
            </a:r>
            <a:r>
              <a:rPr lang="en-US" sz="3200" dirty="0" smtClean="0">
                <a:latin typeface="Roboto" panose="02000000000000000000" pitchFamily="2" charset="0"/>
                <a:ea typeface="Roboto" panose="02000000000000000000" pitchFamily="2" charset="0"/>
              </a:rPr>
              <a:t> li </a:t>
            </a:r>
            <a:r>
              <a:rPr lang="en-US" sz="3200" dirty="0" err="1" smtClean="0">
                <a:latin typeface="Roboto" panose="02000000000000000000" pitchFamily="2" charset="0"/>
                <a:ea typeface="Roboto" panose="02000000000000000000" pitchFamily="2" charset="0"/>
              </a:rPr>
              <a:t>vật</a:t>
            </a:r>
            <a:r>
              <a:rPr lang="en-US" sz="3200" dirty="0" smtClean="0"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3200" dirty="0" err="1" smtClean="0">
                <a:latin typeface="Roboto" panose="02000000000000000000" pitchFamily="2" charset="0"/>
                <a:ea typeface="Roboto" panose="02000000000000000000" pitchFamily="2" charset="0"/>
              </a:rPr>
              <a:t>nuôi</a:t>
            </a:r>
            <a:r>
              <a:rPr lang="en-US" sz="3200" dirty="0" smtClean="0"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3200" dirty="0" err="1" smtClean="0">
                <a:latin typeface="Roboto" panose="02000000000000000000" pitchFamily="2" charset="0"/>
                <a:ea typeface="Roboto" panose="02000000000000000000" pitchFamily="2" charset="0"/>
              </a:rPr>
              <a:t>tốt</a:t>
            </a:r>
            <a:r>
              <a:rPr lang="en-US" sz="3200" dirty="0" smtClean="0">
                <a:latin typeface="Roboto" panose="02000000000000000000" pitchFamily="2" charset="0"/>
                <a:ea typeface="Roboto" panose="02000000000000000000" pitchFamily="2" charset="0"/>
              </a:rPr>
              <a:t> : </a:t>
            </a:r>
            <a:r>
              <a:rPr lang="en-US" sz="3200" dirty="0" err="1" smtClean="0">
                <a:latin typeface="Roboto" panose="02000000000000000000" pitchFamily="2" charset="0"/>
                <a:ea typeface="Roboto" panose="02000000000000000000" pitchFamily="2" charset="0"/>
              </a:rPr>
              <a:t>Vật</a:t>
            </a:r>
            <a:r>
              <a:rPr lang="en-US" sz="3200" dirty="0" smtClean="0"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3200" dirty="0" err="1" smtClean="0">
                <a:latin typeface="Roboto" panose="02000000000000000000" pitchFamily="2" charset="0"/>
                <a:ea typeface="Roboto" panose="02000000000000000000" pitchFamily="2" charset="0"/>
              </a:rPr>
              <a:t>nuôi</a:t>
            </a:r>
            <a:r>
              <a:rPr lang="en-US" sz="3200" dirty="0" smtClean="0"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3200" dirty="0" err="1" smtClean="0">
                <a:latin typeface="Roboto" panose="02000000000000000000" pitchFamily="2" charset="0"/>
                <a:ea typeface="Roboto" panose="02000000000000000000" pitchFamily="2" charset="0"/>
              </a:rPr>
              <a:t>khỏe</a:t>
            </a:r>
            <a:r>
              <a:rPr lang="en-US" sz="3200" dirty="0" smtClean="0"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3200" dirty="0" err="1" smtClean="0">
                <a:latin typeface="Roboto" panose="02000000000000000000" pitchFamily="2" charset="0"/>
                <a:ea typeface="Roboto" panose="02000000000000000000" pitchFamily="2" charset="0"/>
              </a:rPr>
              <a:t>với</a:t>
            </a:r>
            <a:r>
              <a:rPr lang="en-US" sz="3200" dirty="0" smtClean="0"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3200" dirty="0" err="1" smtClean="0">
                <a:latin typeface="Roboto" panose="02000000000000000000" pitchFamily="2" charset="0"/>
                <a:ea typeface="Roboto" panose="02000000000000000000" pitchFamily="2" charset="0"/>
              </a:rPr>
              <a:t>vật</a:t>
            </a:r>
            <a:r>
              <a:rPr lang="en-US" sz="3200" dirty="0" smtClean="0"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3200" dirty="0" err="1" smtClean="0">
                <a:latin typeface="Roboto" panose="02000000000000000000" pitchFamily="2" charset="0"/>
                <a:ea typeface="Roboto" panose="02000000000000000000" pitchFamily="2" charset="0"/>
              </a:rPr>
              <a:t>nuôi</a:t>
            </a:r>
            <a:r>
              <a:rPr lang="en-US" sz="3200" dirty="0" smtClean="0"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3200" dirty="0" err="1" smtClean="0">
                <a:latin typeface="Roboto" panose="02000000000000000000" pitchFamily="2" charset="0"/>
                <a:ea typeface="Roboto" panose="02000000000000000000" pitchFamily="2" charset="0"/>
              </a:rPr>
              <a:t>bị</a:t>
            </a:r>
            <a:r>
              <a:rPr lang="en-US" sz="3200" dirty="0" smtClean="0"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3200" dirty="0" err="1" smtClean="0">
                <a:latin typeface="Roboto" panose="02000000000000000000" pitchFamily="2" charset="0"/>
                <a:ea typeface="Roboto" panose="02000000000000000000" pitchFamily="2" charset="0"/>
              </a:rPr>
              <a:t>bệnh</a:t>
            </a:r>
            <a:r>
              <a:rPr lang="en-US" sz="3200" dirty="0" smtClean="0"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3200" dirty="0" err="1" smtClean="0">
                <a:latin typeface="Roboto" panose="02000000000000000000" pitchFamily="2" charset="0"/>
                <a:ea typeface="Roboto" panose="02000000000000000000" pitchFamily="2" charset="0"/>
              </a:rPr>
              <a:t>và</a:t>
            </a:r>
            <a:r>
              <a:rPr lang="en-US" sz="3200" dirty="0" smtClean="0"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3200" dirty="0" err="1" smtClean="0">
                <a:latin typeface="Roboto" panose="02000000000000000000" pitchFamily="2" charset="0"/>
                <a:ea typeface="Roboto" panose="02000000000000000000" pitchFamily="2" charset="0"/>
              </a:rPr>
              <a:t>nguồn</a:t>
            </a:r>
            <a:r>
              <a:rPr lang="en-US" sz="3200" dirty="0" smtClean="0"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3200" dirty="0" err="1" smtClean="0">
                <a:latin typeface="Roboto" panose="02000000000000000000" pitchFamily="2" charset="0"/>
                <a:ea typeface="Roboto" panose="02000000000000000000" pitchFamily="2" charset="0"/>
              </a:rPr>
              <a:t>lây</a:t>
            </a:r>
            <a:r>
              <a:rPr lang="en-US" sz="3200" dirty="0" smtClean="0"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3200" dirty="0" err="1" smtClean="0">
                <a:latin typeface="Roboto" panose="02000000000000000000" pitchFamily="2" charset="0"/>
                <a:ea typeface="Roboto" panose="02000000000000000000" pitchFamily="2" charset="0"/>
              </a:rPr>
              <a:t>nhiễm</a:t>
            </a:r>
            <a:r>
              <a:rPr lang="en-US" sz="3200" dirty="0" smtClean="0"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3200" dirty="0" err="1" smtClean="0">
                <a:latin typeface="Roboto" panose="02000000000000000000" pitchFamily="2" charset="0"/>
                <a:ea typeface="Roboto" panose="02000000000000000000" pitchFamily="2" charset="0"/>
              </a:rPr>
              <a:t>khác</a:t>
            </a:r>
            <a:r>
              <a:rPr lang="en-US" sz="3200" dirty="0" smtClean="0">
                <a:latin typeface="Roboto" panose="02000000000000000000" pitchFamily="2" charset="0"/>
                <a:ea typeface="Roboto" panose="02000000000000000000" pitchFamily="2" charset="0"/>
              </a:rPr>
              <a:t>  </a:t>
            </a:r>
            <a:endParaRPr lang="en-US" sz="3200" dirty="0"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525196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C8D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15643" y="325511"/>
            <a:ext cx="7915165" cy="531565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733108" y="5964866"/>
            <a:ext cx="989891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 smtClean="0">
                <a:latin typeface="Roboto" panose="02000000000000000000" pitchFamily="2" charset="0"/>
                <a:ea typeface="Roboto" panose="02000000000000000000" pitchFamily="2" charset="0"/>
              </a:rPr>
              <a:t>Tiêm</a:t>
            </a:r>
            <a:r>
              <a:rPr lang="en-US" sz="3600" dirty="0" smtClean="0"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3600" dirty="0" err="1" smtClean="0">
                <a:latin typeface="Roboto" panose="02000000000000000000" pitchFamily="2" charset="0"/>
                <a:ea typeface="Roboto" panose="02000000000000000000" pitchFamily="2" charset="0"/>
              </a:rPr>
              <a:t>phòng</a:t>
            </a:r>
            <a:r>
              <a:rPr lang="en-US" sz="3600" dirty="0" smtClean="0">
                <a:latin typeface="Roboto" panose="02000000000000000000" pitchFamily="2" charset="0"/>
                <a:ea typeface="Roboto" panose="02000000000000000000" pitchFamily="2" charset="0"/>
              </a:rPr>
              <a:t> vaccine </a:t>
            </a:r>
            <a:r>
              <a:rPr lang="en-US" sz="3600" dirty="0" err="1" smtClean="0">
                <a:latin typeface="Roboto" panose="02000000000000000000" pitchFamily="2" charset="0"/>
                <a:ea typeface="Roboto" panose="02000000000000000000" pitchFamily="2" charset="0"/>
              </a:rPr>
              <a:t>đầy</a:t>
            </a:r>
            <a:r>
              <a:rPr lang="en-US" sz="3600" dirty="0" smtClean="0"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3600" dirty="0" err="1" smtClean="0">
                <a:latin typeface="Roboto" panose="02000000000000000000" pitchFamily="2" charset="0"/>
                <a:ea typeface="Roboto" panose="02000000000000000000" pitchFamily="2" charset="0"/>
              </a:rPr>
              <a:t>đủ</a:t>
            </a:r>
            <a:r>
              <a:rPr lang="en-US" sz="3600" dirty="0" smtClean="0"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3600" dirty="0" err="1" smtClean="0">
                <a:latin typeface="Roboto" panose="02000000000000000000" pitchFamily="2" charset="0"/>
                <a:ea typeface="Roboto" panose="02000000000000000000" pitchFamily="2" charset="0"/>
              </a:rPr>
              <a:t>theo</a:t>
            </a:r>
            <a:r>
              <a:rPr lang="en-US" sz="3600" dirty="0" smtClean="0"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3600" dirty="0" err="1" smtClean="0">
                <a:latin typeface="Roboto" panose="02000000000000000000" pitchFamily="2" charset="0"/>
                <a:ea typeface="Roboto" panose="02000000000000000000" pitchFamily="2" charset="0"/>
              </a:rPr>
              <a:t>quy</a:t>
            </a:r>
            <a:r>
              <a:rPr lang="en-US" sz="3600" dirty="0" smtClean="0"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3600" dirty="0" err="1" smtClean="0">
                <a:latin typeface="Roboto" panose="02000000000000000000" pitchFamily="2" charset="0"/>
                <a:ea typeface="Roboto" panose="02000000000000000000" pitchFamily="2" charset="0"/>
              </a:rPr>
              <a:t>định</a:t>
            </a:r>
            <a:r>
              <a:rPr lang="en-US" sz="3600" dirty="0" smtClean="0"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endParaRPr lang="en-US" sz="3600" dirty="0"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470388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C8D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145" y="95249"/>
            <a:ext cx="12036815" cy="42215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13941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 rot="1436381">
            <a:off x="-3841071" y="18173"/>
            <a:ext cx="8825328" cy="5831751"/>
          </a:xfrm>
          <a:prstGeom prst="roundRect">
            <a:avLst/>
          </a:prstGeom>
          <a:solidFill>
            <a:srgbClr val="FFC8D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ounded Rectangle 3"/>
          <p:cNvSpPr/>
          <p:nvPr/>
        </p:nvSpPr>
        <p:spPr>
          <a:xfrm rot="1436381">
            <a:off x="-5432410" y="602963"/>
            <a:ext cx="8825328" cy="5831751"/>
          </a:xfrm>
          <a:prstGeom prst="roundRect">
            <a:avLst/>
          </a:prstGeom>
          <a:solidFill>
            <a:srgbClr val="A2D2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/>
          <p:cNvSpPr txBox="1"/>
          <p:nvPr/>
        </p:nvSpPr>
        <p:spPr>
          <a:xfrm>
            <a:off x="1115435" y="1872219"/>
            <a:ext cx="5337544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 smtClean="0">
                <a:latin typeface="Roboto" panose="02000000000000000000" pitchFamily="2" charset="0"/>
                <a:ea typeface="Roboto" panose="02000000000000000000" pitchFamily="2" charset="0"/>
              </a:rPr>
              <a:t>I. VAI TRÒ CỦA PHÒNG, TRỊ BỆNH CHO VẬT NUÔI </a:t>
            </a:r>
            <a:endParaRPr lang="en-US" sz="4400" b="1" dirty="0"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466452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C8D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217965" y="186329"/>
            <a:ext cx="9457663" cy="1217169"/>
          </a:xfrm>
          <a:prstGeom prst="roundRect">
            <a:avLst>
              <a:gd name="adj" fmla="val 50000"/>
            </a:avLst>
          </a:prstGeom>
          <a:solidFill>
            <a:srgbClr val="A2D2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dirty="0" smtClean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  2. </a:t>
            </a:r>
            <a:r>
              <a:rPr lang="en-US" sz="4400" dirty="0" err="1" smtClean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Trị</a:t>
            </a:r>
            <a:r>
              <a:rPr lang="en-US" sz="4400" dirty="0" smtClean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4400" dirty="0" err="1" smtClean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bệnh</a:t>
            </a:r>
            <a:r>
              <a:rPr lang="en-US" sz="4400" dirty="0" smtClean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4400" dirty="0" err="1" smtClean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cho</a:t>
            </a:r>
            <a:r>
              <a:rPr lang="en-US" sz="4400" dirty="0" smtClean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4400" dirty="0" err="1" smtClean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vật</a:t>
            </a:r>
            <a:r>
              <a:rPr lang="en-US" sz="4400" dirty="0" smtClean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4400" dirty="0" err="1" smtClean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nuôi</a:t>
            </a:r>
            <a:r>
              <a:rPr lang="en-US" sz="4400" dirty="0" smtClean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endParaRPr lang="en-US" sz="4400" dirty="0">
              <a:solidFill>
                <a:schemeClr val="tx1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2265" y="139261"/>
            <a:ext cx="1296134" cy="1296134"/>
          </a:xfrm>
          <a:prstGeom prst="rect">
            <a:avLst/>
          </a:prstGeom>
        </p:spPr>
      </p:pic>
      <p:sp>
        <p:nvSpPr>
          <p:cNvPr id="4" name="Text Placeholder 2"/>
          <p:cNvSpPr txBox="1">
            <a:spLocks/>
          </p:cNvSpPr>
          <p:nvPr/>
        </p:nvSpPr>
        <p:spPr>
          <a:xfrm>
            <a:off x="217965" y="1754373"/>
            <a:ext cx="11940363" cy="2594343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nl-NL" altLang="en-US" dirty="0" smtClean="0"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- Là các biện pháp giúp cho cơ thể vật nuôi khỏi bệnh như dùng thuốc, phẫu thuật.</a:t>
            </a:r>
            <a:endParaRPr lang="vi-VN" altLang="en-US" dirty="0" smtClean="0">
              <a:latin typeface="Roboto" panose="02000000000000000000" pitchFamily="2" charset="0"/>
              <a:ea typeface="Roboto" panose="02000000000000000000" pitchFamily="2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nl-NL" altLang="en-US" dirty="0" smtClean="0"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- Khi vật nuôi có các biểu hiện của bệnh thì phải liên hệ ngay với cán bộ thú y gần nhất để điều trị kịp thời.</a:t>
            </a:r>
            <a:endParaRPr lang="vi-VN" altLang="en-US" dirty="0" smtClean="0">
              <a:latin typeface="Roboto" panose="02000000000000000000" pitchFamily="2" charset="0"/>
              <a:ea typeface="Roboto" panose="02000000000000000000" pitchFamily="2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nl-NL" altLang="en-US" dirty="0" smtClean="0"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- Định kì tẩy giun , sán và kí sinh trùng ngoài da cho vật nuôi</a:t>
            </a:r>
            <a:endParaRPr lang="vi-VN" altLang="en-US" dirty="0">
              <a:latin typeface="Roboto" panose="02000000000000000000" pitchFamily="2" charset="0"/>
              <a:ea typeface="Roboto" panose="02000000000000000000" pitchFamily="2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668924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C8D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1034" y="159045"/>
            <a:ext cx="11140653" cy="1531531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2154" y="1987513"/>
            <a:ext cx="10867467" cy="28184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85058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C8D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43469" y="-42532"/>
            <a:ext cx="7883599" cy="65871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45942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C8D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/>
          <p:cNvGrpSpPr/>
          <p:nvPr/>
        </p:nvGrpSpPr>
        <p:grpSpPr>
          <a:xfrm>
            <a:off x="-1" y="0"/>
            <a:ext cx="12192001" cy="1318437"/>
            <a:chOff x="-1" y="0"/>
            <a:chExt cx="12192001" cy="1318437"/>
          </a:xfrm>
        </p:grpSpPr>
        <p:sp>
          <p:nvSpPr>
            <p:cNvPr id="5" name="Rectangle 4"/>
            <p:cNvSpPr/>
            <p:nvPr/>
          </p:nvSpPr>
          <p:spPr>
            <a:xfrm>
              <a:off x="-1" y="244549"/>
              <a:ext cx="12099851" cy="1073888"/>
            </a:xfrm>
            <a:prstGeom prst="rect">
              <a:avLst/>
            </a:prstGeom>
            <a:solidFill>
              <a:srgbClr val="BDE0F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400" dirty="0" err="1" smtClean="0">
                  <a:solidFill>
                    <a:schemeClr val="tx1"/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Bệnh</a:t>
              </a:r>
              <a:r>
                <a:rPr lang="en-US" sz="4400" dirty="0" smtClean="0">
                  <a:solidFill>
                    <a:schemeClr val="tx1"/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 </a:t>
              </a:r>
              <a:r>
                <a:rPr lang="en-US" sz="4400" dirty="0" err="1" smtClean="0">
                  <a:solidFill>
                    <a:schemeClr val="tx1"/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của</a:t>
              </a:r>
              <a:r>
                <a:rPr lang="en-US" sz="4400" dirty="0" smtClean="0">
                  <a:solidFill>
                    <a:schemeClr val="tx1"/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 </a:t>
              </a:r>
              <a:r>
                <a:rPr lang="en-US" sz="4400" dirty="0" err="1" smtClean="0">
                  <a:solidFill>
                    <a:schemeClr val="tx1"/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vật</a:t>
              </a:r>
              <a:r>
                <a:rPr lang="en-US" sz="4400" dirty="0" smtClean="0">
                  <a:solidFill>
                    <a:schemeClr val="tx1"/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 </a:t>
              </a:r>
              <a:r>
                <a:rPr lang="en-US" sz="4400" dirty="0" err="1" smtClean="0">
                  <a:solidFill>
                    <a:schemeClr val="tx1"/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nuôi</a:t>
              </a:r>
              <a:r>
                <a:rPr lang="en-US" sz="4400" dirty="0" smtClean="0">
                  <a:solidFill>
                    <a:schemeClr val="tx1"/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 </a:t>
              </a:r>
              <a:r>
                <a:rPr lang="en-US" sz="4400" dirty="0" err="1" smtClean="0">
                  <a:solidFill>
                    <a:schemeClr val="tx1"/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là</a:t>
              </a:r>
              <a:r>
                <a:rPr lang="en-US" sz="4400" dirty="0" smtClean="0">
                  <a:solidFill>
                    <a:schemeClr val="tx1"/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 </a:t>
              </a:r>
              <a:r>
                <a:rPr lang="en-US" sz="4400" dirty="0" err="1" smtClean="0">
                  <a:solidFill>
                    <a:schemeClr val="tx1"/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như</a:t>
              </a:r>
              <a:r>
                <a:rPr lang="en-US" sz="4400" dirty="0" smtClean="0">
                  <a:solidFill>
                    <a:schemeClr val="tx1"/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 </a:t>
              </a:r>
              <a:r>
                <a:rPr lang="en-US" sz="4400" dirty="0" err="1" smtClean="0">
                  <a:solidFill>
                    <a:schemeClr val="tx1"/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thế</a:t>
              </a:r>
              <a:r>
                <a:rPr lang="en-US" sz="4400" dirty="0" smtClean="0">
                  <a:solidFill>
                    <a:schemeClr val="tx1"/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 </a:t>
              </a:r>
              <a:r>
                <a:rPr lang="en-US" sz="4400" dirty="0" err="1" smtClean="0">
                  <a:solidFill>
                    <a:schemeClr val="tx1"/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nào</a:t>
              </a:r>
              <a:r>
                <a:rPr lang="en-US" sz="4400" dirty="0" smtClean="0">
                  <a:solidFill>
                    <a:schemeClr val="tx1"/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 </a:t>
              </a:r>
              <a:endParaRPr lang="en-US" sz="4400" dirty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</a:endParaRPr>
            </a:p>
          </p:txBody>
        </p:sp>
        <p:pic>
          <p:nvPicPr>
            <p:cNvPr id="4" name="Picture 3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237147" y="0"/>
              <a:ext cx="954853" cy="954853"/>
            </a:xfrm>
            <a:prstGeom prst="rect">
              <a:avLst/>
            </a:prstGeom>
          </p:spPr>
        </p:pic>
      </p:grpSp>
      <p:sp>
        <p:nvSpPr>
          <p:cNvPr id="7" name="Rectangle 6"/>
          <p:cNvSpPr/>
          <p:nvPr/>
        </p:nvSpPr>
        <p:spPr>
          <a:xfrm>
            <a:off x="5929422" y="1562986"/>
            <a:ext cx="6262578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vi-VN" altLang="en-US" sz="3600" dirty="0" smtClean="0">
                <a:solidFill>
                  <a:srgbClr val="FF000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Bệnh</a:t>
            </a:r>
            <a:r>
              <a:rPr lang="en-US" altLang="en-US" sz="3600" dirty="0" smtClean="0">
                <a:solidFill>
                  <a:srgbClr val="FF000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: </a:t>
            </a:r>
            <a:r>
              <a:rPr lang="vi-VN" altLang="en-US" sz="3600" dirty="0" smtClean="0"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là </a:t>
            </a:r>
            <a:r>
              <a:rPr lang="vi-VN" altLang="en-US" sz="3600" dirty="0"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trạng thái sinh lý không bình thường của vật nuôi, thường có những biểu hiện như </a:t>
            </a:r>
            <a:r>
              <a:rPr lang="vi-VN" altLang="en-US" sz="3600" dirty="0">
                <a:solidFill>
                  <a:srgbClr val="FF000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buồn bã,</a:t>
            </a:r>
            <a:r>
              <a:rPr lang="vi-VN" altLang="en-US" sz="3600" dirty="0"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vi-VN" altLang="en-US" sz="3600" dirty="0">
                <a:solidFill>
                  <a:srgbClr val="FF000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chậm chạp, giảm ăn hay bỏ ăn, sốt chảy nước mắt, nước mũi,tiêu chảy, ho, bại liệt.</a:t>
            </a:r>
            <a:r>
              <a:rPr lang="vi-VN" altLang="en-US" sz="3600" dirty="0"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Bệnh nặng có thể gây chết vật nuôi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233916" y="1562986"/>
            <a:ext cx="5433237" cy="4332929"/>
          </a:xfrm>
          <a:prstGeom prst="roundRect">
            <a:avLst/>
          </a:prstGeom>
          <a:blipFill>
            <a:blip r:embed="rId3"/>
            <a:srcRect/>
            <a:stretch>
              <a:fillRect l="-9486" r="-9486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67703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C8D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6194" y="0"/>
            <a:ext cx="10661909" cy="5133512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736194" y="5133512"/>
            <a:ext cx="10770781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 smtClean="0">
                <a:latin typeface="Roboto" panose="02000000000000000000" pitchFamily="2" charset="0"/>
                <a:ea typeface="Roboto" panose="02000000000000000000" pitchFamily="2" charset="0"/>
              </a:rPr>
              <a:t>Hình</a:t>
            </a:r>
            <a:r>
              <a:rPr lang="en-US" sz="3200" dirty="0" smtClean="0">
                <a:latin typeface="Roboto" panose="02000000000000000000" pitchFamily="2" charset="0"/>
                <a:ea typeface="Roboto" panose="02000000000000000000" pitchFamily="2" charset="0"/>
              </a:rPr>
              <a:t> a: </a:t>
            </a:r>
            <a:r>
              <a:rPr lang="en-US" sz="3200" dirty="0" err="1" smtClean="0">
                <a:latin typeface="Roboto" panose="02000000000000000000" pitchFamily="2" charset="0"/>
                <a:ea typeface="Roboto" panose="02000000000000000000" pitchFamily="2" charset="0"/>
              </a:rPr>
              <a:t>Vật</a:t>
            </a:r>
            <a:r>
              <a:rPr lang="en-US" sz="3200" dirty="0" smtClean="0"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3200" dirty="0" err="1" smtClean="0">
                <a:latin typeface="Roboto" panose="02000000000000000000" pitchFamily="2" charset="0"/>
                <a:ea typeface="Roboto" panose="02000000000000000000" pitchFamily="2" charset="0"/>
              </a:rPr>
              <a:t>nuôi</a:t>
            </a:r>
            <a:r>
              <a:rPr lang="en-US" sz="3200" dirty="0" smtClean="0"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3200" dirty="0" err="1" smtClean="0">
                <a:latin typeface="Roboto" panose="02000000000000000000" pitchFamily="2" charset="0"/>
                <a:ea typeface="Roboto" panose="02000000000000000000" pitchFamily="2" charset="0"/>
              </a:rPr>
              <a:t>mệt</a:t>
            </a:r>
            <a:r>
              <a:rPr lang="en-US" sz="3200" dirty="0" smtClean="0"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3200" dirty="0" err="1" smtClean="0">
                <a:latin typeface="Roboto" panose="02000000000000000000" pitchFamily="2" charset="0"/>
                <a:ea typeface="Roboto" panose="02000000000000000000" pitchFamily="2" charset="0"/>
              </a:rPr>
              <a:t>và</a:t>
            </a:r>
            <a:r>
              <a:rPr lang="en-US" sz="3200" dirty="0" smtClean="0"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3200" dirty="0" err="1" smtClean="0">
                <a:latin typeface="Roboto" panose="02000000000000000000" pitchFamily="2" charset="0"/>
                <a:ea typeface="Roboto" panose="02000000000000000000" pitchFamily="2" charset="0"/>
              </a:rPr>
              <a:t>buồn</a:t>
            </a:r>
            <a:endParaRPr lang="en-US" sz="3200" dirty="0" smtClean="0">
              <a:latin typeface="Roboto" panose="02000000000000000000" pitchFamily="2" charset="0"/>
              <a:ea typeface="Roboto" panose="02000000000000000000" pitchFamily="2" charset="0"/>
            </a:endParaRPr>
          </a:p>
          <a:p>
            <a:r>
              <a:rPr lang="en-US" sz="3200" dirty="0" err="1" smtClean="0">
                <a:latin typeface="Roboto" panose="02000000000000000000" pitchFamily="2" charset="0"/>
                <a:ea typeface="Roboto" panose="02000000000000000000" pitchFamily="2" charset="0"/>
              </a:rPr>
              <a:t>Hình</a:t>
            </a:r>
            <a:r>
              <a:rPr lang="en-US" sz="3200" dirty="0" smtClean="0">
                <a:latin typeface="Roboto" panose="02000000000000000000" pitchFamily="2" charset="0"/>
                <a:ea typeface="Roboto" panose="02000000000000000000" pitchFamily="2" charset="0"/>
              </a:rPr>
              <a:t> b: </a:t>
            </a:r>
            <a:r>
              <a:rPr lang="en-US" sz="3200" dirty="0" err="1" smtClean="0">
                <a:latin typeface="Roboto" panose="02000000000000000000" pitchFamily="2" charset="0"/>
                <a:ea typeface="Roboto" panose="02000000000000000000" pitchFamily="2" charset="0"/>
              </a:rPr>
              <a:t>Bò</a:t>
            </a:r>
            <a:r>
              <a:rPr lang="en-US" sz="3200" dirty="0" smtClean="0"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3200" dirty="0" err="1" smtClean="0">
                <a:latin typeface="Roboto" panose="02000000000000000000" pitchFamily="2" charset="0"/>
                <a:ea typeface="Roboto" panose="02000000000000000000" pitchFamily="2" charset="0"/>
              </a:rPr>
              <a:t>liệt</a:t>
            </a:r>
            <a:r>
              <a:rPr lang="en-US" sz="3200" dirty="0" smtClean="0"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3200" dirty="0" err="1" smtClean="0">
                <a:latin typeface="Roboto" panose="02000000000000000000" pitchFamily="2" charset="0"/>
                <a:ea typeface="Roboto" panose="02000000000000000000" pitchFamily="2" charset="0"/>
              </a:rPr>
              <a:t>chân</a:t>
            </a:r>
            <a:r>
              <a:rPr lang="en-US" sz="3200" dirty="0" smtClean="0"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3200" dirty="0" err="1" smtClean="0">
                <a:latin typeface="Roboto" panose="02000000000000000000" pitchFamily="2" charset="0"/>
                <a:ea typeface="Roboto" panose="02000000000000000000" pitchFamily="2" charset="0"/>
              </a:rPr>
              <a:t>không</a:t>
            </a:r>
            <a:r>
              <a:rPr lang="en-US" sz="3200" dirty="0" smtClean="0"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3200" dirty="0" err="1" smtClean="0">
                <a:latin typeface="Roboto" panose="02000000000000000000" pitchFamily="2" charset="0"/>
                <a:ea typeface="Roboto" panose="02000000000000000000" pitchFamily="2" charset="0"/>
              </a:rPr>
              <a:t>đi</a:t>
            </a:r>
            <a:r>
              <a:rPr lang="en-US" sz="3200" dirty="0" smtClean="0"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3200" dirty="0" err="1" smtClean="0">
                <a:latin typeface="Roboto" panose="02000000000000000000" pitchFamily="2" charset="0"/>
                <a:ea typeface="Roboto" panose="02000000000000000000" pitchFamily="2" charset="0"/>
              </a:rPr>
              <a:t>được</a:t>
            </a:r>
            <a:endParaRPr lang="en-US" sz="3200" dirty="0" smtClean="0">
              <a:latin typeface="Roboto" panose="02000000000000000000" pitchFamily="2" charset="0"/>
              <a:ea typeface="Roboto" panose="02000000000000000000" pitchFamily="2" charset="0"/>
            </a:endParaRPr>
          </a:p>
          <a:p>
            <a:r>
              <a:rPr lang="en-US" sz="3200" dirty="0" err="1" smtClean="0">
                <a:latin typeface="Roboto" panose="02000000000000000000" pitchFamily="2" charset="0"/>
                <a:ea typeface="Roboto" panose="02000000000000000000" pitchFamily="2" charset="0"/>
              </a:rPr>
              <a:t>Hình</a:t>
            </a:r>
            <a:r>
              <a:rPr lang="en-US" sz="3200" dirty="0" smtClean="0">
                <a:latin typeface="Roboto" panose="02000000000000000000" pitchFamily="2" charset="0"/>
                <a:ea typeface="Roboto" panose="02000000000000000000" pitchFamily="2" charset="0"/>
              </a:rPr>
              <a:t> c: </a:t>
            </a:r>
            <a:r>
              <a:rPr lang="en-US" sz="3200" dirty="0" err="1" smtClean="0">
                <a:latin typeface="Roboto" panose="02000000000000000000" pitchFamily="2" charset="0"/>
                <a:ea typeface="Roboto" panose="02000000000000000000" pitchFamily="2" charset="0"/>
              </a:rPr>
              <a:t>Gà</a:t>
            </a:r>
            <a:r>
              <a:rPr lang="en-US" sz="3200" dirty="0" smtClean="0"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3200" dirty="0" err="1" smtClean="0">
                <a:latin typeface="Roboto" panose="02000000000000000000" pitchFamily="2" charset="0"/>
                <a:ea typeface="Roboto" panose="02000000000000000000" pitchFamily="2" charset="0"/>
              </a:rPr>
              <a:t>chảy</a:t>
            </a:r>
            <a:r>
              <a:rPr lang="en-US" sz="3200" dirty="0" smtClean="0"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3200" dirty="0" err="1" smtClean="0">
                <a:latin typeface="Roboto" panose="02000000000000000000" pitchFamily="2" charset="0"/>
                <a:ea typeface="Roboto" panose="02000000000000000000" pitchFamily="2" charset="0"/>
              </a:rPr>
              <a:t>nước</a:t>
            </a:r>
            <a:r>
              <a:rPr lang="en-US" sz="3200" dirty="0" smtClean="0"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3200" dirty="0" err="1" smtClean="0">
                <a:latin typeface="Roboto" panose="02000000000000000000" pitchFamily="2" charset="0"/>
                <a:ea typeface="Roboto" panose="02000000000000000000" pitchFamily="2" charset="0"/>
              </a:rPr>
              <a:t>mắt</a:t>
            </a:r>
            <a:r>
              <a:rPr lang="en-US" sz="3200" dirty="0" smtClean="0"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endParaRPr lang="en-US" sz="3200" dirty="0"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309859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C8D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/>
          <p:cNvGrpSpPr/>
          <p:nvPr/>
        </p:nvGrpSpPr>
        <p:grpSpPr>
          <a:xfrm>
            <a:off x="-1" y="-74428"/>
            <a:ext cx="12192001" cy="1350335"/>
            <a:chOff x="-1" y="0"/>
            <a:chExt cx="12192001" cy="1318437"/>
          </a:xfrm>
        </p:grpSpPr>
        <p:sp>
          <p:nvSpPr>
            <p:cNvPr id="6" name="Rectangle 5"/>
            <p:cNvSpPr/>
            <p:nvPr/>
          </p:nvSpPr>
          <p:spPr>
            <a:xfrm>
              <a:off x="-1" y="244549"/>
              <a:ext cx="12099851" cy="1073888"/>
            </a:xfrm>
            <a:prstGeom prst="rect">
              <a:avLst/>
            </a:prstGeom>
            <a:solidFill>
              <a:srgbClr val="BDE0F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en-US" sz="3200" dirty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</a:endParaRPr>
            </a:p>
          </p:txBody>
        </p:sp>
        <p:pic>
          <p:nvPicPr>
            <p:cNvPr id="7" name="Picture 6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237147" y="0"/>
              <a:ext cx="954853" cy="954853"/>
            </a:xfrm>
            <a:prstGeom prst="rect">
              <a:avLst/>
            </a:prstGeom>
          </p:spPr>
        </p:pic>
      </p:grpSp>
      <p:sp>
        <p:nvSpPr>
          <p:cNvPr id="8" name="TextBox 7"/>
          <p:cNvSpPr txBox="1"/>
          <p:nvPr/>
        </p:nvSpPr>
        <p:spPr>
          <a:xfrm>
            <a:off x="-1" y="150057"/>
            <a:ext cx="11237147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err="1" smtClean="0">
                <a:latin typeface="Roboto" panose="02000000000000000000" pitchFamily="2" charset="0"/>
                <a:ea typeface="Roboto" panose="02000000000000000000" pitchFamily="2" charset="0"/>
              </a:rPr>
              <a:t>Vai</a:t>
            </a:r>
            <a:r>
              <a:rPr lang="en-US" sz="4000" b="1" dirty="0" smtClean="0"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4000" b="1" dirty="0" err="1" smtClean="0">
                <a:latin typeface="Roboto" panose="02000000000000000000" pitchFamily="2" charset="0"/>
                <a:ea typeface="Roboto" panose="02000000000000000000" pitchFamily="2" charset="0"/>
              </a:rPr>
              <a:t>trò</a:t>
            </a:r>
            <a:r>
              <a:rPr lang="en-US" sz="4000" b="1" dirty="0" smtClean="0"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4000" b="1" dirty="0" err="1" smtClean="0">
                <a:latin typeface="Roboto" panose="02000000000000000000" pitchFamily="2" charset="0"/>
                <a:ea typeface="Roboto" panose="02000000000000000000" pitchFamily="2" charset="0"/>
              </a:rPr>
              <a:t>của</a:t>
            </a:r>
            <a:r>
              <a:rPr lang="en-US" sz="4000" b="1" dirty="0" smtClean="0"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4000" b="1" dirty="0" err="1" smtClean="0">
                <a:latin typeface="Roboto" panose="02000000000000000000" pitchFamily="2" charset="0"/>
                <a:ea typeface="Roboto" panose="02000000000000000000" pitchFamily="2" charset="0"/>
              </a:rPr>
              <a:t>phòng</a:t>
            </a:r>
            <a:r>
              <a:rPr lang="en-US" sz="4000" b="1" dirty="0" smtClean="0">
                <a:latin typeface="Roboto" panose="02000000000000000000" pitchFamily="2" charset="0"/>
                <a:ea typeface="Roboto" panose="02000000000000000000" pitchFamily="2" charset="0"/>
              </a:rPr>
              <a:t>, </a:t>
            </a:r>
            <a:r>
              <a:rPr lang="en-US" sz="4000" b="1" dirty="0" err="1" smtClean="0">
                <a:latin typeface="Roboto" panose="02000000000000000000" pitchFamily="2" charset="0"/>
                <a:ea typeface="Roboto" panose="02000000000000000000" pitchFamily="2" charset="0"/>
              </a:rPr>
              <a:t>trị</a:t>
            </a:r>
            <a:r>
              <a:rPr lang="en-US" sz="4000" b="1" dirty="0" smtClean="0"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4000" b="1" dirty="0" err="1" smtClean="0">
                <a:latin typeface="Roboto" panose="02000000000000000000" pitchFamily="2" charset="0"/>
                <a:ea typeface="Roboto" panose="02000000000000000000" pitchFamily="2" charset="0"/>
              </a:rPr>
              <a:t>bệnh</a:t>
            </a:r>
            <a:r>
              <a:rPr lang="en-US" sz="4000" b="1" dirty="0" smtClean="0"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4000" b="1" dirty="0" err="1" smtClean="0">
                <a:latin typeface="Roboto" panose="02000000000000000000" pitchFamily="2" charset="0"/>
                <a:ea typeface="Roboto" panose="02000000000000000000" pitchFamily="2" charset="0"/>
              </a:rPr>
              <a:t>cho</a:t>
            </a:r>
            <a:r>
              <a:rPr lang="en-US" sz="4000" b="1" dirty="0" smtClean="0"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4000" b="1" dirty="0" err="1" smtClean="0">
                <a:latin typeface="Roboto" panose="02000000000000000000" pitchFamily="2" charset="0"/>
                <a:ea typeface="Roboto" panose="02000000000000000000" pitchFamily="2" charset="0"/>
              </a:rPr>
              <a:t>vật</a:t>
            </a:r>
            <a:r>
              <a:rPr lang="en-US" sz="4000" b="1" dirty="0" smtClean="0"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4000" b="1" dirty="0" err="1" smtClean="0">
                <a:latin typeface="Roboto" panose="02000000000000000000" pitchFamily="2" charset="0"/>
                <a:ea typeface="Roboto" panose="02000000000000000000" pitchFamily="2" charset="0"/>
              </a:rPr>
              <a:t>nuôi</a:t>
            </a:r>
            <a:r>
              <a:rPr lang="en-US" sz="4000" b="1" dirty="0" smtClean="0"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4000" b="1" dirty="0" err="1" smtClean="0">
                <a:latin typeface="Roboto" panose="02000000000000000000" pitchFamily="2" charset="0"/>
                <a:ea typeface="Roboto" panose="02000000000000000000" pitchFamily="2" charset="0"/>
              </a:rPr>
              <a:t>có</a:t>
            </a:r>
            <a:r>
              <a:rPr lang="en-US" sz="4000" b="1" dirty="0" smtClean="0"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4000" b="1" dirty="0" err="1" smtClean="0">
                <a:latin typeface="Roboto" panose="02000000000000000000" pitchFamily="2" charset="0"/>
                <a:ea typeface="Roboto" panose="02000000000000000000" pitchFamily="2" charset="0"/>
              </a:rPr>
              <a:t>tác</a:t>
            </a:r>
            <a:r>
              <a:rPr lang="en-US" sz="4000" b="1" dirty="0" smtClean="0"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4000" b="1" dirty="0" err="1" smtClean="0">
                <a:latin typeface="Roboto" panose="02000000000000000000" pitchFamily="2" charset="0"/>
                <a:ea typeface="Roboto" panose="02000000000000000000" pitchFamily="2" charset="0"/>
              </a:rPr>
              <a:t>dụng</a:t>
            </a:r>
            <a:r>
              <a:rPr lang="en-US" sz="4000" b="1" dirty="0" smtClean="0"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4000" b="1" dirty="0" err="1" smtClean="0">
                <a:latin typeface="Roboto" panose="02000000000000000000" pitchFamily="2" charset="0"/>
                <a:ea typeface="Roboto" panose="02000000000000000000" pitchFamily="2" charset="0"/>
              </a:rPr>
              <a:t>như</a:t>
            </a:r>
            <a:r>
              <a:rPr lang="en-US" sz="4000" b="1" dirty="0" smtClean="0"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4000" b="1" dirty="0" err="1" smtClean="0">
                <a:latin typeface="Roboto" panose="02000000000000000000" pitchFamily="2" charset="0"/>
                <a:ea typeface="Roboto" panose="02000000000000000000" pitchFamily="2" charset="0"/>
              </a:rPr>
              <a:t>thế</a:t>
            </a:r>
            <a:r>
              <a:rPr lang="en-US" sz="4000" b="1" dirty="0" smtClean="0"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4000" b="1" dirty="0" err="1" smtClean="0">
                <a:latin typeface="Roboto" panose="02000000000000000000" pitchFamily="2" charset="0"/>
                <a:ea typeface="Roboto" panose="02000000000000000000" pitchFamily="2" charset="0"/>
              </a:rPr>
              <a:t>nào</a:t>
            </a:r>
            <a:r>
              <a:rPr lang="en-US" sz="4000" b="1" dirty="0" smtClean="0">
                <a:latin typeface="Roboto" panose="02000000000000000000" pitchFamily="2" charset="0"/>
                <a:ea typeface="Roboto" panose="02000000000000000000" pitchFamily="2" charset="0"/>
              </a:rPr>
              <a:t> ?</a:t>
            </a:r>
            <a:endParaRPr lang="en-US" sz="4000" b="1" dirty="0"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625163" y="1462119"/>
            <a:ext cx="7566837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err="1" smtClean="0">
                <a:latin typeface="Roboto" panose="02000000000000000000" pitchFamily="2" charset="0"/>
                <a:ea typeface="Roboto" panose="02000000000000000000" pitchFamily="2" charset="0"/>
              </a:rPr>
              <a:t>Vai</a:t>
            </a:r>
            <a:r>
              <a:rPr lang="en-US" sz="4000" b="1" dirty="0" smtClean="0"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4000" b="1" dirty="0" err="1" smtClean="0">
                <a:latin typeface="Roboto" panose="02000000000000000000" pitchFamily="2" charset="0"/>
                <a:ea typeface="Roboto" panose="02000000000000000000" pitchFamily="2" charset="0"/>
              </a:rPr>
              <a:t>trò</a:t>
            </a:r>
            <a:r>
              <a:rPr lang="en-US" sz="4000" b="1" dirty="0" smtClean="0">
                <a:latin typeface="Roboto" panose="02000000000000000000" pitchFamily="2" charset="0"/>
                <a:ea typeface="Roboto" panose="02000000000000000000" pitchFamily="2" charset="0"/>
              </a:rPr>
              <a:t> :</a:t>
            </a:r>
          </a:p>
          <a:p>
            <a:r>
              <a:rPr lang="en-US" sz="2800" dirty="0" smtClean="0">
                <a:latin typeface="Roboto" panose="02000000000000000000" pitchFamily="2" charset="0"/>
                <a:ea typeface="Roboto" panose="02000000000000000000" pitchFamily="2" charset="0"/>
              </a:rPr>
              <a:t>- </a:t>
            </a:r>
            <a:r>
              <a:rPr lang="en-US" sz="2800" dirty="0" err="1" smtClean="0">
                <a:latin typeface="Roboto" panose="02000000000000000000" pitchFamily="2" charset="0"/>
                <a:ea typeface="Roboto" panose="02000000000000000000" pitchFamily="2" charset="0"/>
              </a:rPr>
              <a:t>Tăng</a:t>
            </a:r>
            <a:r>
              <a:rPr lang="en-US" sz="2800" dirty="0" smtClean="0"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2800" dirty="0" err="1" smtClean="0">
                <a:latin typeface="Roboto" panose="02000000000000000000" pitchFamily="2" charset="0"/>
                <a:ea typeface="Roboto" panose="02000000000000000000" pitchFamily="2" charset="0"/>
              </a:rPr>
              <a:t>cường</a:t>
            </a:r>
            <a:r>
              <a:rPr lang="en-US" sz="2800" dirty="0" smtClean="0"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2800" dirty="0" err="1" smtClean="0">
                <a:latin typeface="Roboto" panose="02000000000000000000" pitchFamily="2" charset="0"/>
                <a:ea typeface="Roboto" panose="02000000000000000000" pitchFamily="2" charset="0"/>
              </a:rPr>
              <a:t>sức</a:t>
            </a:r>
            <a:r>
              <a:rPr lang="en-US" sz="2800" dirty="0" smtClean="0"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2800" dirty="0" err="1" smtClean="0">
                <a:latin typeface="Roboto" panose="02000000000000000000" pitchFamily="2" charset="0"/>
                <a:ea typeface="Roboto" panose="02000000000000000000" pitchFamily="2" charset="0"/>
              </a:rPr>
              <a:t>khỏe</a:t>
            </a:r>
            <a:r>
              <a:rPr lang="en-US" sz="2800" dirty="0" smtClean="0">
                <a:latin typeface="Roboto" panose="02000000000000000000" pitchFamily="2" charset="0"/>
                <a:ea typeface="Roboto" panose="02000000000000000000" pitchFamily="2" charset="0"/>
              </a:rPr>
              <a:t>, </a:t>
            </a:r>
            <a:r>
              <a:rPr lang="en-US" sz="2800" dirty="0" err="1" smtClean="0">
                <a:latin typeface="Roboto" panose="02000000000000000000" pitchFamily="2" charset="0"/>
                <a:ea typeface="Roboto" panose="02000000000000000000" pitchFamily="2" charset="0"/>
              </a:rPr>
              <a:t>sức</a:t>
            </a:r>
            <a:r>
              <a:rPr lang="en-US" sz="2800" dirty="0" smtClean="0"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2800" dirty="0" err="1" smtClean="0">
                <a:latin typeface="Roboto" panose="02000000000000000000" pitchFamily="2" charset="0"/>
                <a:ea typeface="Roboto" panose="02000000000000000000" pitchFamily="2" charset="0"/>
              </a:rPr>
              <a:t>đề</a:t>
            </a:r>
            <a:r>
              <a:rPr lang="en-US" sz="2800" dirty="0" smtClean="0"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2800" dirty="0" err="1" smtClean="0">
                <a:latin typeface="Roboto" panose="02000000000000000000" pitchFamily="2" charset="0"/>
                <a:ea typeface="Roboto" panose="02000000000000000000" pitchFamily="2" charset="0"/>
              </a:rPr>
              <a:t>kháng</a:t>
            </a:r>
            <a:r>
              <a:rPr lang="en-US" sz="2800" dirty="0" smtClean="0"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2800" dirty="0" err="1" smtClean="0">
                <a:latin typeface="Roboto" panose="02000000000000000000" pitchFamily="2" charset="0"/>
                <a:ea typeface="Roboto" panose="02000000000000000000" pitchFamily="2" charset="0"/>
              </a:rPr>
              <a:t>cho</a:t>
            </a:r>
            <a:r>
              <a:rPr lang="en-US" sz="2800" dirty="0" smtClean="0"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2800" dirty="0" err="1" smtClean="0">
                <a:latin typeface="Roboto" panose="02000000000000000000" pitchFamily="2" charset="0"/>
                <a:ea typeface="Roboto" panose="02000000000000000000" pitchFamily="2" charset="0"/>
              </a:rPr>
              <a:t>vật</a:t>
            </a:r>
            <a:r>
              <a:rPr lang="en-US" sz="2800" dirty="0" smtClean="0"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2800" dirty="0" err="1" smtClean="0">
                <a:latin typeface="Roboto" panose="02000000000000000000" pitchFamily="2" charset="0"/>
                <a:ea typeface="Roboto" panose="02000000000000000000" pitchFamily="2" charset="0"/>
              </a:rPr>
              <a:t>nuôi</a:t>
            </a:r>
            <a:r>
              <a:rPr lang="en-US" sz="2800" dirty="0" smtClean="0"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2800" dirty="0" err="1" smtClean="0">
                <a:latin typeface="Roboto" panose="02000000000000000000" pitchFamily="2" charset="0"/>
                <a:ea typeface="Roboto" panose="02000000000000000000" pitchFamily="2" charset="0"/>
              </a:rPr>
              <a:t>giảm</a:t>
            </a:r>
            <a:r>
              <a:rPr lang="en-US" sz="2800" dirty="0" smtClean="0"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2800" dirty="0" err="1" smtClean="0">
                <a:latin typeface="Roboto" panose="02000000000000000000" pitchFamily="2" charset="0"/>
                <a:ea typeface="Roboto" panose="02000000000000000000" pitchFamily="2" charset="0"/>
              </a:rPr>
              <a:t>khả</a:t>
            </a:r>
            <a:r>
              <a:rPr lang="en-US" sz="2800" dirty="0" smtClean="0"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2800" dirty="0" err="1" smtClean="0">
                <a:latin typeface="Roboto" panose="02000000000000000000" pitchFamily="2" charset="0"/>
                <a:ea typeface="Roboto" panose="02000000000000000000" pitchFamily="2" charset="0"/>
              </a:rPr>
              <a:t>năng</a:t>
            </a:r>
            <a:r>
              <a:rPr lang="en-US" sz="2800" dirty="0" smtClean="0"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2800" dirty="0" err="1" smtClean="0">
                <a:latin typeface="Roboto" panose="02000000000000000000" pitchFamily="2" charset="0"/>
                <a:ea typeface="Roboto" panose="02000000000000000000" pitchFamily="2" charset="0"/>
              </a:rPr>
              <a:t>nhiễm</a:t>
            </a:r>
            <a:r>
              <a:rPr lang="en-US" sz="2800" dirty="0" smtClean="0"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2800" dirty="0" err="1" smtClean="0">
                <a:latin typeface="Roboto" panose="02000000000000000000" pitchFamily="2" charset="0"/>
                <a:ea typeface="Roboto" panose="02000000000000000000" pitchFamily="2" charset="0"/>
              </a:rPr>
              <a:t>bệnh</a:t>
            </a:r>
            <a:endParaRPr lang="en-US" sz="2800" dirty="0" smtClean="0">
              <a:latin typeface="Roboto" panose="02000000000000000000" pitchFamily="2" charset="0"/>
              <a:ea typeface="Roboto" panose="02000000000000000000" pitchFamily="2" charset="0"/>
            </a:endParaRPr>
          </a:p>
          <a:p>
            <a:pPr marL="285750" indent="-285750">
              <a:buFontTx/>
              <a:buChar char="-"/>
            </a:pPr>
            <a:r>
              <a:rPr lang="en-US" sz="2800" dirty="0" err="1" smtClean="0">
                <a:latin typeface="Roboto" panose="02000000000000000000" pitchFamily="2" charset="0"/>
                <a:ea typeface="Roboto" panose="02000000000000000000" pitchFamily="2" charset="0"/>
              </a:rPr>
              <a:t>Tiêu</a:t>
            </a:r>
            <a:r>
              <a:rPr lang="en-US" sz="2800" dirty="0" smtClean="0"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2800" dirty="0" err="1" smtClean="0">
                <a:latin typeface="Roboto" panose="02000000000000000000" pitchFamily="2" charset="0"/>
                <a:ea typeface="Roboto" panose="02000000000000000000" pitchFamily="2" charset="0"/>
              </a:rPr>
              <a:t>diệt</a:t>
            </a:r>
            <a:r>
              <a:rPr lang="en-US" sz="2800" dirty="0" smtClean="0"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2800" dirty="0" err="1" smtClean="0">
                <a:latin typeface="Roboto" panose="02000000000000000000" pitchFamily="2" charset="0"/>
                <a:ea typeface="Roboto" panose="02000000000000000000" pitchFamily="2" charset="0"/>
              </a:rPr>
              <a:t>mầm</a:t>
            </a:r>
            <a:r>
              <a:rPr lang="en-US" sz="2800" dirty="0" smtClean="0"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2800" dirty="0" err="1" smtClean="0">
                <a:latin typeface="Roboto" panose="02000000000000000000" pitchFamily="2" charset="0"/>
                <a:ea typeface="Roboto" panose="02000000000000000000" pitchFamily="2" charset="0"/>
              </a:rPr>
              <a:t>bệnh</a:t>
            </a:r>
            <a:r>
              <a:rPr lang="en-US" sz="2800" dirty="0" smtClean="0">
                <a:latin typeface="Roboto" panose="02000000000000000000" pitchFamily="2" charset="0"/>
                <a:ea typeface="Roboto" panose="02000000000000000000" pitchFamily="2" charset="0"/>
              </a:rPr>
              <a:t>, </a:t>
            </a:r>
            <a:r>
              <a:rPr lang="en-US" sz="2800" dirty="0" err="1" smtClean="0">
                <a:latin typeface="Roboto" panose="02000000000000000000" pitchFamily="2" charset="0"/>
                <a:ea typeface="Roboto" panose="02000000000000000000" pitchFamily="2" charset="0"/>
              </a:rPr>
              <a:t>hạn</a:t>
            </a:r>
            <a:r>
              <a:rPr lang="en-US" sz="2800" dirty="0" smtClean="0"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2800" dirty="0" err="1" smtClean="0">
                <a:latin typeface="Roboto" panose="02000000000000000000" pitchFamily="2" charset="0"/>
                <a:ea typeface="Roboto" panose="02000000000000000000" pitchFamily="2" charset="0"/>
              </a:rPr>
              <a:t>chế</a:t>
            </a:r>
            <a:r>
              <a:rPr lang="en-US" sz="2800" dirty="0" smtClean="0"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2800" dirty="0" err="1" smtClean="0">
                <a:latin typeface="Roboto" panose="02000000000000000000" pitchFamily="2" charset="0"/>
                <a:ea typeface="Roboto" panose="02000000000000000000" pitchFamily="2" charset="0"/>
              </a:rPr>
              <a:t>sự</a:t>
            </a:r>
            <a:r>
              <a:rPr lang="en-US" sz="2800" dirty="0" smtClean="0"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2800" dirty="0" err="1" smtClean="0">
                <a:latin typeface="Roboto" panose="02000000000000000000" pitchFamily="2" charset="0"/>
                <a:ea typeface="Roboto" panose="02000000000000000000" pitchFamily="2" charset="0"/>
              </a:rPr>
              <a:t>tiếp</a:t>
            </a:r>
            <a:r>
              <a:rPr lang="en-US" sz="2800" dirty="0" smtClean="0"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2800" dirty="0" err="1" smtClean="0">
                <a:latin typeface="Roboto" panose="02000000000000000000" pitchFamily="2" charset="0"/>
                <a:ea typeface="Roboto" panose="02000000000000000000" pitchFamily="2" charset="0"/>
              </a:rPr>
              <a:t>xúc</a:t>
            </a:r>
            <a:r>
              <a:rPr lang="en-US" sz="2800" dirty="0" smtClean="0"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2800" dirty="0" err="1" smtClean="0">
                <a:latin typeface="Roboto" panose="02000000000000000000" pitchFamily="2" charset="0"/>
                <a:ea typeface="Roboto" panose="02000000000000000000" pitchFamily="2" charset="0"/>
              </a:rPr>
              <a:t>của</a:t>
            </a:r>
            <a:r>
              <a:rPr lang="en-US" sz="2800" dirty="0" smtClean="0"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2800" dirty="0" err="1" smtClean="0">
                <a:latin typeface="Roboto" panose="02000000000000000000" pitchFamily="2" charset="0"/>
                <a:ea typeface="Roboto" panose="02000000000000000000" pitchFamily="2" charset="0"/>
              </a:rPr>
              <a:t>vật</a:t>
            </a:r>
            <a:r>
              <a:rPr lang="en-US" sz="2800" dirty="0" smtClean="0"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2800" dirty="0" err="1" smtClean="0">
                <a:latin typeface="Roboto" panose="02000000000000000000" pitchFamily="2" charset="0"/>
                <a:ea typeface="Roboto" panose="02000000000000000000" pitchFamily="2" charset="0"/>
              </a:rPr>
              <a:t>nuôi</a:t>
            </a:r>
            <a:r>
              <a:rPr lang="en-US" sz="2800" dirty="0" smtClean="0"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2800" dirty="0" err="1" smtClean="0">
                <a:latin typeface="Roboto" panose="02000000000000000000" pitchFamily="2" charset="0"/>
                <a:ea typeface="Roboto" panose="02000000000000000000" pitchFamily="2" charset="0"/>
              </a:rPr>
              <a:t>với</a:t>
            </a:r>
            <a:r>
              <a:rPr lang="en-US" sz="2800" dirty="0" smtClean="0"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2800" dirty="0" err="1" smtClean="0">
                <a:latin typeface="Roboto" panose="02000000000000000000" pitchFamily="2" charset="0"/>
                <a:ea typeface="Roboto" panose="02000000000000000000" pitchFamily="2" charset="0"/>
              </a:rPr>
              <a:t>nguồn</a:t>
            </a:r>
            <a:r>
              <a:rPr lang="en-US" sz="2800" dirty="0" smtClean="0"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2800" dirty="0" err="1" smtClean="0">
                <a:latin typeface="Roboto" panose="02000000000000000000" pitchFamily="2" charset="0"/>
                <a:ea typeface="Roboto" panose="02000000000000000000" pitchFamily="2" charset="0"/>
              </a:rPr>
              <a:t>bệnh</a:t>
            </a:r>
            <a:r>
              <a:rPr lang="en-US" sz="2800" dirty="0" smtClean="0">
                <a:latin typeface="Roboto" panose="02000000000000000000" pitchFamily="2" charset="0"/>
                <a:ea typeface="Roboto" panose="02000000000000000000" pitchFamily="2" charset="0"/>
              </a:rPr>
              <a:t>, </a:t>
            </a:r>
            <a:r>
              <a:rPr lang="en-US" sz="2800" dirty="0" err="1" smtClean="0">
                <a:latin typeface="Roboto" panose="02000000000000000000" pitchFamily="2" charset="0"/>
                <a:ea typeface="Roboto" panose="02000000000000000000" pitchFamily="2" charset="0"/>
              </a:rPr>
              <a:t>ngăn</a:t>
            </a:r>
            <a:r>
              <a:rPr lang="en-US" sz="2800" dirty="0" smtClean="0"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2800" dirty="0" err="1" smtClean="0">
                <a:latin typeface="Roboto" panose="02000000000000000000" pitchFamily="2" charset="0"/>
                <a:ea typeface="Roboto" panose="02000000000000000000" pitchFamily="2" charset="0"/>
              </a:rPr>
              <a:t>ngừa</a:t>
            </a:r>
            <a:r>
              <a:rPr lang="en-US" sz="2800" dirty="0" smtClean="0"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2800" dirty="0" err="1" smtClean="0">
                <a:latin typeface="Roboto" panose="02000000000000000000" pitchFamily="2" charset="0"/>
                <a:ea typeface="Roboto" panose="02000000000000000000" pitchFamily="2" charset="0"/>
              </a:rPr>
              <a:t>sự</a:t>
            </a:r>
            <a:r>
              <a:rPr lang="en-US" sz="2800" dirty="0" smtClean="0"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2800" dirty="0" err="1" smtClean="0">
                <a:latin typeface="Roboto" panose="02000000000000000000" pitchFamily="2" charset="0"/>
                <a:ea typeface="Roboto" panose="02000000000000000000" pitchFamily="2" charset="0"/>
              </a:rPr>
              <a:t>lây</a:t>
            </a:r>
            <a:r>
              <a:rPr lang="en-US" sz="2800" dirty="0" smtClean="0"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2800" dirty="0" err="1" smtClean="0">
                <a:latin typeface="Roboto" panose="02000000000000000000" pitchFamily="2" charset="0"/>
                <a:ea typeface="Roboto" panose="02000000000000000000" pitchFamily="2" charset="0"/>
              </a:rPr>
              <a:t>lan</a:t>
            </a:r>
            <a:r>
              <a:rPr lang="en-US" sz="2800" dirty="0" smtClean="0"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2800" dirty="0" err="1" smtClean="0">
                <a:latin typeface="Roboto" panose="02000000000000000000" pitchFamily="2" charset="0"/>
                <a:ea typeface="Roboto" panose="02000000000000000000" pitchFamily="2" charset="0"/>
              </a:rPr>
              <a:t>dịch</a:t>
            </a:r>
            <a:r>
              <a:rPr lang="en-US" sz="2800" dirty="0" smtClean="0"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2800" dirty="0" err="1" smtClean="0">
                <a:latin typeface="Roboto" panose="02000000000000000000" pitchFamily="2" charset="0"/>
                <a:ea typeface="Roboto" panose="02000000000000000000" pitchFamily="2" charset="0"/>
              </a:rPr>
              <a:t>bệnh</a:t>
            </a:r>
            <a:r>
              <a:rPr lang="en-US" sz="2800" dirty="0" smtClean="0"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</a:p>
          <a:p>
            <a:pPr marL="285750" indent="-285750">
              <a:buFontTx/>
              <a:buChar char="-"/>
            </a:pPr>
            <a:r>
              <a:rPr lang="en-US" sz="2800" dirty="0" err="1" smtClean="0">
                <a:latin typeface="Roboto" panose="02000000000000000000" pitchFamily="2" charset="0"/>
                <a:ea typeface="Roboto" panose="02000000000000000000" pitchFamily="2" charset="0"/>
              </a:rPr>
              <a:t>Tiêm</a:t>
            </a:r>
            <a:r>
              <a:rPr lang="en-US" sz="2800" dirty="0" smtClean="0">
                <a:latin typeface="Roboto" panose="02000000000000000000" pitchFamily="2" charset="0"/>
                <a:ea typeface="Roboto" panose="02000000000000000000" pitchFamily="2" charset="0"/>
              </a:rPr>
              <a:t> vaccine  </a:t>
            </a:r>
            <a:r>
              <a:rPr lang="en-US" sz="2800" dirty="0" err="1" smtClean="0">
                <a:latin typeface="Roboto" panose="02000000000000000000" pitchFamily="2" charset="0"/>
                <a:ea typeface="Roboto" panose="02000000000000000000" pitchFamily="2" charset="0"/>
              </a:rPr>
              <a:t>có</a:t>
            </a:r>
            <a:r>
              <a:rPr lang="en-US" sz="2800" dirty="0" smtClean="0"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2800" dirty="0" err="1" smtClean="0">
                <a:latin typeface="Roboto" panose="02000000000000000000" pitchFamily="2" charset="0"/>
                <a:ea typeface="Roboto" panose="02000000000000000000" pitchFamily="2" charset="0"/>
              </a:rPr>
              <a:t>tác</a:t>
            </a:r>
            <a:r>
              <a:rPr lang="en-US" sz="2800" dirty="0" smtClean="0"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2800" dirty="0" err="1" smtClean="0">
                <a:latin typeface="Roboto" panose="02000000000000000000" pitchFamily="2" charset="0"/>
                <a:ea typeface="Roboto" panose="02000000000000000000" pitchFamily="2" charset="0"/>
              </a:rPr>
              <a:t>dụng</a:t>
            </a:r>
            <a:r>
              <a:rPr lang="en-US" sz="2800" dirty="0" smtClean="0"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2800" dirty="0" err="1" smtClean="0">
                <a:latin typeface="Roboto" panose="02000000000000000000" pitchFamily="2" charset="0"/>
                <a:ea typeface="Roboto" panose="02000000000000000000" pitchFamily="2" charset="0"/>
              </a:rPr>
              <a:t>tạo</a:t>
            </a:r>
            <a:r>
              <a:rPr lang="en-US" sz="2800" dirty="0" smtClean="0"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2800" dirty="0" err="1" smtClean="0">
                <a:latin typeface="Roboto" panose="02000000000000000000" pitchFamily="2" charset="0"/>
                <a:ea typeface="Roboto" panose="02000000000000000000" pitchFamily="2" charset="0"/>
              </a:rPr>
              <a:t>miễn</a:t>
            </a:r>
            <a:r>
              <a:rPr lang="en-US" sz="2800" dirty="0" smtClean="0"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2800" dirty="0" err="1" smtClean="0">
                <a:latin typeface="Roboto" panose="02000000000000000000" pitchFamily="2" charset="0"/>
                <a:ea typeface="Roboto" panose="02000000000000000000" pitchFamily="2" charset="0"/>
              </a:rPr>
              <a:t>dịch</a:t>
            </a:r>
            <a:r>
              <a:rPr lang="en-US" sz="2800" dirty="0" smtClean="0"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2800" dirty="0" err="1" smtClean="0">
                <a:latin typeface="Roboto" panose="02000000000000000000" pitchFamily="2" charset="0"/>
                <a:ea typeface="Roboto" panose="02000000000000000000" pitchFamily="2" charset="0"/>
              </a:rPr>
              <a:t>cho</a:t>
            </a:r>
            <a:r>
              <a:rPr lang="en-US" sz="2800" dirty="0" smtClean="0"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2800" dirty="0" err="1" smtClean="0">
                <a:latin typeface="Roboto" panose="02000000000000000000" pitchFamily="2" charset="0"/>
                <a:ea typeface="Roboto" panose="02000000000000000000" pitchFamily="2" charset="0"/>
              </a:rPr>
              <a:t>vật</a:t>
            </a:r>
            <a:r>
              <a:rPr lang="en-US" sz="2800" dirty="0" smtClean="0"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2800" dirty="0" err="1" smtClean="0">
                <a:latin typeface="Roboto" panose="02000000000000000000" pitchFamily="2" charset="0"/>
                <a:ea typeface="Roboto" panose="02000000000000000000" pitchFamily="2" charset="0"/>
              </a:rPr>
              <a:t>nuôi</a:t>
            </a:r>
            <a:r>
              <a:rPr lang="en-US" sz="2800" dirty="0" smtClean="0">
                <a:latin typeface="Roboto" panose="02000000000000000000" pitchFamily="2" charset="0"/>
                <a:ea typeface="Roboto" panose="02000000000000000000" pitchFamily="2" charset="0"/>
              </a:rPr>
              <a:t>, </a:t>
            </a:r>
            <a:r>
              <a:rPr lang="en-US" sz="2800" dirty="0" err="1" smtClean="0">
                <a:latin typeface="Roboto" panose="02000000000000000000" pitchFamily="2" charset="0"/>
                <a:ea typeface="Roboto" panose="02000000000000000000" pitchFamily="2" charset="0"/>
              </a:rPr>
              <a:t>giúp</a:t>
            </a:r>
            <a:r>
              <a:rPr lang="en-US" sz="2800" dirty="0" smtClean="0"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2800" dirty="0" err="1" smtClean="0">
                <a:latin typeface="Roboto" panose="02000000000000000000" pitchFamily="2" charset="0"/>
                <a:ea typeface="Roboto" panose="02000000000000000000" pitchFamily="2" charset="0"/>
              </a:rPr>
              <a:t>vật</a:t>
            </a:r>
            <a:r>
              <a:rPr lang="en-US" sz="2800" dirty="0" smtClean="0"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2800" dirty="0" err="1" smtClean="0">
                <a:latin typeface="Roboto" panose="02000000000000000000" pitchFamily="2" charset="0"/>
                <a:ea typeface="Roboto" panose="02000000000000000000" pitchFamily="2" charset="0"/>
              </a:rPr>
              <a:t>nuôi</a:t>
            </a:r>
            <a:r>
              <a:rPr lang="en-US" sz="2800" dirty="0" smtClean="0"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2800" dirty="0" err="1" smtClean="0">
                <a:latin typeface="Roboto" panose="02000000000000000000" pitchFamily="2" charset="0"/>
                <a:ea typeface="Roboto" panose="02000000000000000000" pitchFamily="2" charset="0"/>
              </a:rPr>
              <a:t>chống</a:t>
            </a:r>
            <a:r>
              <a:rPr lang="en-US" sz="2800" dirty="0" smtClean="0"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2800" dirty="0" err="1" smtClean="0">
                <a:latin typeface="Roboto" panose="02000000000000000000" pitchFamily="2" charset="0"/>
                <a:ea typeface="Roboto" panose="02000000000000000000" pitchFamily="2" charset="0"/>
              </a:rPr>
              <a:t>lại</a:t>
            </a:r>
            <a:r>
              <a:rPr lang="en-US" sz="2800" dirty="0" smtClean="0"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2800" dirty="0" err="1" smtClean="0">
                <a:latin typeface="Roboto" panose="02000000000000000000" pitchFamily="2" charset="0"/>
                <a:ea typeface="Roboto" panose="02000000000000000000" pitchFamily="2" charset="0"/>
              </a:rPr>
              <a:t>tác</a:t>
            </a:r>
            <a:r>
              <a:rPr lang="en-US" sz="2800" dirty="0" smtClean="0"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2800" dirty="0" err="1" smtClean="0">
                <a:latin typeface="Roboto" panose="02000000000000000000" pitchFamily="2" charset="0"/>
                <a:ea typeface="Roboto" panose="02000000000000000000" pitchFamily="2" charset="0"/>
              </a:rPr>
              <a:t>nhân</a:t>
            </a:r>
            <a:r>
              <a:rPr lang="en-US" sz="2800" dirty="0" smtClean="0"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2800" dirty="0" err="1" smtClean="0">
                <a:latin typeface="Roboto" panose="02000000000000000000" pitchFamily="2" charset="0"/>
                <a:ea typeface="Roboto" panose="02000000000000000000" pitchFamily="2" charset="0"/>
              </a:rPr>
              <a:t>gây</a:t>
            </a:r>
            <a:r>
              <a:rPr lang="en-US" sz="2800" dirty="0" smtClean="0"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2800" dirty="0" err="1" smtClean="0">
                <a:latin typeface="Roboto" panose="02000000000000000000" pitchFamily="2" charset="0"/>
                <a:ea typeface="Roboto" panose="02000000000000000000" pitchFamily="2" charset="0"/>
              </a:rPr>
              <a:t>bệnh</a:t>
            </a:r>
            <a:endParaRPr lang="en-US" sz="2800" dirty="0" smtClean="0">
              <a:latin typeface="Roboto" panose="02000000000000000000" pitchFamily="2" charset="0"/>
              <a:ea typeface="Roboto" panose="02000000000000000000" pitchFamily="2" charset="0"/>
            </a:endParaRPr>
          </a:p>
          <a:p>
            <a:pPr marL="285750" indent="-285750">
              <a:buFontTx/>
              <a:buChar char="-"/>
            </a:pPr>
            <a:r>
              <a:rPr lang="en-US" sz="2800" dirty="0" err="1" smtClean="0">
                <a:latin typeface="Roboto" panose="02000000000000000000" pitchFamily="2" charset="0"/>
                <a:ea typeface="Roboto" panose="02000000000000000000" pitchFamily="2" charset="0"/>
              </a:rPr>
              <a:t>Giảm</a:t>
            </a:r>
            <a:r>
              <a:rPr lang="en-US" sz="2800" dirty="0" smtClean="0"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2800" dirty="0" err="1" smtClean="0">
                <a:latin typeface="Roboto" panose="02000000000000000000" pitchFamily="2" charset="0"/>
                <a:ea typeface="Roboto" panose="02000000000000000000" pitchFamily="2" charset="0"/>
              </a:rPr>
              <a:t>tác</a:t>
            </a:r>
            <a:r>
              <a:rPr lang="en-US" sz="2800" dirty="0" smtClean="0"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2800" dirty="0" err="1" smtClean="0">
                <a:latin typeface="Roboto" panose="02000000000000000000" pitchFamily="2" charset="0"/>
                <a:ea typeface="Roboto" panose="02000000000000000000" pitchFamily="2" charset="0"/>
              </a:rPr>
              <a:t>hại</a:t>
            </a:r>
            <a:r>
              <a:rPr lang="en-US" sz="2800" dirty="0" smtClean="0"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2800" dirty="0" err="1" smtClean="0">
                <a:latin typeface="Roboto" panose="02000000000000000000" pitchFamily="2" charset="0"/>
                <a:ea typeface="Roboto" panose="02000000000000000000" pitchFamily="2" charset="0"/>
              </a:rPr>
              <a:t>của</a:t>
            </a:r>
            <a:r>
              <a:rPr lang="en-US" sz="2800" dirty="0" smtClean="0"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2800" dirty="0" err="1" smtClean="0">
                <a:latin typeface="Roboto" panose="02000000000000000000" pitchFamily="2" charset="0"/>
                <a:ea typeface="Roboto" panose="02000000000000000000" pitchFamily="2" charset="0"/>
              </a:rPr>
              <a:t>bệnh</a:t>
            </a:r>
            <a:r>
              <a:rPr lang="en-US" sz="2800" dirty="0" smtClean="0"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2800" dirty="0" err="1" smtClean="0">
                <a:latin typeface="Roboto" panose="02000000000000000000" pitchFamily="2" charset="0"/>
                <a:ea typeface="Roboto" panose="02000000000000000000" pitchFamily="2" charset="0"/>
              </a:rPr>
              <a:t>và</a:t>
            </a:r>
            <a:r>
              <a:rPr lang="en-US" sz="2800" dirty="0" smtClean="0"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2800" dirty="0" err="1" smtClean="0">
                <a:latin typeface="Roboto" panose="02000000000000000000" pitchFamily="2" charset="0"/>
                <a:ea typeface="Roboto" panose="02000000000000000000" pitchFamily="2" charset="0"/>
              </a:rPr>
              <a:t>giúp</a:t>
            </a:r>
            <a:r>
              <a:rPr lang="en-US" sz="2800" dirty="0" smtClean="0"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2800" dirty="0" err="1" smtClean="0">
                <a:latin typeface="Roboto" panose="02000000000000000000" pitchFamily="2" charset="0"/>
                <a:ea typeface="Roboto" panose="02000000000000000000" pitchFamily="2" charset="0"/>
              </a:rPr>
              <a:t>vật</a:t>
            </a:r>
            <a:r>
              <a:rPr lang="en-US" sz="2800" dirty="0" smtClean="0"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2800" dirty="0" err="1" smtClean="0">
                <a:latin typeface="Roboto" panose="02000000000000000000" pitchFamily="2" charset="0"/>
                <a:ea typeface="Roboto" panose="02000000000000000000" pitchFamily="2" charset="0"/>
              </a:rPr>
              <a:t>nuôi</a:t>
            </a:r>
            <a:r>
              <a:rPr lang="en-US" sz="2800" dirty="0" smtClean="0"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2800" dirty="0" err="1" smtClean="0">
                <a:latin typeface="Roboto" panose="02000000000000000000" pitchFamily="2" charset="0"/>
                <a:ea typeface="Roboto" panose="02000000000000000000" pitchFamily="2" charset="0"/>
              </a:rPr>
              <a:t>nhanh</a:t>
            </a:r>
            <a:r>
              <a:rPr lang="en-US" sz="2800" dirty="0" smtClean="0"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2800" dirty="0" err="1" smtClean="0">
                <a:latin typeface="Roboto" panose="02000000000000000000" pitchFamily="2" charset="0"/>
                <a:ea typeface="Roboto" panose="02000000000000000000" pitchFamily="2" charset="0"/>
              </a:rPr>
              <a:t>hồi</a:t>
            </a:r>
            <a:r>
              <a:rPr lang="en-US" sz="2800" dirty="0" smtClean="0"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2800" dirty="0" err="1" smtClean="0">
                <a:latin typeface="Roboto" panose="02000000000000000000" pitchFamily="2" charset="0"/>
                <a:ea typeface="Roboto" panose="02000000000000000000" pitchFamily="2" charset="0"/>
              </a:rPr>
              <a:t>phục</a:t>
            </a:r>
            <a:r>
              <a:rPr lang="en-US" sz="2800" dirty="0" smtClean="0"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endParaRPr lang="en-US" sz="2800" dirty="0"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708" t="-1243" r="23868" b="1243"/>
          <a:stretch/>
        </p:blipFill>
        <p:spPr>
          <a:xfrm>
            <a:off x="18110" y="1473496"/>
            <a:ext cx="4588942" cy="527892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17880480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 rot="1436381">
            <a:off x="-3664609" y="50816"/>
            <a:ext cx="8825328" cy="5831751"/>
          </a:xfrm>
          <a:prstGeom prst="roundRect">
            <a:avLst/>
          </a:prstGeom>
          <a:solidFill>
            <a:srgbClr val="FFC8D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ounded Rectangle 4"/>
          <p:cNvSpPr/>
          <p:nvPr/>
        </p:nvSpPr>
        <p:spPr>
          <a:xfrm rot="1436381">
            <a:off x="-5432410" y="602963"/>
            <a:ext cx="8825328" cy="5831751"/>
          </a:xfrm>
          <a:prstGeom prst="roundRect">
            <a:avLst/>
          </a:prstGeom>
          <a:solidFill>
            <a:srgbClr val="A2D2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216098" y="1632148"/>
            <a:ext cx="5337544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 smtClean="0">
                <a:latin typeface="Roboto" panose="02000000000000000000" pitchFamily="2" charset="0"/>
                <a:ea typeface="Roboto" panose="02000000000000000000" pitchFamily="2" charset="0"/>
              </a:rPr>
              <a:t>II. MỘT SỐ NGUYÊN NHÂN GÂY BỆNH CHO VẬT NUÔI </a:t>
            </a:r>
            <a:endParaRPr lang="en-US" sz="4400" b="1" dirty="0"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488168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AF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0854" y="197477"/>
            <a:ext cx="11432111" cy="45659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08596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1378" name="Picture 2" descr="Tình hình nhiễm sán lá gan lớn tại Việt Nam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11349" y="262732"/>
            <a:ext cx="4191000" cy="2789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1748" name="Text Box 4"/>
          <p:cNvSpPr txBox="1">
            <a:spLocks noChangeArrowheads="1"/>
          </p:cNvSpPr>
          <p:nvPr/>
        </p:nvSpPr>
        <p:spPr bwMode="auto">
          <a:xfrm>
            <a:off x="6858000" y="1209675"/>
            <a:ext cx="3048000" cy="1570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vi-VN" b="1">
                <a:solidFill>
                  <a:srgbClr val="C00000"/>
                </a:solidFill>
              </a:rPr>
              <a:t>Động vật kí sinh ở vật nuôi</a:t>
            </a:r>
          </a:p>
        </p:txBody>
      </p:sp>
      <p:sp>
        <p:nvSpPr>
          <p:cNvPr id="16388" name="Date Placeholder 5"/>
          <p:cNvSpPr txBox="1">
            <a:spLocks noGrp="1"/>
          </p:cNvSpPr>
          <p:nvPr/>
        </p:nvSpPr>
        <p:spPr bwMode="auto">
          <a:xfrm>
            <a:off x="1981200" y="6245225"/>
            <a:ext cx="21336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fld id="{16976C4E-7D97-4B6A-B8FA-78FB63B42CB3}" type="datetime9">
              <a:rPr lang="en-US" altLang="vi-VN" sz="1400"/>
              <a:pPr eaLnBrk="1" hangingPunct="1">
                <a:spcBef>
                  <a:spcPct val="0"/>
                </a:spcBef>
                <a:buFontTx/>
                <a:buNone/>
              </a:pPr>
              <a:t>2/27/2023 8:09:44 AM</a:t>
            </a:fld>
            <a:endParaRPr lang="en-US" altLang="vi-VN" sz="1400"/>
          </a:p>
        </p:txBody>
      </p:sp>
      <p:sp>
        <p:nvSpPr>
          <p:cNvPr id="16389" name="Rectangle 10"/>
          <p:cNvSpPr>
            <a:spLocks noChangeArrowheads="1"/>
          </p:cNvSpPr>
          <p:nvPr/>
        </p:nvSpPr>
        <p:spPr bwMode="auto">
          <a:xfrm>
            <a:off x="1524000" y="1"/>
            <a:ext cx="223838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vi-VN" sz="1200">
                <a:solidFill>
                  <a:srgbClr val="343434"/>
                </a:solidFill>
                <a:latin typeface="Times New Roman" panose="02020603050405020304" pitchFamily="18" charset="0"/>
              </a:rPr>
              <a:t> </a:t>
            </a:r>
            <a:endParaRPr lang="en-US" altLang="vi-VN" sz="9900">
              <a:solidFill>
                <a:srgbClr val="343434"/>
              </a:solidFill>
              <a:latin typeface="Times New Roman" panose="02020603050405020304" pitchFamily="18" charset="0"/>
            </a:endParaRPr>
          </a:p>
        </p:txBody>
      </p:sp>
      <p:sp>
        <p:nvSpPr>
          <p:cNvPr id="12" name="TextBox 11"/>
          <p:cNvSpPr txBox="1">
            <a:spLocks noChangeArrowheads="1"/>
          </p:cNvSpPr>
          <p:nvPr/>
        </p:nvSpPr>
        <p:spPr bwMode="auto">
          <a:xfrm>
            <a:off x="1524000" y="2438401"/>
            <a:ext cx="1752600" cy="366713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vi-VN" sz="1800">
                <a:solidFill>
                  <a:schemeClr val="bg1"/>
                </a:solidFill>
              </a:rPr>
              <a:t>Sán lá  gan</a:t>
            </a:r>
          </a:p>
        </p:txBody>
      </p:sp>
      <p:pic>
        <p:nvPicPr>
          <p:cNvPr id="101383" name="Picture 7" descr="119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94990" y="3711576"/>
            <a:ext cx="4572000" cy="3005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1384" name="Rectangle 8"/>
          <p:cNvSpPr>
            <a:spLocks noChangeArrowheads="1"/>
          </p:cNvSpPr>
          <p:nvPr/>
        </p:nvSpPr>
        <p:spPr bwMode="auto">
          <a:xfrm>
            <a:off x="6096000" y="3843669"/>
            <a:ext cx="2057400" cy="457200"/>
          </a:xfrm>
          <a:prstGeom prst="rect">
            <a:avLst/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vi-VN" sz="2000" u="sng" dirty="0" err="1">
                <a:solidFill>
                  <a:srgbClr val="FF0000"/>
                </a:solidFill>
              </a:rPr>
              <a:t>Heo</a:t>
            </a:r>
            <a:r>
              <a:rPr lang="en-US" altLang="vi-VN" sz="2000" u="sng" dirty="0">
                <a:solidFill>
                  <a:srgbClr val="FF0000"/>
                </a:solidFill>
              </a:rPr>
              <a:t> </a:t>
            </a:r>
            <a:r>
              <a:rPr lang="en-US" altLang="vi-VN" sz="2000" u="sng" dirty="0" err="1">
                <a:solidFill>
                  <a:srgbClr val="FF0000"/>
                </a:solidFill>
              </a:rPr>
              <a:t>nhiễm</a:t>
            </a:r>
            <a:r>
              <a:rPr lang="en-US" altLang="vi-VN" sz="2000" u="sng" dirty="0">
                <a:solidFill>
                  <a:srgbClr val="FF0000"/>
                </a:solidFill>
              </a:rPr>
              <a:t> </a:t>
            </a:r>
            <a:r>
              <a:rPr lang="en-US" altLang="vi-VN" sz="2000" u="sng" dirty="0" err="1">
                <a:solidFill>
                  <a:srgbClr val="FF0000"/>
                </a:solidFill>
              </a:rPr>
              <a:t>giun</a:t>
            </a:r>
            <a:endParaRPr lang="en-US" altLang="vi-VN" sz="2000" u="sng" dirty="0">
              <a:solidFill>
                <a:srgbClr val="FF0000"/>
              </a:solidFill>
            </a:endParaRPr>
          </a:p>
        </p:txBody>
      </p:sp>
      <p:pic>
        <p:nvPicPr>
          <p:cNvPr id="101385" name="Picture 9" descr="bangbung3_137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11349" y="3675692"/>
            <a:ext cx="4191000" cy="3146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1386" name="Rectangle 10"/>
          <p:cNvSpPr>
            <a:spLocks noChangeArrowheads="1"/>
          </p:cNvSpPr>
          <p:nvPr/>
        </p:nvSpPr>
        <p:spPr bwMode="auto">
          <a:xfrm>
            <a:off x="3657600" y="3733800"/>
            <a:ext cx="2057400" cy="457200"/>
          </a:xfrm>
          <a:prstGeom prst="rect">
            <a:avLst/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vi-VN" sz="2000" u="sng">
                <a:solidFill>
                  <a:srgbClr val="FF0000"/>
                </a:solidFill>
              </a:rPr>
              <a:t>chó nhiễm sán</a:t>
            </a:r>
          </a:p>
        </p:txBody>
      </p:sp>
    </p:spTree>
    <p:extLst>
      <p:ext uri="{BB962C8B-B14F-4D97-AF65-F5344CB8AC3E}">
        <p14:creationId xmlns:p14="http://schemas.microsoft.com/office/powerpoint/2010/main" val="2560210640"/>
      </p:ext>
    </p:extLst>
  </p:cSld>
  <p:clrMapOvr>
    <a:masterClrMapping/>
  </p:clrMapOvr>
  <p:transition>
    <p:blinds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317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3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013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7" presetID="39" presetClass="entr" presetSubtype="0" ac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3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0138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0138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013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013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39" presetClass="entr" presetSubtype="0" ac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3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0138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0138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013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013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30" presetID="54" presetClass="entr" presetSubtype="0" ac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3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0138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0138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013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013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013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39" presetClass="entr" presetSubtype="0" ac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0138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0138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1013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013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748" grpId="0" autoUpdateAnimBg="0"/>
      <p:bldP spid="12" grpId="0" animBg="1"/>
      <p:bldP spid="101384" grpId="0" animBg="1"/>
      <p:bldP spid="101386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465</TotalTime>
  <Words>687</Words>
  <Application>Microsoft Office PowerPoint</Application>
  <PresentationFormat>Widescreen</PresentationFormat>
  <Paragraphs>72</Paragraphs>
  <Slides>32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32</vt:i4>
      </vt:variant>
    </vt:vector>
  </HeadingPairs>
  <TitlesOfParts>
    <vt:vector size="39" baseType="lpstr">
      <vt:lpstr>.VnTime</vt:lpstr>
      <vt:lpstr>Arial</vt:lpstr>
      <vt:lpstr>Calibri</vt:lpstr>
      <vt:lpstr>Calibri Light</vt:lpstr>
      <vt:lpstr>Roboto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Bệnh ghẻ ở chó</vt:lpstr>
      <vt:lpstr>PowerPoint Presentation</vt:lpstr>
      <vt:lpstr>PowerPoint Presentation</vt:lpstr>
      <vt:lpstr>PowerPoint Presentation</vt:lpstr>
      <vt:lpstr>PowerPoint Presentation</vt:lpstr>
      <vt:lpstr>Động vật bị hạn do  nắng nóng</vt:lpstr>
      <vt:lpstr>Động vật bị lạnh</vt:lpstr>
      <vt:lpstr>Động vật thiếu dinh dưỡng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asus1</dc:creator>
  <cp:lastModifiedBy>asus1</cp:lastModifiedBy>
  <cp:revision>25</cp:revision>
  <dcterms:created xsi:type="dcterms:W3CDTF">2023-02-20T08:35:36Z</dcterms:created>
  <dcterms:modified xsi:type="dcterms:W3CDTF">2023-02-27T01:28:35Z</dcterms:modified>
</cp:coreProperties>
</file>