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76" r:id="rId4"/>
    <p:sldId id="258" r:id="rId5"/>
    <p:sldId id="269" r:id="rId6"/>
    <p:sldId id="271" r:id="rId7"/>
    <p:sldId id="277" r:id="rId8"/>
    <p:sldId id="272" r:id="rId9"/>
    <p:sldId id="27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448" autoAdjust="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138319-819B-4286-9386-5E71AD46A68A}" type="datetimeFigureOut">
              <a:rPr lang="en-US" smtClean="0"/>
              <a:t>2/21/2024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673A9F-B9E1-49EE-89E7-4B6D2AA577CA}" type="slidenum">
              <a:rPr lang="en-US" smtClean="0"/>
              <a:t>‹#›</a:t>
            </a:fld>
            <a:endParaRPr lang="en-US"/>
          </a:p>
        </p:txBody>
      </p:sp>
    </p:spTree>
    <p:extLst>
      <p:ext uri="{BB962C8B-B14F-4D97-AF65-F5344CB8AC3E}">
        <p14:creationId xmlns:p14="http://schemas.microsoft.com/office/powerpoint/2010/main" val="3861691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smtClean="0">
                <a:solidFill>
                  <a:schemeClr val="tx1"/>
                </a:solidFill>
                <a:effectLst/>
                <a:latin typeface="+mn-lt"/>
                <a:ea typeface="+mn-ea"/>
                <a:cs typeface="+mn-cs"/>
              </a:rPr>
              <a:t>GV dẫn dắt vấn đề: </a:t>
            </a:r>
            <a:r>
              <a:rPr lang="en-US" sz="1200" i="1" kern="1200" smtClean="0">
                <a:solidFill>
                  <a:schemeClr val="tx1"/>
                </a:solidFill>
                <a:effectLst/>
                <a:latin typeface="+mn-lt"/>
                <a:ea typeface="+mn-ea"/>
                <a:cs typeface="+mn-cs"/>
              </a:rPr>
              <a:t>Các em đã bao giờ có ý định đi tham quan, tìm hiểu địa phương mình chưa? Bài học ngày hôm nay sẽ chuẩn bị, hướng dẫn cho các em những kiến thức cần thiết nhất để các em có một chuyến tham quan thu được nhiều kiến thức bổ ích. Chúng ta cùng vào bài học ngày hôm nay – Bài 26: Thực hành tìm hiểu môi trường tự nhiên địa phương.</a:t>
            </a:r>
            <a:endParaRPr lang="en-US" sz="1200" kern="120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B673A9F-B9E1-49EE-89E7-4B6D2AA577CA}" type="slidenum">
              <a:rPr lang="en-US" smtClean="0"/>
              <a:t>2</a:t>
            </a:fld>
            <a:endParaRPr lang="en-US"/>
          </a:p>
        </p:txBody>
      </p:sp>
    </p:spTree>
    <p:extLst>
      <p:ext uri="{BB962C8B-B14F-4D97-AF65-F5344CB8AC3E}">
        <p14:creationId xmlns:p14="http://schemas.microsoft.com/office/powerpoint/2010/main" val="2421083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Clich</a:t>
            </a:r>
            <a:r>
              <a:rPr lang="en-US" baseline="0" smtClean="0"/>
              <a:t> 3 lần vào số câu. Lần 1: ra câu hỏi. Lần 2: ra đáp án. Lần 3: câu hỏi biến mất để dành chỗ cho câu khác.</a:t>
            </a:r>
            <a:endParaRPr lang="en-US"/>
          </a:p>
        </p:txBody>
      </p:sp>
      <p:sp>
        <p:nvSpPr>
          <p:cNvPr id="4" name="Slide Number Placeholder 3"/>
          <p:cNvSpPr>
            <a:spLocks noGrp="1"/>
          </p:cNvSpPr>
          <p:nvPr>
            <p:ph type="sldNum" sz="quarter" idx="10"/>
          </p:nvPr>
        </p:nvSpPr>
        <p:spPr/>
        <p:txBody>
          <a:bodyPr/>
          <a:lstStyle/>
          <a:p>
            <a:fld id="{0B673A9F-B9E1-49EE-89E7-4B6D2AA577CA}" type="slidenum">
              <a:rPr lang="en-US" smtClean="0"/>
              <a:t>4</a:t>
            </a:fld>
            <a:endParaRPr lang="en-US"/>
          </a:p>
        </p:txBody>
      </p:sp>
    </p:spTree>
    <p:extLst>
      <p:ext uri="{BB962C8B-B14F-4D97-AF65-F5344CB8AC3E}">
        <p14:creationId xmlns:p14="http://schemas.microsoft.com/office/powerpoint/2010/main" val="1825209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40CAA1A-7155-44C6-97A2-48993C9889EC}"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296B7B-E6AC-49CE-9B38-363C4F60C17B}" type="slidenum">
              <a:rPr lang="en-US" smtClean="0"/>
              <a:t>‹#›</a:t>
            </a:fld>
            <a:endParaRPr lang="en-US"/>
          </a:p>
        </p:txBody>
      </p:sp>
    </p:spTree>
    <p:extLst>
      <p:ext uri="{BB962C8B-B14F-4D97-AF65-F5344CB8AC3E}">
        <p14:creationId xmlns:p14="http://schemas.microsoft.com/office/powerpoint/2010/main" val="962470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0CAA1A-7155-44C6-97A2-48993C9889EC}"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296B7B-E6AC-49CE-9B38-363C4F60C17B}" type="slidenum">
              <a:rPr lang="en-US" smtClean="0"/>
              <a:t>‹#›</a:t>
            </a:fld>
            <a:endParaRPr lang="en-US"/>
          </a:p>
        </p:txBody>
      </p:sp>
    </p:spTree>
    <p:extLst>
      <p:ext uri="{BB962C8B-B14F-4D97-AF65-F5344CB8AC3E}">
        <p14:creationId xmlns:p14="http://schemas.microsoft.com/office/powerpoint/2010/main" val="599479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0CAA1A-7155-44C6-97A2-48993C9889EC}"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296B7B-E6AC-49CE-9B38-363C4F60C17B}" type="slidenum">
              <a:rPr lang="en-US" smtClean="0"/>
              <a:t>‹#›</a:t>
            </a:fld>
            <a:endParaRPr lang="en-US"/>
          </a:p>
        </p:txBody>
      </p:sp>
    </p:spTree>
    <p:extLst>
      <p:ext uri="{BB962C8B-B14F-4D97-AF65-F5344CB8AC3E}">
        <p14:creationId xmlns:p14="http://schemas.microsoft.com/office/powerpoint/2010/main" val="28259870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0CAA1A-7155-44C6-97A2-48993C9889EC}"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296B7B-E6AC-49CE-9B38-363C4F60C17B}" type="slidenum">
              <a:rPr lang="en-US" smtClean="0"/>
              <a:t>‹#›</a:t>
            </a:fld>
            <a:endParaRPr lang="en-US"/>
          </a:p>
        </p:txBody>
      </p:sp>
    </p:spTree>
    <p:extLst>
      <p:ext uri="{BB962C8B-B14F-4D97-AF65-F5344CB8AC3E}">
        <p14:creationId xmlns:p14="http://schemas.microsoft.com/office/powerpoint/2010/main" val="787522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40CAA1A-7155-44C6-97A2-48993C9889EC}"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296B7B-E6AC-49CE-9B38-363C4F60C17B}" type="slidenum">
              <a:rPr lang="en-US" smtClean="0"/>
              <a:t>‹#›</a:t>
            </a:fld>
            <a:endParaRPr lang="en-US"/>
          </a:p>
        </p:txBody>
      </p:sp>
    </p:spTree>
    <p:extLst>
      <p:ext uri="{BB962C8B-B14F-4D97-AF65-F5344CB8AC3E}">
        <p14:creationId xmlns:p14="http://schemas.microsoft.com/office/powerpoint/2010/main" val="431050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40CAA1A-7155-44C6-97A2-48993C9889EC}"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296B7B-E6AC-49CE-9B38-363C4F60C17B}" type="slidenum">
              <a:rPr lang="en-US" smtClean="0"/>
              <a:t>‹#›</a:t>
            </a:fld>
            <a:endParaRPr lang="en-US"/>
          </a:p>
        </p:txBody>
      </p:sp>
    </p:spTree>
    <p:extLst>
      <p:ext uri="{BB962C8B-B14F-4D97-AF65-F5344CB8AC3E}">
        <p14:creationId xmlns:p14="http://schemas.microsoft.com/office/powerpoint/2010/main" val="2189243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40CAA1A-7155-44C6-97A2-48993C9889EC}" type="datetimeFigureOut">
              <a:rPr lang="en-US" smtClean="0"/>
              <a:t>2/21/2024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296B7B-E6AC-49CE-9B38-363C4F60C17B}" type="slidenum">
              <a:rPr lang="en-US" smtClean="0"/>
              <a:t>‹#›</a:t>
            </a:fld>
            <a:endParaRPr lang="en-US"/>
          </a:p>
        </p:txBody>
      </p:sp>
    </p:spTree>
    <p:extLst>
      <p:ext uri="{BB962C8B-B14F-4D97-AF65-F5344CB8AC3E}">
        <p14:creationId xmlns:p14="http://schemas.microsoft.com/office/powerpoint/2010/main" val="2118687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40CAA1A-7155-44C6-97A2-48993C9889EC}" type="datetimeFigureOut">
              <a:rPr lang="en-US" smtClean="0"/>
              <a:t>2/21/2024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296B7B-E6AC-49CE-9B38-363C4F60C17B}" type="slidenum">
              <a:rPr lang="en-US" smtClean="0"/>
              <a:t>‹#›</a:t>
            </a:fld>
            <a:endParaRPr lang="en-US"/>
          </a:p>
        </p:txBody>
      </p:sp>
    </p:spTree>
    <p:extLst>
      <p:ext uri="{BB962C8B-B14F-4D97-AF65-F5344CB8AC3E}">
        <p14:creationId xmlns:p14="http://schemas.microsoft.com/office/powerpoint/2010/main" val="2663990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0CAA1A-7155-44C6-97A2-48993C9889EC}" type="datetimeFigureOut">
              <a:rPr lang="en-US" smtClean="0"/>
              <a:t>2/21/2024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296B7B-E6AC-49CE-9B38-363C4F60C17B}" type="slidenum">
              <a:rPr lang="en-US" smtClean="0"/>
              <a:t>‹#›</a:t>
            </a:fld>
            <a:endParaRPr lang="en-US"/>
          </a:p>
        </p:txBody>
      </p:sp>
    </p:spTree>
    <p:extLst>
      <p:ext uri="{BB962C8B-B14F-4D97-AF65-F5344CB8AC3E}">
        <p14:creationId xmlns:p14="http://schemas.microsoft.com/office/powerpoint/2010/main" val="30353992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0CAA1A-7155-44C6-97A2-48993C9889EC}"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296B7B-E6AC-49CE-9B38-363C4F60C17B}" type="slidenum">
              <a:rPr lang="en-US" smtClean="0"/>
              <a:t>‹#›</a:t>
            </a:fld>
            <a:endParaRPr lang="en-US"/>
          </a:p>
        </p:txBody>
      </p:sp>
    </p:spTree>
    <p:extLst>
      <p:ext uri="{BB962C8B-B14F-4D97-AF65-F5344CB8AC3E}">
        <p14:creationId xmlns:p14="http://schemas.microsoft.com/office/powerpoint/2010/main" val="1464093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0CAA1A-7155-44C6-97A2-48993C9889EC}"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296B7B-E6AC-49CE-9B38-363C4F60C17B}" type="slidenum">
              <a:rPr lang="en-US" smtClean="0"/>
              <a:t>‹#›</a:t>
            </a:fld>
            <a:endParaRPr lang="en-US"/>
          </a:p>
        </p:txBody>
      </p:sp>
    </p:spTree>
    <p:extLst>
      <p:ext uri="{BB962C8B-B14F-4D97-AF65-F5344CB8AC3E}">
        <p14:creationId xmlns:p14="http://schemas.microsoft.com/office/powerpoint/2010/main" val="1443712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0CAA1A-7155-44C6-97A2-48993C9889EC}" type="datetimeFigureOut">
              <a:rPr lang="en-US" smtClean="0"/>
              <a:t>2/21/2024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296B7B-E6AC-49CE-9B38-363C4F60C17B}" type="slidenum">
              <a:rPr lang="en-US" smtClean="0"/>
              <a:t>‹#›</a:t>
            </a:fld>
            <a:endParaRPr lang="en-US"/>
          </a:p>
        </p:txBody>
      </p:sp>
    </p:spTree>
    <p:extLst>
      <p:ext uri="{BB962C8B-B14F-4D97-AF65-F5344CB8AC3E}">
        <p14:creationId xmlns:p14="http://schemas.microsoft.com/office/powerpoint/2010/main" val="11065748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TU LIEU POWER POINT\HINH NEN PP\Hinh nen Powerpoint dep tinh t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28600" y="2209800"/>
            <a:ext cx="8382000" cy="2308324"/>
          </a:xfrm>
          <a:prstGeom prst="rect">
            <a:avLst/>
          </a:prstGeom>
          <a:noFill/>
        </p:spPr>
        <p:txBody>
          <a:bodyPr wrap="square" rtlCol="0">
            <a:spAutoFit/>
          </a:bodyPr>
          <a:lstStyle/>
          <a:p>
            <a:pPr algn="ctr"/>
            <a:r>
              <a:rPr lang="nl-NL" sz="3600" b="1" dirty="0">
                <a:latin typeface="Times New Roman" panose="02020603050405020304" pitchFamily="18" charset="0"/>
                <a:cs typeface="Times New Roman" panose="02020603050405020304" pitchFamily="18" charset="0"/>
              </a:rPr>
              <a:t>BÀI </a:t>
            </a:r>
            <a:r>
              <a:rPr lang="nl-NL" sz="3600" b="1" dirty="0" smtClean="0">
                <a:latin typeface="Times New Roman" panose="02020603050405020304" pitchFamily="18" charset="0"/>
                <a:cs typeface="Times New Roman" panose="02020603050405020304" pitchFamily="18" charset="0"/>
              </a:rPr>
              <a:t>11</a:t>
            </a:r>
          </a:p>
          <a:p>
            <a:pPr algn="ctr"/>
            <a:r>
              <a:rPr lang="nl-NL" sz="3600" b="1" dirty="0" smtClean="0">
                <a:latin typeface="Times New Roman" panose="02020603050405020304" pitchFamily="18" charset="0"/>
                <a:cs typeface="Times New Roman" panose="02020603050405020304" pitchFamily="18" charset="0"/>
              </a:rPr>
              <a:t> </a:t>
            </a:r>
            <a:r>
              <a:rPr lang="nl-NL" sz="3600" b="1" dirty="0">
                <a:latin typeface="Times New Roman" panose="02020603050405020304" pitchFamily="18" charset="0"/>
                <a:cs typeface="Times New Roman" panose="02020603050405020304" pitchFamily="18" charset="0"/>
              </a:rPr>
              <a:t>PHƯƠNG THỨC CON NGƯỜI KHAI THÁC, SỬ DỤNG VÀ BẢO VỆ THIÊN NHIÊN </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45203"/>
      </p:ext>
    </p:extLst>
  </p:cSld>
  <p:clrMapOvr>
    <a:masterClrMapping/>
  </p:clrMapOvr>
  <p:transition spd="slow">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TU LIEU POWER POINT\HINH NEN PP\Hinh nen dep dung soan giao 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286" y="-7258"/>
            <a:ext cx="9180286" cy="686525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143000" y="2468940"/>
            <a:ext cx="6858000" cy="1569660"/>
          </a:xfrm>
          <a:prstGeom prst="rect">
            <a:avLst/>
          </a:prstGeom>
        </p:spPr>
        <p:txBody>
          <a:bodyPr wrap="square">
            <a:spAutoFit/>
          </a:bodyPr>
          <a:lstStyle/>
          <a:p>
            <a:pPr algn="ctr"/>
            <a:r>
              <a:rPr lang="en-US" sz="2400" b="1" dirty="0" err="1" smtClean="0">
                <a:latin typeface="Times New Roman" pitchFamily="18" charset="0"/>
                <a:cs typeface="Times New Roman" pitchFamily="18" charset="0"/>
              </a:rPr>
              <a:t>Thiên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nhiên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châu</a:t>
            </a:r>
            <a:r>
              <a:rPr lang="en-US" sz="2400" b="1" dirty="0" smtClean="0">
                <a:latin typeface="Times New Roman" pitchFamily="18" charset="0"/>
                <a:cs typeface="Times New Roman" pitchFamily="18" charset="0"/>
              </a:rPr>
              <a:t> Phi </a:t>
            </a:r>
            <a:r>
              <a:rPr lang="en-US" sz="2400" b="1" dirty="0" err="1" smtClean="0">
                <a:latin typeface="Times New Roman" pitchFamily="18" charset="0"/>
                <a:cs typeface="Times New Roman" pitchFamily="18" charset="0"/>
              </a:rPr>
              <a:t>phân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hóa</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đa</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dạng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vậy</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theo</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em</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cách</a:t>
            </a:r>
            <a:r>
              <a:rPr lang="en-US" sz="2400" b="1" dirty="0" smtClean="0">
                <a:latin typeface="Times New Roman" pitchFamily="18" charset="0"/>
                <a:cs typeface="Times New Roman" pitchFamily="18" charset="0"/>
              </a:rPr>
              <a:t> con </a:t>
            </a:r>
            <a:r>
              <a:rPr lang="en-US" sz="2400" b="1" dirty="0" err="1" smtClean="0">
                <a:latin typeface="Times New Roman" pitchFamily="18" charset="0"/>
                <a:cs typeface="Times New Roman" pitchFamily="18" charset="0"/>
              </a:rPr>
              <a:t>người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khai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thác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và</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sử</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dụng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thiên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nhiên</a:t>
            </a:r>
            <a:r>
              <a:rPr lang="en-US" sz="2400" b="1" dirty="0" smtClean="0">
                <a:latin typeface="Times New Roman" pitchFamily="18" charset="0"/>
                <a:cs typeface="Times New Roman" pitchFamily="18" charset="0"/>
              </a:rPr>
              <a:t> ở </a:t>
            </a:r>
            <a:r>
              <a:rPr lang="en-US" sz="2400" b="1" dirty="0" err="1" smtClean="0">
                <a:latin typeface="Times New Roman" pitchFamily="18" charset="0"/>
                <a:cs typeface="Times New Roman" pitchFamily="18" charset="0"/>
              </a:rPr>
              <a:t>các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môi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trường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là</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giống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nhau</a:t>
            </a:r>
            <a:r>
              <a:rPr lang="en-US" sz="2400" b="1" dirty="0" smtClean="0">
                <a:latin typeface="Times New Roman" pitchFamily="18" charset="0"/>
                <a:cs typeface="Times New Roman" pitchFamily="18" charset="0"/>
              </a:rPr>
              <a:t> hay </a:t>
            </a:r>
            <a:r>
              <a:rPr lang="en-US" sz="2400" b="1" dirty="0" err="1" smtClean="0">
                <a:latin typeface="Times New Roman" pitchFamily="18" charset="0"/>
                <a:cs typeface="Times New Roman" pitchFamily="18" charset="0"/>
              </a:rPr>
              <a:t>khác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nhau</a:t>
            </a:r>
            <a:r>
              <a:rPr lang="en-US" sz="2400" b="1"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2" name="TextBox 1"/>
          <p:cNvSpPr txBox="1"/>
          <p:nvPr/>
        </p:nvSpPr>
        <p:spPr>
          <a:xfrm>
            <a:off x="2590800" y="1066800"/>
            <a:ext cx="4800600" cy="646331"/>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https://www.youtube.com/watch?v=_03Du3S9XMU</a:t>
            </a:r>
          </a:p>
        </p:txBody>
      </p:sp>
    </p:spTree>
    <p:extLst>
      <p:ext uri="{BB962C8B-B14F-4D97-AF65-F5344CB8AC3E}">
        <p14:creationId xmlns:p14="http://schemas.microsoft.com/office/powerpoint/2010/main" val="84111349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nodeType="clickEffect">
                                  <p:stCondLst>
                                    <p:cond delay="0"/>
                                  </p:stCondLst>
                                  <p:childTnLst>
                                    <p:animEffect transition="out" filter="wipe(down)">
                                      <p:cBhvr>
                                        <p:cTn id="11" dur="500"/>
                                        <p:tgtEl>
                                          <p:spTgt spid="2">
                                            <p:txEl>
                                              <p:pRg st="0" end="0"/>
                                            </p:txEl>
                                          </p:spTgt>
                                        </p:tgtEl>
                                      </p:cBhvr>
                                    </p:animEffect>
                                    <p:set>
                                      <p:cBhvr>
                                        <p:cTn id="12" dur="1" fill="hold">
                                          <p:stCondLst>
                                            <p:cond delay="499"/>
                                          </p:stCondLst>
                                        </p:cTn>
                                        <p:tgtEl>
                                          <p:spTgt spid="2">
                                            <p:txEl>
                                              <p:pRg st="0" end="0"/>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TU LIEU POWER POINT\HINH NEN PP\Hinh nen Powerpoint dep tinh t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3"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ight Arrow 1"/>
          <p:cNvSpPr/>
          <p:nvPr/>
        </p:nvSpPr>
        <p:spPr>
          <a:xfrm>
            <a:off x="5410200" y="2895600"/>
            <a:ext cx="8382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p:nvGrpSpPr>
        <p:grpSpPr>
          <a:xfrm>
            <a:off x="3886200" y="2667000"/>
            <a:ext cx="1485900" cy="675620"/>
            <a:chOff x="4114800" y="2667000"/>
            <a:chExt cx="1485900" cy="675620"/>
          </a:xfrm>
        </p:grpSpPr>
        <p:sp>
          <p:nvSpPr>
            <p:cNvPr id="3" name="Rectangle 2"/>
            <p:cNvSpPr/>
            <p:nvPr/>
          </p:nvSpPr>
          <p:spPr>
            <a:xfrm>
              <a:off x="4114800" y="2667000"/>
              <a:ext cx="14859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196549" y="2819400"/>
              <a:ext cx="1251689" cy="523220"/>
            </a:xfrm>
            <a:prstGeom prst="rect">
              <a:avLst/>
            </a:prstGeom>
          </p:spPr>
          <p:txBody>
            <a:bodyPr wrap="none">
              <a:spAutoFit/>
            </a:bodyPr>
            <a:lstStyle/>
            <a:p>
              <a:pPr algn="ctr"/>
              <a:r>
                <a:rPr lang="nl-NL" sz="2800" b="1" dirty="0">
                  <a:latin typeface="Times New Roman" panose="02020603050405020304" pitchFamily="18" charset="0"/>
                  <a:cs typeface="Times New Roman" panose="02020603050405020304" pitchFamily="18" charset="0"/>
                </a:rPr>
                <a:t>BÀI 11</a:t>
              </a:r>
            </a:p>
          </p:txBody>
        </p:sp>
      </p:grpSp>
      <p:grpSp>
        <p:nvGrpSpPr>
          <p:cNvPr id="9" name="Group 8"/>
          <p:cNvGrpSpPr/>
          <p:nvPr/>
        </p:nvGrpSpPr>
        <p:grpSpPr>
          <a:xfrm>
            <a:off x="5943600" y="2819400"/>
            <a:ext cx="1676400" cy="1015663"/>
            <a:chOff x="5943600" y="2819400"/>
            <a:chExt cx="1676400" cy="1015663"/>
          </a:xfrm>
        </p:grpSpPr>
        <p:sp>
          <p:nvSpPr>
            <p:cNvPr id="4" name="TextBox 3"/>
            <p:cNvSpPr txBox="1"/>
            <p:nvPr/>
          </p:nvSpPr>
          <p:spPr>
            <a:xfrm>
              <a:off x="5943600" y="2819400"/>
              <a:ext cx="1676400" cy="1015663"/>
            </a:xfrm>
            <a:prstGeom prst="rect">
              <a:avLst/>
            </a:prstGeom>
            <a:noFill/>
          </p:spPr>
          <p:txBody>
            <a:bodyPr wrap="square" rtlCol="0">
              <a:spAutoFit/>
            </a:bodyPr>
            <a:lstStyle/>
            <a:p>
              <a:pPr algn="ctr"/>
              <a:r>
                <a:rPr lang="nl-NL" sz="2400" b="1" dirty="0">
                  <a:latin typeface="Times New Roman" panose="02020603050405020304" pitchFamily="18" charset="0"/>
                  <a:cs typeface="Times New Roman" panose="02020603050405020304" pitchFamily="18" charset="0"/>
                </a:rPr>
                <a:t>N</a:t>
              </a:r>
              <a:r>
                <a:rPr lang="nl-NL" sz="2400" b="1" dirty="0" smtClean="0">
                  <a:latin typeface="Times New Roman" panose="02020603050405020304" pitchFamily="18" charset="0"/>
                  <a:cs typeface="Times New Roman" panose="02020603050405020304" pitchFamily="18" charset="0"/>
                </a:rPr>
                <a:t>1</a:t>
              </a:r>
            </a:p>
            <a:p>
              <a:pPr algn="ctr"/>
              <a:r>
                <a:rPr lang="nl-NL" sz="3600" b="1" dirty="0" smtClean="0">
                  <a:latin typeface="Times New Roman" panose="02020603050405020304" pitchFamily="18" charset="0"/>
                  <a:cs typeface="Times New Roman" panose="02020603050405020304" pitchFamily="18" charset="0"/>
                </a:rPr>
                <a:t> </a:t>
              </a:r>
              <a:endParaRPr lang="en-US" sz="3600" dirty="0">
                <a:latin typeface="Times New Roman" panose="02020603050405020304" pitchFamily="18" charset="0"/>
                <a:cs typeface="Times New Roman" panose="02020603050405020304" pitchFamily="18" charset="0"/>
              </a:endParaRPr>
            </a:p>
          </p:txBody>
        </p:sp>
        <p:sp>
          <p:nvSpPr>
            <p:cNvPr id="7" name="Oval 6"/>
            <p:cNvSpPr/>
            <p:nvPr/>
          </p:nvSpPr>
          <p:spPr>
            <a:xfrm>
              <a:off x="6324600" y="2819400"/>
              <a:ext cx="9144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Up Arrow 7"/>
          <p:cNvSpPr/>
          <p:nvPr/>
        </p:nvSpPr>
        <p:spPr>
          <a:xfrm>
            <a:off x="4648200" y="2057400"/>
            <a:ext cx="152400" cy="457200"/>
          </a:xfrm>
          <a:prstGeom prst="up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886200" y="1575137"/>
            <a:ext cx="1676400" cy="1015663"/>
          </a:xfrm>
          <a:prstGeom prst="rect">
            <a:avLst/>
          </a:prstGeom>
          <a:noFill/>
        </p:spPr>
        <p:txBody>
          <a:bodyPr wrap="square" rtlCol="0">
            <a:spAutoFit/>
          </a:bodyPr>
          <a:lstStyle/>
          <a:p>
            <a:pPr algn="ctr"/>
            <a:r>
              <a:rPr lang="nl-NL" sz="2400" b="1" dirty="0" smtClean="0">
                <a:latin typeface="Times New Roman" panose="02020603050405020304" pitchFamily="18" charset="0"/>
                <a:cs typeface="Times New Roman" panose="02020603050405020304" pitchFamily="18" charset="0"/>
              </a:rPr>
              <a:t>N</a:t>
            </a:r>
            <a:r>
              <a:rPr lang="nl-NL" sz="2400" b="1" dirty="0">
                <a:latin typeface="Times New Roman" panose="02020603050405020304" pitchFamily="18" charset="0"/>
                <a:cs typeface="Times New Roman" panose="02020603050405020304" pitchFamily="18" charset="0"/>
              </a:rPr>
              <a:t>2</a:t>
            </a:r>
            <a:endParaRPr lang="nl-NL" sz="2400" b="1" dirty="0" smtClean="0">
              <a:latin typeface="Times New Roman" panose="02020603050405020304" pitchFamily="18" charset="0"/>
              <a:cs typeface="Times New Roman" panose="02020603050405020304" pitchFamily="18" charset="0"/>
            </a:endParaRPr>
          </a:p>
          <a:p>
            <a:pPr algn="ctr"/>
            <a:r>
              <a:rPr lang="nl-NL" sz="3600" b="1" dirty="0" smtClean="0">
                <a:latin typeface="Times New Roman" panose="02020603050405020304" pitchFamily="18" charset="0"/>
                <a:cs typeface="Times New Roman" panose="02020603050405020304" pitchFamily="18" charset="0"/>
              </a:rPr>
              <a:t> </a:t>
            </a:r>
            <a:endParaRPr lang="en-US" sz="3600" dirty="0">
              <a:latin typeface="Times New Roman" panose="02020603050405020304" pitchFamily="18" charset="0"/>
              <a:cs typeface="Times New Roman" panose="02020603050405020304" pitchFamily="18" charset="0"/>
            </a:endParaRPr>
          </a:p>
        </p:txBody>
      </p:sp>
      <p:sp>
        <p:nvSpPr>
          <p:cNvPr id="11" name="Left Arrow 10"/>
          <p:cNvSpPr/>
          <p:nvPr/>
        </p:nvSpPr>
        <p:spPr>
          <a:xfrm>
            <a:off x="2933700" y="2895600"/>
            <a:ext cx="876299"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2391112" y="2743200"/>
            <a:ext cx="561372" cy="461665"/>
          </a:xfrm>
          <a:prstGeom prst="rect">
            <a:avLst/>
          </a:prstGeom>
        </p:spPr>
        <p:txBody>
          <a:bodyPr wrap="none">
            <a:spAutoFit/>
          </a:bodyPr>
          <a:lstStyle/>
          <a:p>
            <a:pPr algn="ctr"/>
            <a:r>
              <a:rPr lang="nl-NL" sz="2400" b="1" dirty="0" smtClean="0">
                <a:latin typeface="Times New Roman" panose="02020603050405020304" pitchFamily="18" charset="0"/>
                <a:cs typeface="Times New Roman" panose="02020603050405020304" pitchFamily="18" charset="0"/>
              </a:rPr>
              <a:t>N3</a:t>
            </a:r>
            <a:endParaRPr lang="nl-NL" sz="2400" b="1" dirty="0">
              <a:latin typeface="Times New Roman" panose="02020603050405020304" pitchFamily="18" charset="0"/>
              <a:cs typeface="Times New Roman" panose="02020603050405020304" pitchFamily="18" charset="0"/>
            </a:endParaRPr>
          </a:p>
        </p:txBody>
      </p:sp>
      <p:sp>
        <p:nvSpPr>
          <p:cNvPr id="14" name="Down Arrow 13"/>
          <p:cNvSpPr/>
          <p:nvPr/>
        </p:nvSpPr>
        <p:spPr>
          <a:xfrm>
            <a:off x="4648200" y="3327231"/>
            <a:ext cx="152400" cy="5078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4448511" y="3821668"/>
            <a:ext cx="561372" cy="461665"/>
          </a:xfrm>
          <a:prstGeom prst="rect">
            <a:avLst/>
          </a:prstGeom>
        </p:spPr>
        <p:txBody>
          <a:bodyPr wrap="none">
            <a:spAutoFit/>
          </a:bodyPr>
          <a:lstStyle/>
          <a:p>
            <a:pPr algn="ctr"/>
            <a:r>
              <a:rPr lang="nl-NL" sz="2400" b="1" dirty="0" smtClean="0">
                <a:latin typeface="Times New Roman" panose="02020603050405020304" pitchFamily="18" charset="0"/>
                <a:cs typeface="Times New Roman" panose="02020603050405020304" pitchFamily="18" charset="0"/>
              </a:rPr>
              <a:t>N4</a:t>
            </a:r>
            <a:endParaRPr lang="nl-NL" sz="2400" b="1" dirty="0">
              <a:latin typeface="Times New Roman" panose="02020603050405020304" pitchFamily="18" charset="0"/>
              <a:cs typeface="Times New Roman" panose="02020603050405020304" pitchFamily="18" charset="0"/>
            </a:endParaRPr>
          </a:p>
        </p:txBody>
      </p:sp>
      <p:sp>
        <p:nvSpPr>
          <p:cNvPr id="16" name="Rounded Rectangle 15"/>
          <p:cNvSpPr/>
          <p:nvPr/>
        </p:nvSpPr>
        <p:spPr>
          <a:xfrm>
            <a:off x="7315200" y="2286000"/>
            <a:ext cx="1676400" cy="16764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7620000" y="2286000"/>
            <a:ext cx="1219200" cy="1569660"/>
          </a:xfrm>
          <a:prstGeom prst="rect">
            <a:avLst/>
          </a:prstGeom>
          <a:noFill/>
        </p:spPr>
        <p:txBody>
          <a:bodyPr wrap="square" rtlCol="0">
            <a:spAutoFit/>
          </a:bodyPr>
          <a:lstStyle/>
          <a:p>
            <a:pPr algn="ctr"/>
            <a:r>
              <a:rPr lang="en-US" sz="2400" dirty="0" err="1">
                <a:latin typeface="Times New Roman" panose="02020603050405020304" pitchFamily="18" charset="0"/>
                <a:cs typeface="Times New Roman" panose="02020603050405020304" pitchFamily="18" charset="0"/>
              </a:rPr>
              <a:t>M</a:t>
            </a:r>
            <a:r>
              <a:rPr lang="en-US" sz="2400" dirty="0" err="1" smtClean="0">
                <a:latin typeface="Times New Roman" panose="02020603050405020304" pitchFamily="18" charset="0"/>
                <a:cs typeface="Times New Roman" panose="02020603050405020304" pitchFamily="18" charset="0"/>
              </a:rPr>
              <a:t>ôi</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xích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ẩm</a:t>
            </a:r>
            <a:endParaRPr lang="en-US" sz="2400" dirty="0">
              <a:latin typeface="Times New Roman" panose="02020603050405020304" pitchFamily="18" charset="0"/>
              <a:cs typeface="Times New Roman" panose="02020603050405020304" pitchFamily="18" charset="0"/>
            </a:endParaRPr>
          </a:p>
        </p:txBody>
      </p:sp>
      <p:sp>
        <p:nvSpPr>
          <p:cNvPr id="20" name="Rounded Rectangle 19"/>
          <p:cNvSpPr/>
          <p:nvPr/>
        </p:nvSpPr>
        <p:spPr>
          <a:xfrm>
            <a:off x="3962400" y="4267200"/>
            <a:ext cx="1676400" cy="16764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p:nvSpPr>
        <p:spPr>
          <a:xfrm>
            <a:off x="3962400" y="0"/>
            <a:ext cx="1676400" cy="16764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p:cNvSpPr/>
          <p:nvPr/>
        </p:nvSpPr>
        <p:spPr>
          <a:xfrm>
            <a:off x="762000" y="2133600"/>
            <a:ext cx="1676400" cy="16764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4191000" y="152400"/>
            <a:ext cx="1028638" cy="1569660"/>
          </a:xfrm>
          <a:prstGeom prst="rect">
            <a:avLst/>
          </a:prstGeom>
        </p:spPr>
        <p:txBody>
          <a:bodyPr wrap="square">
            <a:spAutoFit/>
          </a:bodyPr>
          <a:lstStyle/>
          <a:p>
            <a:pPr algn="ctr"/>
            <a:r>
              <a:rPr lang="en-US" sz="2400" dirty="0" err="1" smtClean="0">
                <a:latin typeface="Times New Roman" panose="02020603050405020304" pitchFamily="18" charset="0"/>
                <a:ea typeface="Times New Roman" panose="02020603050405020304" pitchFamily="18" charset="0"/>
              </a:rPr>
              <a:t>Môi</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trường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nhiệt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đới</a:t>
            </a:r>
            <a:endParaRPr lang="en-US" sz="2400" dirty="0"/>
          </a:p>
        </p:txBody>
      </p:sp>
      <p:sp>
        <p:nvSpPr>
          <p:cNvPr id="23" name="Rectangle 22"/>
          <p:cNvSpPr/>
          <p:nvPr/>
        </p:nvSpPr>
        <p:spPr>
          <a:xfrm>
            <a:off x="871467" y="2209800"/>
            <a:ext cx="1104900" cy="1569660"/>
          </a:xfrm>
          <a:prstGeom prst="rect">
            <a:avLst/>
          </a:prstGeom>
        </p:spPr>
        <p:txBody>
          <a:bodyPr wrap="square">
            <a:spAutoFit/>
          </a:bodyPr>
          <a:lstStyle/>
          <a:p>
            <a:pPr algn="ctr"/>
            <a:r>
              <a:rPr lang="en-US" sz="2400" dirty="0" err="1" smtClean="0">
                <a:latin typeface="Times New Roman" panose="02020603050405020304" pitchFamily="18" charset="0"/>
                <a:ea typeface="Times New Roman" panose="02020603050405020304" pitchFamily="18" charset="0"/>
              </a:rPr>
              <a:t>Môi</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trường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hoang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mạc</a:t>
            </a:r>
            <a:r>
              <a:rPr lang="en-US" sz="2400" dirty="0">
                <a:latin typeface="Times New Roman" panose="02020603050405020304" pitchFamily="18" charset="0"/>
                <a:ea typeface="Times New Roman" panose="02020603050405020304" pitchFamily="18" charset="0"/>
              </a:rPr>
              <a:t> </a:t>
            </a:r>
            <a:endParaRPr lang="en-US" sz="2400" dirty="0"/>
          </a:p>
        </p:txBody>
      </p:sp>
      <p:sp>
        <p:nvSpPr>
          <p:cNvPr id="24" name="Rectangle 23"/>
          <p:cNvSpPr/>
          <p:nvPr/>
        </p:nvSpPr>
        <p:spPr>
          <a:xfrm>
            <a:off x="4191000" y="4267200"/>
            <a:ext cx="1143000" cy="1569660"/>
          </a:xfrm>
          <a:prstGeom prst="rect">
            <a:avLst/>
          </a:prstGeom>
        </p:spPr>
        <p:txBody>
          <a:bodyPr wrap="square">
            <a:spAutoFit/>
          </a:bodyPr>
          <a:lstStyle/>
          <a:p>
            <a:pPr algn="ctr"/>
            <a:r>
              <a:rPr lang="en-US" sz="2400" dirty="0" err="1" smtClean="0">
                <a:latin typeface="Times New Roman" panose="02020603050405020304" pitchFamily="18" charset="0"/>
                <a:ea typeface="Times New Roman" panose="02020603050405020304" pitchFamily="18" charset="0"/>
              </a:rPr>
              <a:t>Môi</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trường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cận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nhiệt</a:t>
            </a:r>
            <a:r>
              <a:rPr lang="en-US" sz="2400" dirty="0">
                <a:latin typeface="Times New Roman" panose="02020603050405020304" pitchFamily="18" charset="0"/>
                <a:ea typeface="Times New Roman" panose="02020603050405020304" pitchFamily="18" charset="0"/>
              </a:rPr>
              <a:t>.</a:t>
            </a:r>
            <a:endParaRPr lang="en-US" sz="2400" dirty="0"/>
          </a:p>
        </p:txBody>
      </p:sp>
    </p:spTree>
    <p:extLst>
      <p:ext uri="{BB962C8B-B14F-4D97-AF65-F5344CB8AC3E}">
        <p14:creationId xmlns:p14="http://schemas.microsoft.com/office/powerpoint/2010/main" val="405323755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arn(inVertical)">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500" fill="hold"/>
                                        <p:tgtEl>
                                          <p:spTgt spid="14"/>
                                        </p:tgtEl>
                                        <p:attrNameLst>
                                          <p:attrName>ppt_x</p:attrName>
                                        </p:attrNameLst>
                                      </p:cBhvr>
                                      <p:tavLst>
                                        <p:tav tm="0">
                                          <p:val>
                                            <p:strVal val="#ppt_x"/>
                                          </p:val>
                                        </p:tav>
                                        <p:tav tm="100000">
                                          <p:val>
                                            <p:strVal val="#ppt_x"/>
                                          </p:val>
                                        </p:tav>
                                      </p:tavLst>
                                    </p:anim>
                                    <p:anim calcmode="lin" valueType="num">
                                      <p:cBhvr additive="base">
                                        <p:cTn id="4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barn(inVertical)">
                                      <p:cBhvr>
                                        <p:cTn id="48" dur="500"/>
                                        <p:tgtEl>
                                          <p:spTgt spid="15"/>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fade">
                                      <p:cBhvr>
                                        <p:cTn id="53" dur="1000"/>
                                        <p:tgtEl>
                                          <p:spTgt spid="16"/>
                                        </p:tgtEl>
                                      </p:cBhvr>
                                    </p:animEffect>
                                    <p:anim calcmode="lin" valueType="num">
                                      <p:cBhvr>
                                        <p:cTn id="54" dur="1000" fill="hold"/>
                                        <p:tgtEl>
                                          <p:spTgt spid="16"/>
                                        </p:tgtEl>
                                        <p:attrNameLst>
                                          <p:attrName>ppt_x</p:attrName>
                                        </p:attrNameLst>
                                      </p:cBhvr>
                                      <p:tavLst>
                                        <p:tav tm="0">
                                          <p:val>
                                            <p:strVal val="#ppt_x"/>
                                          </p:val>
                                        </p:tav>
                                        <p:tav tm="100000">
                                          <p:val>
                                            <p:strVal val="#ppt_x"/>
                                          </p:val>
                                        </p:tav>
                                      </p:tavLst>
                                    </p:anim>
                                    <p:anim calcmode="lin" valueType="num">
                                      <p:cBhvr>
                                        <p:cTn id="5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nodeType="clickEffect">
                                  <p:stCondLst>
                                    <p:cond delay="0"/>
                                  </p:stCondLst>
                                  <p:childTnLst>
                                    <p:set>
                                      <p:cBhvr>
                                        <p:cTn id="59" dur="1" fill="hold">
                                          <p:stCondLst>
                                            <p:cond delay="0"/>
                                          </p:stCondLst>
                                        </p:cTn>
                                        <p:tgtEl>
                                          <p:spTgt spid="17">
                                            <p:txEl>
                                              <p:pRg st="0" end="0"/>
                                            </p:txEl>
                                          </p:spTgt>
                                        </p:tgtEl>
                                        <p:attrNameLst>
                                          <p:attrName>style.visibility</p:attrName>
                                        </p:attrNameLst>
                                      </p:cBhvr>
                                      <p:to>
                                        <p:strVal val="visible"/>
                                      </p:to>
                                    </p:set>
                                    <p:animEffect transition="in" filter="wipe(down)">
                                      <p:cBhvr>
                                        <p:cTn id="60" dur="500"/>
                                        <p:tgtEl>
                                          <p:spTgt spid="17">
                                            <p:txEl>
                                              <p:pRg st="0" end="0"/>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0"/>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grpId="0" nodeType="clickEffect">
                                  <p:stCondLst>
                                    <p:cond delay="0"/>
                                  </p:stCondLst>
                                  <p:childTnLst>
                                    <p:set>
                                      <p:cBhvr>
                                        <p:cTn id="68" dur="1" fill="hold">
                                          <p:stCondLst>
                                            <p:cond delay="0"/>
                                          </p:stCondLst>
                                        </p:cTn>
                                        <p:tgtEl>
                                          <p:spTgt spid="21"/>
                                        </p:tgtEl>
                                        <p:attrNameLst>
                                          <p:attrName>style.visibility</p:attrName>
                                        </p:attrNameLst>
                                      </p:cBhvr>
                                      <p:to>
                                        <p:strVal val="visible"/>
                                      </p:to>
                                    </p:set>
                                    <p:animEffect transition="in" filter="barn(inVertical)">
                                      <p:cBhvr>
                                        <p:cTn id="69" dur="500"/>
                                        <p:tgtEl>
                                          <p:spTgt spid="21"/>
                                        </p:tgtEl>
                                      </p:cBhvr>
                                    </p:animEffec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grpId="0" nodeType="clickEffect">
                                  <p:stCondLst>
                                    <p:cond delay="0"/>
                                  </p:stCondLst>
                                  <p:childTnLst>
                                    <p:set>
                                      <p:cBhvr>
                                        <p:cTn id="73" dur="1" fill="hold">
                                          <p:stCondLst>
                                            <p:cond delay="0"/>
                                          </p:stCondLst>
                                        </p:cTn>
                                        <p:tgtEl>
                                          <p:spTgt spid="22"/>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19"/>
                                        </p:tgtEl>
                                        <p:attrNameLst>
                                          <p:attrName>style.visibility</p:attrName>
                                        </p:attrNameLst>
                                      </p:cBhvr>
                                      <p:to>
                                        <p:strVal val="visible"/>
                                      </p:to>
                                    </p:set>
                                    <p:animEffect transition="in" filter="fade">
                                      <p:cBhvr>
                                        <p:cTn id="78" dur="500"/>
                                        <p:tgtEl>
                                          <p:spTgt spid="19"/>
                                        </p:tgtEl>
                                      </p:cBhvr>
                                    </p:animEffect>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nodeType="clickEffect">
                                  <p:stCondLst>
                                    <p:cond delay="0"/>
                                  </p:stCondLst>
                                  <p:childTnLst>
                                    <p:set>
                                      <p:cBhvr>
                                        <p:cTn id="82" dur="1" fill="hold">
                                          <p:stCondLst>
                                            <p:cond delay="0"/>
                                          </p:stCondLst>
                                        </p:cTn>
                                        <p:tgtEl>
                                          <p:spTgt spid="23">
                                            <p:txEl>
                                              <p:pRg st="0" end="0"/>
                                            </p:txEl>
                                          </p:spTgt>
                                        </p:tgtEl>
                                        <p:attrNameLst>
                                          <p:attrName>style.visibility</p:attrName>
                                        </p:attrNameLst>
                                      </p:cBhvr>
                                      <p:to>
                                        <p:strVal val="visible"/>
                                      </p:to>
                                    </p:set>
                                    <p:anim calcmode="lin" valueType="num">
                                      <p:cBhvr additive="base">
                                        <p:cTn id="83"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84" dur="500" fill="hold"/>
                                        <p:tgtEl>
                                          <p:spTgt spid="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5" presetClass="entr" presetSubtype="0" fill="hold" grpId="0" nodeType="clickEffect">
                                  <p:stCondLst>
                                    <p:cond delay="0"/>
                                  </p:stCondLst>
                                  <p:childTnLst>
                                    <p:set>
                                      <p:cBhvr>
                                        <p:cTn id="88" dur="1" fill="hold">
                                          <p:stCondLst>
                                            <p:cond delay="0"/>
                                          </p:stCondLst>
                                        </p:cTn>
                                        <p:tgtEl>
                                          <p:spTgt spid="24"/>
                                        </p:tgtEl>
                                        <p:attrNameLst>
                                          <p:attrName>style.visibility</p:attrName>
                                        </p:attrNameLst>
                                      </p:cBhvr>
                                      <p:to>
                                        <p:strVal val="visible"/>
                                      </p:to>
                                    </p:set>
                                    <p:animEffect transition="in" filter="fade">
                                      <p:cBhvr>
                                        <p:cTn id="89" dur="2000"/>
                                        <p:tgtEl>
                                          <p:spTgt spid="24"/>
                                        </p:tgtEl>
                                      </p:cBhvr>
                                    </p:animEffect>
                                    <p:anim calcmode="lin" valueType="num">
                                      <p:cBhvr>
                                        <p:cTn id="90" dur="2000" fill="hold"/>
                                        <p:tgtEl>
                                          <p:spTgt spid="24"/>
                                        </p:tgtEl>
                                        <p:attrNameLst>
                                          <p:attrName>ppt_w</p:attrName>
                                        </p:attrNameLst>
                                      </p:cBhvr>
                                      <p:tavLst>
                                        <p:tav tm="0" fmla="#ppt_w*sin(2.5*pi*$)">
                                          <p:val>
                                            <p:fltVal val="0"/>
                                          </p:val>
                                        </p:tav>
                                        <p:tav tm="100000">
                                          <p:val>
                                            <p:fltVal val="1"/>
                                          </p:val>
                                        </p:tav>
                                      </p:tavLst>
                                    </p:anim>
                                    <p:anim calcmode="lin" valueType="num">
                                      <p:cBhvr>
                                        <p:cTn id="91" dur="2000" fill="hold"/>
                                        <p:tgtEl>
                                          <p:spTgt spid="2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12" grpId="0"/>
      <p:bldP spid="11" grpId="0" animBg="1"/>
      <p:bldP spid="13" grpId="0"/>
      <p:bldP spid="14" grpId="0" animBg="1"/>
      <p:bldP spid="15" grpId="0"/>
      <p:bldP spid="16" grpId="0" animBg="1"/>
      <p:bldP spid="20" grpId="0" animBg="1"/>
      <p:bldP spid="21" grpId="0" animBg="1"/>
      <p:bldP spid="22" grpId="0" animBg="1"/>
      <p:bldP spid="19" grpId="0"/>
      <p:bldP spid="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D:\TU LIEU POWER POINT\HINH NEN PP\bong bon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3" y="0"/>
            <a:ext cx="9155113" cy="6858000"/>
          </a:xfrm>
          <a:prstGeom prst="rect">
            <a:avLst/>
          </a:prstGeom>
          <a:noFill/>
          <a:extLst>
            <a:ext uri="{909E8E84-426E-40DD-AFC4-6F175D3DCCD1}">
              <a14:hiddenFill xmlns:a14="http://schemas.microsoft.com/office/drawing/2010/main">
                <a:solidFill>
                  <a:srgbClr val="FFFFFF"/>
                </a:solidFill>
              </a14:hiddenFill>
            </a:ext>
          </a:extLst>
        </p:spPr>
      </p:pic>
      <p:sp>
        <p:nvSpPr>
          <p:cNvPr id="87" name="Rectangle 86"/>
          <p:cNvSpPr/>
          <p:nvPr/>
        </p:nvSpPr>
        <p:spPr>
          <a:xfrm>
            <a:off x="6040754" y="4053840"/>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88" name="Rectangle 87"/>
          <p:cNvSpPr/>
          <p:nvPr/>
        </p:nvSpPr>
        <p:spPr>
          <a:xfrm>
            <a:off x="5400674" y="4053521"/>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89" name="Rectangle 88"/>
          <p:cNvSpPr/>
          <p:nvPr/>
        </p:nvSpPr>
        <p:spPr>
          <a:xfrm>
            <a:off x="4763526" y="4053521"/>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90" name="Rectangle 89"/>
          <p:cNvSpPr/>
          <p:nvPr/>
        </p:nvSpPr>
        <p:spPr>
          <a:xfrm>
            <a:off x="4123446" y="4053623"/>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31" name="TextBox 130"/>
          <p:cNvSpPr txBox="1"/>
          <p:nvPr/>
        </p:nvSpPr>
        <p:spPr>
          <a:xfrm>
            <a:off x="4196028" y="4077853"/>
            <a:ext cx="522558"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D</a:t>
            </a:r>
            <a:endParaRPr lang="en-US" sz="3200" b="1">
              <a:latin typeface="Times New Roman" panose="02020603050405020304" pitchFamily="18" charset="0"/>
              <a:cs typeface="Times New Roman" panose="02020603050405020304" pitchFamily="18" charset="0"/>
            </a:endParaRPr>
          </a:p>
        </p:txBody>
      </p:sp>
      <p:sp>
        <p:nvSpPr>
          <p:cNvPr id="132" name="TextBox 131"/>
          <p:cNvSpPr txBox="1"/>
          <p:nvPr/>
        </p:nvSpPr>
        <p:spPr>
          <a:xfrm>
            <a:off x="4833321" y="4076930"/>
            <a:ext cx="522558"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Ự</a:t>
            </a:r>
            <a:endParaRPr lang="en-US" sz="3200" b="1">
              <a:latin typeface="Times New Roman" panose="02020603050405020304" pitchFamily="18" charset="0"/>
              <a:cs typeface="Times New Roman" panose="02020603050405020304" pitchFamily="18" charset="0"/>
            </a:endParaRPr>
          </a:p>
        </p:txBody>
      </p:sp>
      <p:sp>
        <p:nvSpPr>
          <p:cNvPr id="133" name="TextBox 132"/>
          <p:cNvSpPr txBox="1"/>
          <p:nvPr/>
        </p:nvSpPr>
        <p:spPr>
          <a:xfrm>
            <a:off x="5480386" y="4076611"/>
            <a:ext cx="522558" cy="584775"/>
          </a:xfrm>
          <a:prstGeom prst="rect">
            <a:avLst/>
          </a:prstGeom>
          <a:noFill/>
        </p:spPr>
        <p:txBody>
          <a:bodyPr wrap="square" rtlCol="0">
            <a:spAutoFit/>
          </a:bodyPr>
          <a:lstStyle/>
          <a:p>
            <a:pPr algn="ctr"/>
            <a:r>
              <a:rPr lang="en-US" sz="3200" b="1">
                <a:latin typeface="Times New Roman" panose="02020603050405020304" pitchFamily="18" charset="0"/>
                <a:cs typeface="Times New Roman" panose="02020603050405020304" pitchFamily="18" charset="0"/>
              </a:rPr>
              <a:t>N</a:t>
            </a:r>
          </a:p>
        </p:txBody>
      </p:sp>
      <p:sp>
        <p:nvSpPr>
          <p:cNvPr id="134" name="TextBox 133"/>
          <p:cNvSpPr txBox="1"/>
          <p:nvPr/>
        </p:nvSpPr>
        <p:spPr>
          <a:xfrm>
            <a:off x="6110941" y="4088288"/>
            <a:ext cx="522558"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G</a:t>
            </a:r>
            <a:endParaRPr lang="en-US" sz="3200" b="1">
              <a:latin typeface="Times New Roman" panose="02020603050405020304" pitchFamily="18" charset="0"/>
              <a:cs typeface="Times New Roman" panose="02020603050405020304" pitchFamily="18" charset="0"/>
            </a:endParaRPr>
          </a:p>
        </p:txBody>
      </p:sp>
      <p:sp>
        <p:nvSpPr>
          <p:cNvPr id="168" name="Rectangle 167"/>
          <p:cNvSpPr/>
          <p:nvPr/>
        </p:nvSpPr>
        <p:spPr>
          <a:xfrm>
            <a:off x="3484856" y="4054758"/>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53" name="Rounded Rectangle 152"/>
          <p:cNvSpPr/>
          <p:nvPr/>
        </p:nvSpPr>
        <p:spPr>
          <a:xfrm>
            <a:off x="334296" y="5486400"/>
            <a:ext cx="8458200" cy="12192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2000">
              <a:latin typeface="Times New Roman" panose="02020603050405020304" pitchFamily="18" charset="0"/>
              <a:cs typeface="Times New Roman" panose="02020603050405020304" pitchFamily="18" charset="0"/>
            </a:endParaRPr>
          </a:p>
        </p:txBody>
      </p:sp>
      <p:sp>
        <p:nvSpPr>
          <p:cNvPr id="93" name="Rectangle 92"/>
          <p:cNvSpPr/>
          <p:nvPr/>
        </p:nvSpPr>
        <p:spPr>
          <a:xfrm>
            <a:off x="960120" y="4693920"/>
            <a:ext cx="640080" cy="640080"/>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3600" b="1" smtClean="0">
                <a:latin typeface="Times New Roman" panose="02020603050405020304" pitchFamily="18" charset="0"/>
                <a:cs typeface="Times New Roman" panose="02020603050405020304" pitchFamily="18" charset="0"/>
              </a:rPr>
              <a:t>7</a:t>
            </a:r>
            <a:endParaRPr lang="en-US" sz="3600" b="1">
              <a:latin typeface="Times New Roman" panose="02020603050405020304" pitchFamily="18" charset="0"/>
              <a:cs typeface="Times New Roman" panose="02020603050405020304" pitchFamily="18" charset="0"/>
            </a:endParaRPr>
          </a:p>
        </p:txBody>
      </p:sp>
      <p:sp>
        <p:nvSpPr>
          <p:cNvPr id="81" name="Rectangle 80"/>
          <p:cNvSpPr/>
          <p:nvPr/>
        </p:nvSpPr>
        <p:spPr>
          <a:xfrm>
            <a:off x="960120" y="4053840"/>
            <a:ext cx="640080" cy="640080"/>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3600" b="1" smtClean="0">
                <a:latin typeface="Times New Roman" panose="02020603050405020304" pitchFamily="18" charset="0"/>
                <a:cs typeface="Times New Roman" panose="02020603050405020304" pitchFamily="18" charset="0"/>
              </a:rPr>
              <a:t>6</a:t>
            </a:r>
            <a:endParaRPr lang="en-US" sz="3600" b="1">
              <a:latin typeface="Times New Roman" panose="02020603050405020304" pitchFamily="18" charset="0"/>
              <a:cs typeface="Times New Roman" panose="02020603050405020304" pitchFamily="18" charset="0"/>
            </a:endParaRPr>
          </a:p>
        </p:txBody>
      </p:sp>
      <p:sp>
        <p:nvSpPr>
          <p:cNvPr id="82" name="Rectangle 81"/>
          <p:cNvSpPr/>
          <p:nvPr/>
        </p:nvSpPr>
        <p:spPr>
          <a:xfrm>
            <a:off x="960120" y="3433442"/>
            <a:ext cx="640080" cy="640080"/>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3600" b="1" smtClean="0">
                <a:latin typeface="Times New Roman" panose="02020603050405020304" pitchFamily="18" charset="0"/>
                <a:cs typeface="Times New Roman" panose="02020603050405020304" pitchFamily="18" charset="0"/>
              </a:rPr>
              <a:t>5</a:t>
            </a:r>
            <a:endParaRPr lang="en-US" sz="3600" b="1">
              <a:latin typeface="Times New Roman" panose="02020603050405020304" pitchFamily="18" charset="0"/>
              <a:cs typeface="Times New Roman" panose="02020603050405020304" pitchFamily="18" charset="0"/>
            </a:endParaRPr>
          </a:p>
        </p:txBody>
      </p:sp>
      <p:sp>
        <p:nvSpPr>
          <p:cNvPr id="83" name="Rectangle 82"/>
          <p:cNvSpPr/>
          <p:nvPr/>
        </p:nvSpPr>
        <p:spPr>
          <a:xfrm>
            <a:off x="960120" y="2793362"/>
            <a:ext cx="640080" cy="640080"/>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3600" b="1" smtClean="0">
                <a:latin typeface="Times New Roman" panose="02020603050405020304" pitchFamily="18" charset="0"/>
                <a:cs typeface="Times New Roman" panose="02020603050405020304" pitchFamily="18" charset="0"/>
              </a:rPr>
              <a:t>4</a:t>
            </a:r>
            <a:endParaRPr lang="en-US" sz="3600" b="1">
              <a:latin typeface="Times New Roman" panose="02020603050405020304" pitchFamily="18" charset="0"/>
              <a:cs typeface="Times New Roman" panose="02020603050405020304" pitchFamily="18" charset="0"/>
            </a:endParaRPr>
          </a:p>
        </p:txBody>
      </p:sp>
      <p:sp>
        <p:nvSpPr>
          <p:cNvPr id="80" name="Rectangle 79"/>
          <p:cNvSpPr/>
          <p:nvPr/>
        </p:nvSpPr>
        <p:spPr>
          <a:xfrm>
            <a:off x="960120" y="2169828"/>
            <a:ext cx="640080" cy="640080"/>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3600" b="1" smtClean="0">
                <a:latin typeface="Times New Roman" panose="02020603050405020304" pitchFamily="18" charset="0"/>
                <a:cs typeface="Times New Roman" panose="02020603050405020304" pitchFamily="18" charset="0"/>
              </a:rPr>
              <a:t>3</a:t>
            </a:r>
            <a:endParaRPr lang="en-US" sz="3600" b="1">
              <a:latin typeface="Times New Roman" panose="02020603050405020304" pitchFamily="18" charset="0"/>
              <a:cs typeface="Times New Roman" panose="02020603050405020304" pitchFamily="18" charset="0"/>
            </a:endParaRPr>
          </a:p>
        </p:txBody>
      </p:sp>
      <p:sp>
        <p:nvSpPr>
          <p:cNvPr id="79" name="Rectangle 78"/>
          <p:cNvSpPr/>
          <p:nvPr/>
        </p:nvSpPr>
        <p:spPr>
          <a:xfrm>
            <a:off x="960120" y="1533515"/>
            <a:ext cx="640080" cy="640080"/>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3600" b="1" smtClean="0">
                <a:latin typeface="Times New Roman" panose="02020603050405020304" pitchFamily="18" charset="0"/>
                <a:cs typeface="Times New Roman" panose="02020603050405020304" pitchFamily="18" charset="0"/>
              </a:rPr>
              <a:t>2</a:t>
            </a:r>
            <a:endParaRPr lang="en-US" sz="3600" b="1">
              <a:latin typeface="Times New Roman" panose="02020603050405020304" pitchFamily="18" charset="0"/>
              <a:cs typeface="Times New Roman" panose="02020603050405020304" pitchFamily="18" charset="0"/>
            </a:endParaRPr>
          </a:p>
        </p:txBody>
      </p:sp>
      <p:sp>
        <p:nvSpPr>
          <p:cNvPr id="107" name="Rectangle 106"/>
          <p:cNvSpPr/>
          <p:nvPr/>
        </p:nvSpPr>
        <p:spPr>
          <a:xfrm>
            <a:off x="6683450" y="851412"/>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56" name="Rectangle 55"/>
          <p:cNvSpPr/>
          <p:nvPr/>
        </p:nvSpPr>
        <p:spPr>
          <a:xfrm>
            <a:off x="6044808" y="852483"/>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57" name="Rectangle 56"/>
          <p:cNvSpPr/>
          <p:nvPr/>
        </p:nvSpPr>
        <p:spPr>
          <a:xfrm>
            <a:off x="5407660" y="852483"/>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4" name="Rectangle 23"/>
          <p:cNvSpPr/>
          <p:nvPr/>
        </p:nvSpPr>
        <p:spPr>
          <a:xfrm>
            <a:off x="4767580" y="852164"/>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3" name="Rectangle 22"/>
          <p:cNvSpPr/>
          <p:nvPr/>
        </p:nvSpPr>
        <p:spPr>
          <a:xfrm>
            <a:off x="4130432" y="852164"/>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5" name="Rectangle 4"/>
          <p:cNvSpPr/>
          <p:nvPr/>
        </p:nvSpPr>
        <p:spPr>
          <a:xfrm>
            <a:off x="3490352" y="852266"/>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6" name="Rectangle 25"/>
          <p:cNvSpPr/>
          <p:nvPr/>
        </p:nvSpPr>
        <p:spPr>
          <a:xfrm>
            <a:off x="2852812" y="852164"/>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 name="Rectangle 1"/>
          <p:cNvSpPr/>
          <p:nvPr/>
        </p:nvSpPr>
        <p:spPr>
          <a:xfrm>
            <a:off x="2637617" y="72127"/>
            <a:ext cx="3961342" cy="707886"/>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nl-NL" sz="40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Ô CHỮ BÍ MẬT</a:t>
            </a:r>
            <a:endParaRPr lang="en-US" sz="40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endParaRPr>
          </a:p>
        </p:txBody>
      </p:sp>
      <p:sp>
        <p:nvSpPr>
          <p:cNvPr id="25" name="Rectangle 24"/>
          <p:cNvSpPr/>
          <p:nvPr/>
        </p:nvSpPr>
        <p:spPr>
          <a:xfrm>
            <a:off x="2215664" y="852164"/>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58" name="Rectangle 57"/>
          <p:cNvSpPr/>
          <p:nvPr/>
        </p:nvSpPr>
        <p:spPr>
          <a:xfrm>
            <a:off x="960120" y="908707"/>
            <a:ext cx="640080" cy="640080"/>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3600" b="1" smtClean="0">
                <a:latin typeface="Times New Roman" panose="02020603050405020304" pitchFamily="18" charset="0"/>
                <a:cs typeface="Times New Roman" panose="02020603050405020304" pitchFamily="18" charset="0"/>
              </a:rPr>
              <a:t>1</a:t>
            </a:r>
            <a:endParaRPr lang="en-US" sz="3600" b="1">
              <a:latin typeface="Times New Roman" panose="02020603050405020304" pitchFamily="18" charset="0"/>
              <a:cs typeface="Times New Roman" panose="02020603050405020304" pitchFamily="18" charset="0"/>
            </a:endParaRPr>
          </a:p>
        </p:txBody>
      </p:sp>
      <p:sp>
        <p:nvSpPr>
          <p:cNvPr id="61" name="Rectangle 60"/>
          <p:cNvSpPr/>
          <p:nvPr/>
        </p:nvSpPr>
        <p:spPr>
          <a:xfrm>
            <a:off x="4130432" y="1492244"/>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62" name="Rectangle 61"/>
          <p:cNvSpPr/>
          <p:nvPr/>
        </p:nvSpPr>
        <p:spPr>
          <a:xfrm>
            <a:off x="3490352" y="1492346"/>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63" name="Rectangle 62"/>
          <p:cNvSpPr/>
          <p:nvPr/>
        </p:nvSpPr>
        <p:spPr>
          <a:xfrm>
            <a:off x="2852812" y="1492244"/>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64" name="Rectangle 63"/>
          <p:cNvSpPr/>
          <p:nvPr/>
        </p:nvSpPr>
        <p:spPr>
          <a:xfrm>
            <a:off x="2215664" y="1492244"/>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66" name="Rectangle 65"/>
          <p:cNvSpPr/>
          <p:nvPr/>
        </p:nvSpPr>
        <p:spPr>
          <a:xfrm>
            <a:off x="5404728" y="2132962"/>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67" name="Rectangle 66"/>
          <p:cNvSpPr/>
          <p:nvPr/>
        </p:nvSpPr>
        <p:spPr>
          <a:xfrm>
            <a:off x="4764648" y="2132643"/>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68" name="Rectangle 67"/>
          <p:cNvSpPr/>
          <p:nvPr/>
        </p:nvSpPr>
        <p:spPr>
          <a:xfrm>
            <a:off x="4127500" y="2132643"/>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69" name="Rectangle 68"/>
          <p:cNvSpPr/>
          <p:nvPr/>
        </p:nvSpPr>
        <p:spPr>
          <a:xfrm>
            <a:off x="3487420" y="2132745"/>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70" name="Rectangle 69"/>
          <p:cNvSpPr/>
          <p:nvPr/>
        </p:nvSpPr>
        <p:spPr>
          <a:xfrm>
            <a:off x="2849880" y="2132643"/>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71" name="Rectangle 70"/>
          <p:cNvSpPr/>
          <p:nvPr/>
        </p:nvSpPr>
        <p:spPr>
          <a:xfrm>
            <a:off x="2212732" y="2132643"/>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72" name="Rectangle 71"/>
          <p:cNvSpPr/>
          <p:nvPr/>
        </p:nvSpPr>
        <p:spPr>
          <a:xfrm>
            <a:off x="6038944" y="2773361"/>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73" name="Rectangle 72"/>
          <p:cNvSpPr/>
          <p:nvPr/>
        </p:nvSpPr>
        <p:spPr>
          <a:xfrm>
            <a:off x="5401796" y="2773361"/>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74" name="Rectangle 73"/>
          <p:cNvSpPr/>
          <p:nvPr/>
        </p:nvSpPr>
        <p:spPr>
          <a:xfrm>
            <a:off x="4761716" y="2773042"/>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75" name="Rectangle 74"/>
          <p:cNvSpPr/>
          <p:nvPr/>
        </p:nvSpPr>
        <p:spPr>
          <a:xfrm>
            <a:off x="4124568" y="2773042"/>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76" name="Rectangle 75"/>
          <p:cNvSpPr/>
          <p:nvPr/>
        </p:nvSpPr>
        <p:spPr>
          <a:xfrm>
            <a:off x="3484488" y="2773144"/>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77" name="Rectangle 76"/>
          <p:cNvSpPr/>
          <p:nvPr/>
        </p:nvSpPr>
        <p:spPr>
          <a:xfrm>
            <a:off x="2846948" y="2773042"/>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78" name="Rectangle 77"/>
          <p:cNvSpPr/>
          <p:nvPr/>
        </p:nvSpPr>
        <p:spPr>
          <a:xfrm>
            <a:off x="2209800" y="2773042"/>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84" name="Rectangle 83"/>
          <p:cNvSpPr/>
          <p:nvPr/>
        </p:nvSpPr>
        <p:spPr>
          <a:xfrm>
            <a:off x="2855744" y="3413441"/>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85" name="Rectangle 84"/>
          <p:cNvSpPr/>
          <p:nvPr/>
        </p:nvSpPr>
        <p:spPr>
          <a:xfrm>
            <a:off x="2218596" y="3413441"/>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91" name="Rectangle 90"/>
          <p:cNvSpPr/>
          <p:nvPr/>
        </p:nvSpPr>
        <p:spPr>
          <a:xfrm>
            <a:off x="2846948" y="4053521"/>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92" name="Rectangle 91"/>
          <p:cNvSpPr/>
          <p:nvPr/>
        </p:nvSpPr>
        <p:spPr>
          <a:xfrm>
            <a:off x="2209800" y="4053521"/>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94" name="Rectangle 93"/>
          <p:cNvSpPr/>
          <p:nvPr/>
        </p:nvSpPr>
        <p:spPr>
          <a:xfrm>
            <a:off x="5404728" y="4693920"/>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95" name="Rectangle 94"/>
          <p:cNvSpPr/>
          <p:nvPr/>
        </p:nvSpPr>
        <p:spPr>
          <a:xfrm>
            <a:off x="4764648" y="4693601"/>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96" name="Rectangle 95"/>
          <p:cNvSpPr/>
          <p:nvPr/>
        </p:nvSpPr>
        <p:spPr>
          <a:xfrm>
            <a:off x="4127500" y="4693601"/>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97" name="Rectangle 96"/>
          <p:cNvSpPr/>
          <p:nvPr/>
        </p:nvSpPr>
        <p:spPr>
          <a:xfrm>
            <a:off x="3487420" y="4693703"/>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98" name="Rectangle 97"/>
          <p:cNvSpPr/>
          <p:nvPr/>
        </p:nvSpPr>
        <p:spPr>
          <a:xfrm>
            <a:off x="2849880" y="4693601"/>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99" name="Rectangle 98"/>
          <p:cNvSpPr/>
          <p:nvPr/>
        </p:nvSpPr>
        <p:spPr>
          <a:xfrm>
            <a:off x="2212732" y="4693601"/>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0" name="TextBox 99"/>
          <p:cNvSpPr txBox="1"/>
          <p:nvPr/>
        </p:nvSpPr>
        <p:spPr>
          <a:xfrm>
            <a:off x="2277792" y="873264"/>
            <a:ext cx="522558" cy="584775"/>
          </a:xfrm>
          <a:prstGeom prst="rect">
            <a:avLst/>
          </a:prstGeom>
          <a:noFill/>
        </p:spPr>
        <p:txBody>
          <a:bodyPr wrap="square" rtlCol="0">
            <a:spAutoFit/>
          </a:bodyPr>
          <a:lstStyle/>
          <a:p>
            <a:pPr algn="ctr"/>
            <a:r>
              <a:rPr lang="en-US" sz="3200" b="1" smtClean="0">
                <a:solidFill>
                  <a:srgbClr val="C00000"/>
                </a:solidFill>
                <a:latin typeface="Times New Roman" panose="02020603050405020304" pitchFamily="18" charset="0"/>
                <a:cs typeface="Times New Roman" panose="02020603050405020304" pitchFamily="18" charset="0"/>
              </a:rPr>
              <a:t>T</a:t>
            </a:r>
            <a:endParaRPr lang="en-US" sz="3200" b="1">
              <a:solidFill>
                <a:srgbClr val="C00000"/>
              </a:solidFill>
              <a:latin typeface="Times New Roman" panose="02020603050405020304" pitchFamily="18" charset="0"/>
              <a:cs typeface="Times New Roman" panose="02020603050405020304" pitchFamily="18" charset="0"/>
            </a:endParaRPr>
          </a:p>
        </p:txBody>
      </p:sp>
      <p:sp>
        <p:nvSpPr>
          <p:cNvPr id="101" name="TextBox 100"/>
          <p:cNvSpPr txBox="1"/>
          <p:nvPr/>
        </p:nvSpPr>
        <p:spPr>
          <a:xfrm>
            <a:off x="6106501" y="876566"/>
            <a:ext cx="522558"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A</a:t>
            </a:r>
            <a:endParaRPr lang="en-US" sz="3200" b="1">
              <a:latin typeface="Times New Roman" panose="02020603050405020304" pitchFamily="18" charset="0"/>
              <a:cs typeface="Times New Roman" panose="02020603050405020304" pitchFamily="18" charset="0"/>
            </a:endParaRPr>
          </a:p>
        </p:txBody>
      </p:sp>
      <p:sp>
        <p:nvSpPr>
          <p:cNvPr id="102" name="TextBox 101"/>
          <p:cNvSpPr txBox="1"/>
          <p:nvPr/>
        </p:nvSpPr>
        <p:spPr>
          <a:xfrm>
            <a:off x="5470082" y="876567"/>
            <a:ext cx="522558"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T</a:t>
            </a:r>
            <a:endParaRPr lang="en-US" sz="3200" b="1">
              <a:latin typeface="Times New Roman" panose="02020603050405020304" pitchFamily="18" charset="0"/>
              <a:cs typeface="Times New Roman" panose="02020603050405020304" pitchFamily="18" charset="0"/>
            </a:endParaRPr>
          </a:p>
        </p:txBody>
      </p:sp>
      <p:sp>
        <p:nvSpPr>
          <p:cNvPr id="103" name="TextBox 102"/>
          <p:cNvSpPr txBox="1"/>
          <p:nvPr/>
        </p:nvSpPr>
        <p:spPr>
          <a:xfrm>
            <a:off x="2915234" y="880135"/>
            <a:ext cx="522558"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H</a:t>
            </a:r>
            <a:endParaRPr lang="en-US" sz="3200" b="1">
              <a:latin typeface="Times New Roman" panose="02020603050405020304" pitchFamily="18" charset="0"/>
              <a:cs typeface="Times New Roman" panose="02020603050405020304" pitchFamily="18" charset="0"/>
            </a:endParaRPr>
          </a:p>
        </p:txBody>
      </p:sp>
      <p:sp>
        <p:nvSpPr>
          <p:cNvPr id="104" name="TextBox 103"/>
          <p:cNvSpPr txBox="1"/>
          <p:nvPr/>
        </p:nvSpPr>
        <p:spPr>
          <a:xfrm>
            <a:off x="3543249" y="873264"/>
            <a:ext cx="522558"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I</a:t>
            </a:r>
            <a:endParaRPr lang="en-US" sz="3200" b="1">
              <a:latin typeface="Times New Roman" panose="02020603050405020304" pitchFamily="18" charset="0"/>
              <a:cs typeface="Times New Roman" panose="02020603050405020304" pitchFamily="18" charset="0"/>
            </a:endParaRPr>
          </a:p>
        </p:txBody>
      </p:sp>
      <p:sp>
        <p:nvSpPr>
          <p:cNvPr id="105" name="TextBox 104"/>
          <p:cNvSpPr txBox="1"/>
          <p:nvPr/>
        </p:nvSpPr>
        <p:spPr>
          <a:xfrm>
            <a:off x="4192125" y="886390"/>
            <a:ext cx="522558"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Ê</a:t>
            </a:r>
            <a:endParaRPr lang="en-US" sz="3200" b="1">
              <a:latin typeface="Times New Roman" panose="02020603050405020304" pitchFamily="18" charset="0"/>
              <a:cs typeface="Times New Roman" panose="02020603050405020304" pitchFamily="18" charset="0"/>
            </a:endParaRPr>
          </a:p>
        </p:txBody>
      </p:sp>
      <p:sp>
        <p:nvSpPr>
          <p:cNvPr id="106" name="TextBox 105"/>
          <p:cNvSpPr txBox="1"/>
          <p:nvPr/>
        </p:nvSpPr>
        <p:spPr>
          <a:xfrm>
            <a:off x="4849934" y="873115"/>
            <a:ext cx="522558" cy="584775"/>
          </a:xfrm>
          <a:prstGeom prst="rect">
            <a:avLst/>
          </a:prstGeom>
          <a:noFill/>
        </p:spPr>
        <p:txBody>
          <a:bodyPr wrap="square" rtlCol="0">
            <a:spAutoFit/>
          </a:bodyPr>
          <a:lstStyle/>
          <a:p>
            <a:pPr algn="ctr"/>
            <a:r>
              <a:rPr lang="en-US" sz="3200" b="1">
                <a:latin typeface="Times New Roman" panose="02020603050405020304" pitchFamily="18" charset="0"/>
                <a:cs typeface="Times New Roman" panose="02020603050405020304" pitchFamily="18" charset="0"/>
              </a:rPr>
              <a:t>N</a:t>
            </a:r>
          </a:p>
        </p:txBody>
      </p:sp>
      <p:sp>
        <p:nvSpPr>
          <p:cNvPr id="108" name="TextBox 107"/>
          <p:cNvSpPr txBox="1"/>
          <p:nvPr/>
        </p:nvSpPr>
        <p:spPr>
          <a:xfrm>
            <a:off x="6745143" y="875495"/>
            <a:ext cx="522558"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I</a:t>
            </a:r>
            <a:endParaRPr lang="en-US" sz="3200" b="1">
              <a:latin typeface="Times New Roman" panose="02020603050405020304" pitchFamily="18" charset="0"/>
              <a:cs typeface="Times New Roman" panose="02020603050405020304" pitchFamily="18" charset="0"/>
            </a:endParaRPr>
          </a:p>
        </p:txBody>
      </p:sp>
      <p:sp>
        <p:nvSpPr>
          <p:cNvPr id="109" name="TextBox 108"/>
          <p:cNvSpPr txBox="1"/>
          <p:nvPr/>
        </p:nvSpPr>
        <p:spPr>
          <a:xfrm>
            <a:off x="2268561" y="1520215"/>
            <a:ext cx="522558" cy="584775"/>
          </a:xfrm>
          <a:prstGeom prst="rect">
            <a:avLst/>
          </a:prstGeom>
          <a:noFill/>
        </p:spPr>
        <p:txBody>
          <a:bodyPr wrap="square" rtlCol="0">
            <a:spAutoFit/>
          </a:bodyPr>
          <a:lstStyle/>
          <a:p>
            <a:pPr algn="ctr"/>
            <a:r>
              <a:rPr lang="en-US" sz="3200" b="1" smtClean="0">
                <a:solidFill>
                  <a:srgbClr val="C00000"/>
                </a:solidFill>
                <a:latin typeface="Times New Roman" panose="02020603050405020304" pitchFamily="18" charset="0"/>
                <a:cs typeface="Times New Roman" panose="02020603050405020304" pitchFamily="18" charset="0"/>
              </a:rPr>
              <a:t>R</a:t>
            </a:r>
            <a:endParaRPr lang="en-US" sz="3200" b="1">
              <a:solidFill>
                <a:srgbClr val="C00000"/>
              </a:solidFill>
              <a:latin typeface="Times New Roman" panose="02020603050405020304" pitchFamily="18" charset="0"/>
              <a:cs typeface="Times New Roman" panose="02020603050405020304" pitchFamily="18" charset="0"/>
            </a:endParaRPr>
          </a:p>
        </p:txBody>
      </p:sp>
      <p:sp>
        <p:nvSpPr>
          <p:cNvPr id="110" name="TextBox 109"/>
          <p:cNvSpPr txBox="1"/>
          <p:nvPr/>
        </p:nvSpPr>
        <p:spPr>
          <a:xfrm>
            <a:off x="2915234" y="1514033"/>
            <a:ext cx="522558"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Ừ</a:t>
            </a:r>
            <a:endParaRPr lang="en-US" sz="3200" b="1">
              <a:latin typeface="Times New Roman" panose="02020603050405020304" pitchFamily="18" charset="0"/>
              <a:cs typeface="Times New Roman" panose="02020603050405020304" pitchFamily="18" charset="0"/>
            </a:endParaRPr>
          </a:p>
        </p:txBody>
      </p:sp>
      <p:sp>
        <p:nvSpPr>
          <p:cNvPr id="111" name="TextBox 110"/>
          <p:cNvSpPr txBox="1"/>
          <p:nvPr/>
        </p:nvSpPr>
        <p:spPr>
          <a:xfrm>
            <a:off x="3552045" y="1521653"/>
            <a:ext cx="522558"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N</a:t>
            </a:r>
            <a:endParaRPr lang="en-US" sz="3200" b="1">
              <a:latin typeface="Times New Roman" panose="02020603050405020304" pitchFamily="18" charset="0"/>
              <a:cs typeface="Times New Roman" panose="02020603050405020304" pitchFamily="18" charset="0"/>
            </a:endParaRPr>
          </a:p>
        </p:txBody>
      </p:sp>
      <p:sp>
        <p:nvSpPr>
          <p:cNvPr id="113" name="TextBox 112"/>
          <p:cNvSpPr txBox="1"/>
          <p:nvPr/>
        </p:nvSpPr>
        <p:spPr>
          <a:xfrm>
            <a:off x="4183329" y="1521652"/>
            <a:ext cx="522558"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G</a:t>
            </a:r>
            <a:endParaRPr lang="en-US" sz="3200" b="1">
              <a:latin typeface="Times New Roman" panose="02020603050405020304" pitchFamily="18" charset="0"/>
              <a:cs typeface="Times New Roman" panose="02020603050405020304" pitchFamily="18" charset="0"/>
            </a:endParaRPr>
          </a:p>
        </p:txBody>
      </p:sp>
      <p:sp>
        <p:nvSpPr>
          <p:cNvPr id="114" name="TextBox 113"/>
          <p:cNvSpPr txBox="1"/>
          <p:nvPr/>
        </p:nvSpPr>
        <p:spPr>
          <a:xfrm>
            <a:off x="2306516" y="2132962"/>
            <a:ext cx="522558"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S</a:t>
            </a:r>
            <a:endParaRPr lang="en-US" sz="3200" b="1">
              <a:latin typeface="Times New Roman" panose="02020603050405020304" pitchFamily="18" charset="0"/>
              <a:cs typeface="Times New Roman" panose="02020603050405020304" pitchFamily="18" charset="0"/>
            </a:endParaRPr>
          </a:p>
        </p:txBody>
      </p:sp>
      <p:sp>
        <p:nvSpPr>
          <p:cNvPr id="115" name="TextBox 114"/>
          <p:cNvSpPr txBox="1"/>
          <p:nvPr/>
        </p:nvSpPr>
        <p:spPr>
          <a:xfrm>
            <a:off x="2915234" y="2160614"/>
            <a:ext cx="522558" cy="584775"/>
          </a:xfrm>
          <a:prstGeom prst="rect">
            <a:avLst/>
          </a:prstGeom>
          <a:noFill/>
        </p:spPr>
        <p:txBody>
          <a:bodyPr wrap="square" rtlCol="0">
            <a:spAutoFit/>
          </a:bodyPr>
          <a:lstStyle/>
          <a:p>
            <a:pPr algn="ctr"/>
            <a:r>
              <a:rPr lang="en-US" sz="3200" b="1">
                <a:latin typeface="Times New Roman" panose="02020603050405020304" pitchFamily="18" charset="0"/>
                <a:cs typeface="Times New Roman" panose="02020603050405020304" pitchFamily="18" charset="0"/>
              </a:rPr>
              <a:t>Ô</a:t>
            </a:r>
          </a:p>
        </p:txBody>
      </p:sp>
      <p:sp>
        <p:nvSpPr>
          <p:cNvPr id="116" name="TextBox 115"/>
          <p:cNvSpPr txBox="1"/>
          <p:nvPr/>
        </p:nvSpPr>
        <p:spPr>
          <a:xfrm>
            <a:off x="3552774" y="2160295"/>
            <a:ext cx="522558" cy="584775"/>
          </a:xfrm>
          <a:prstGeom prst="rect">
            <a:avLst/>
          </a:prstGeom>
          <a:noFill/>
        </p:spPr>
        <p:txBody>
          <a:bodyPr wrap="square" rtlCol="0">
            <a:spAutoFit/>
          </a:bodyPr>
          <a:lstStyle/>
          <a:p>
            <a:pPr algn="ctr"/>
            <a:r>
              <a:rPr lang="en-US" sz="3200" b="1">
                <a:latin typeface="Times New Roman" panose="02020603050405020304" pitchFamily="18" charset="0"/>
                <a:cs typeface="Times New Roman" panose="02020603050405020304" pitchFamily="18" charset="0"/>
              </a:rPr>
              <a:t>N</a:t>
            </a:r>
          </a:p>
        </p:txBody>
      </p:sp>
      <p:sp>
        <p:nvSpPr>
          <p:cNvPr id="117" name="TextBox 116"/>
          <p:cNvSpPr txBox="1"/>
          <p:nvPr/>
        </p:nvSpPr>
        <p:spPr>
          <a:xfrm>
            <a:off x="4183329" y="2171972"/>
            <a:ext cx="522558"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G</a:t>
            </a:r>
            <a:endParaRPr lang="en-US" sz="3200" b="1">
              <a:latin typeface="Times New Roman" panose="02020603050405020304" pitchFamily="18" charset="0"/>
              <a:cs typeface="Times New Roman" panose="02020603050405020304" pitchFamily="18" charset="0"/>
            </a:endParaRPr>
          </a:p>
        </p:txBody>
      </p:sp>
      <p:sp>
        <p:nvSpPr>
          <p:cNvPr id="118" name="TextBox 117"/>
          <p:cNvSpPr txBox="1"/>
          <p:nvPr/>
        </p:nvSpPr>
        <p:spPr>
          <a:xfrm>
            <a:off x="4820477" y="2159411"/>
            <a:ext cx="522558"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H</a:t>
            </a:r>
            <a:endParaRPr lang="en-US" sz="3200" b="1">
              <a:latin typeface="Times New Roman" panose="02020603050405020304" pitchFamily="18" charset="0"/>
              <a:cs typeface="Times New Roman" panose="02020603050405020304" pitchFamily="18" charset="0"/>
            </a:endParaRPr>
          </a:p>
        </p:txBody>
      </p:sp>
      <p:sp>
        <p:nvSpPr>
          <p:cNvPr id="119" name="TextBox 118"/>
          <p:cNvSpPr txBox="1"/>
          <p:nvPr/>
        </p:nvSpPr>
        <p:spPr>
          <a:xfrm>
            <a:off x="5480191" y="2159410"/>
            <a:ext cx="522558" cy="584775"/>
          </a:xfrm>
          <a:prstGeom prst="rect">
            <a:avLst/>
          </a:prstGeom>
          <a:noFill/>
        </p:spPr>
        <p:txBody>
          <a:bodyPr wrap="square" rtlCol="0">
            <a:spAutoFit/>
          </a:bodyPr>
          <a:lstStyle/>
          <a:p>
            <a:pPr algn="ctr"/>
            <a:r>
              <a:rPr lang="en-US" sz="3200" b="1" smtClean="0">
                <a:solidFill>
                  <a:srgbClr val="C00000"/>
                </a:solidFill>
                <a:latin typeface="Times New Roman" panose="02020603050405020304" pitchFamily="18" charset="0"/>
                <a:cs typeface="Times New Roman" panose="02020603050405020304" pitchFamily="18" charset="0"/>
              </a:rPr>
              <a:t>Ồ</a:t>
            </a:r>
            <a:endParaRPr lang="en-US" sz="3200" b="1">
              <a:solidFill>
                <a:srgbClr val="C00000"/>
              </a:solidFill>
              <a:latin typeface="Times New Roman" panose="02020603050405020304" pitchFamily="18" charset="0"/>
              <a:cs typeface="Times New Roman" panose="02020603050405020304" pitchFamily="18" charset="0"/>
            </a:endParaRPr>
          </a:p>
        </p:txBody>
      </p:sp>
      <p:sp>
        <p:nvSpPr>
          <p:cNvPr id="120" name="TextBox 119"/>
          <p:cNvSpPr txBox="1"/>
          <p:nvPr/>
        </p:nvSpPr>
        <p:spPr>
          <a:xfrm>
            <a:off x="2274080" y="2779812"/>
            <a:ext cx="522558" cy="584775"/>
          </a:xfrm>
          <a:prstGeom prst="rect">
            <a:avLst/>
          </a:prstGeom>
          <a:noFill/>
        </p:spPr>
        <p:txBody>
          <a:bodyPr wrap="square" rtlCol="0">
            <a:spAutoFit/>
          </a:bodyPr>
          <a:lstStyle/>
          <a:p>
            <a:pPr algn="ctr"/>
            <a:r>
              <a:rPr lang="en-US" sz="3200" b="1">
                <a:latin typeface="Times New Roman" panose="02020603050405020304" pitchFamily="18" charset="0"/>
                <a:cs typeface="Times New Roman" panose="02020603050405020304" pitchFamily="18" charset="0"/>
              </a:rPr>
              <a:t>Đ</a:t>
            </a:r>
          </a:p>
        </p:txBody>
      </p:sp>
      <p:sp>
        <p:nvSpPr>
          <p:cNvPr id="121" name="TextBox 120"/>
          <p:cNvSpPr txBox="1"/>
          <p:nvPr/>
        </p:nvSpPr>
        <p:spPr>
          <a:xfrm>
            <a:off x="2911373" y="2807464"/>
            <a:ext cx="522558"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Ộ</a:t>
            </a:r>
            <a:endParaRPr lang="en-US" sz="3200" b="1">
              <a:latin typeface="Times New Roman" panose="02020603050405020304" pitchFamily="18" charset="0"/>
              <a:cs typeface="Times New Roman" panose="02020603050405020304" pitchFamily="18" charset="0"/>
            </a:endParaRPr>
          </a:p>
        </p:txBody>
      </p:sp>
      <p:sp>
        <p:nvSpPr>
          <p:cNvPr id="122" name="TextBox 121"/>
          <p:cNvSpPr txBox="1"/>
          <p:nvPr/>
        </p:nvSpPr>
        <p:spPr>
          <a:xfrm>
            <a:off x="3558438" y="2807145"/>
            <a:ext cx="522558" cy="584775"/>
          </a:xfrm>
          <a:prstGeom prst="rect">
            <a:avLst/>
          </a:prstGeom>
          <a:noFill/>
        </p:spPr>
        <p:txBody>
          <a:bodyPr wrap="square" rtlCol="0">
            <a:spAutoFit/>
          </a:bodyPr>
          <a:lstStyle/>
          <a:p>
            <a:pPr algn="ctr"/>
            <a:r>
              <a:rPr lang="en-US" sz="3200" b="1">
                <a:solidFill>
                  <a:srgbClr val="C00000"/>
                </a:solidFill>
                <a:latin typeface="Times New Roman" panose="02020603050405020304" pitchFamily="18" charset="0"/>
                <a:cs typeface="Times New Roman" panose="02020603050405020304" pitchFamily="18" charset="0"/>
              </a:rPr>
              <a:t>N</a:t>
            </a:r>
          </a:p>
        </p:txBody>
      </p:sp>
      <p:sp>
        <p:nvSpPr>
          <p:cNvPr id="123" name="TextBox 122"/>
          <p:cNvSpPr txBox="1"/>
          <p:nvPr/>
        </p:nvSpPr>
        <p:spPr>
          <a:xfrm>
            <a:off x="4188993" y="2818822"/>
            <a:ext cx="522558" cy="584775"/>
          </a:xfrm>
          <a:prstGeom prst="rect">
            <a:avLst/>
          </a:prstGeom>
          <a:noFill/>
        </p:spPr>
        <p:txBody>
          <a:bodyPr wrap="square" rtlCol="0">
            <a:spAutoFit/>
          </a:bodyPr>
          <a:lstStyle/>
          <a:p>
            <a:pPr algn="ctr"/>
            <a:r>
              <a:rPr lang="en-US" sz="3200" b="1" smtClean="0">
                <a:solidFill>
                  <a:srgbClr val="C00000"/>
                </a:solidFill>
                <a:latin typeface="Times New Roman" panose="02020603050405020304" pitchFamily="18" charset="0"/>
                <a:cs typeface="Times New Roman" panose="02020603050405020304" pitchFamily="18" charset="0"/>
              </a:rPr>
              <a:t>G</a:t>
            </a:r>
            <a:endParaRPr lang="en-US" sz="3200" b="1">
              <a:solidFill>
                <a:srgbClr val="C00000"/>
              </a:solidFill>
              <a:latin typeface="Times New Roman" panose="02020603050405020304" pitchFamily="18" charset="0"/>
              <a:cs typeface="Times New Roman" panose="02020603050405020304" pitchFamily="18" charset="0"/>
            </a:endParaRPr>
          </a:p>
        </p:txBody>
      </p:sp>
      <p:sp>
        <p:nvSpPr>
          <p:cNvPr id="124" name="TextBox 123"/>
          <p:cNvSpPr txBox="1"/>
          <p:nvPr/>
        </p:nvSpPr>
        <p:spPr>
          <a:xfrm>
            <a:off x="4826141" y="2806261"/>
            <a:ext cx="522558"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V</a:t>
            </a:r>
            <a:endParaRPr lang="en-US" sz="3200" b="1">
              <a:latin typeface="Times New Roman" panose="02020603050405020304" pitchFamily="18" charset="0"/>
              <a:cs typeface="Times New Roman" panose="02020603050405020304" pitchFamily="18" charset="0"/>
            </a:endParaRPr>
          </a:p>
        </p:txBody>
      </p:sp>
      <p:sp>
        <p:nvSpPr>
          <p:cNvPr id="125" name="TextBox 124"/>
          <p:cNvSpPr txBox="1"/>
          <p:nvPr/>
        </p:nvSpPr>
        <p:spPr>
          <a:xfrm>
            <a:off x="5485855" y="2806260"/>
            <a:ext cx="522558"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Ậ</a:t>
            </a:r>
            <a:endParaRPr lang="en-US" sz="3200" b="1">
              <a:latin typeface="Times New Roman" panose="02020603050405020304" pitchFamily="18" charset="0"/>
              <a:cs typeface="Times New Roman" panose="02020603050405020304" pitchFamily="18" charset="0"/>
            </a:endParaRPr>
          </a:p>
        </p:txBody>
      </p:sp>
      <p:sp>
        <p:nvSpPr>
          <p:cNvPr id="126" name="TextBox 125"/>
          <p:cNvSpPr txBox="1"/>
          <p:nvPr/>
        </p:nvSpPr>
        <p:spPr>
          <a:xfrm>
            <a:off x="6100296" y="2798861"/>
            <a:ext cx="522558"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T</a:t>
            </a:r>
            <a:endParaRPr lang="en-US" sz="3200" b="1">
              <a:latin typeface="Times New Roman" panose="02020603050405020304" pitchFamily="18" charset="0"/>
              <a:cs typeface="Times New Roman" panose="02020603050405020304" pitchFamily="18" charset="0"/>
            </a:endParaRPr>
          </a:p>
        </p:txBody>
      </p:sp>
      <p:sp>
        <p:nvSpPr>
          <p:cNvPr id="127" name="TextBox 126"/>
          <p:cNvSpPr txBox="1"/>
          <p:nvPr/>
        </p:nvSpPr>
        <p:spPr>
          <a:xfrm>
            <a:off x="2296258" y="3448527"/>
            <a:ext cx="522558" cy="584775"/>
          </a:xfrm>
          <a:prstGeom prst="rect">
            <a:avLst/>
          </a:prstGeom>
          <a:noFill/>
        </p:spPr>
        <p:txBody>
          <a:bodyPr wrap="square" rtlCol="0">
            <a:spAutoFit/>
          </a:bodyPr>
          <a:lstStyle/>
          <a:p>
            <a:pPr algn="ctr"/>
            <a:r>
              <a:rPr lang="en-US" sz="3200" b="1" smtClean="0">
                <a:solidFill>
                  <a:srgbClr val="C00000"/>
                </a:solidFill>
                <a:latin typeface="Times New Roman" panose="02020603050405020304" pitchFamily="18" charset="0"/>
                <a:cs typeface="Times New Roman" panose="02020603050405020304" pitchFamily="18" charset="0"/>
              </a:rPr>
              <a:t>C</a:t>
            </a:r>
            <a:endParaRPr lang="en-US" sz="3200" b="1">
              <a:solidFill>
                <a:srgbClr val="C00000"/>
              </a:solidFill>
              <a:latin typeface="Times New Roman" panose="02020603050405020304" pitchFamily="18" charset="0"/>
              <a:cs typeface="Times New Roman" panose="02020603050405020304" pitchFamily="18" charset="0"/>
            </a:endParaRPr>
          </a:p>
        </p:txBody>
      </p:sp>
      <p:sp>
        <p:nvSpPr>
          <p:cNvPr id="128" name="TextBox 127"/>
          <p:cNvSpPr txBox="1"/>
          <p:nvPr/>
        </p:nvSpPr>
        <p:spPr>
          <a:xfrm>
            <a:off x="2904976" y="3447604"/>
            <a:ext cx="522558" cy="584775"/>
          </a:xfrm>
          <a:prstGeom prst="rect">
            <a:avLst/>
          </a:prstGeom>
          <a:noFill/>
        </p:spPr>
        <p:txBody>
          <a:bodyPr wrap="square" rtlCol="0">
            <a:spAutoFit/>
          </a:bodyPr>
          <a:lstStyle/>
          <a:p>
            <a:pPr algn="ctr"/>
            <a:r>
              <a:rPr lang="en-US" sz="3200" b="1">
                <a:latin typeface="Times New Roman" panose="02020603050405020304" pitchFamily="18" charset="0"/>
                <a:cs typeface="Times New Roman" panose="02020603050405020304" pitchFamily="18" charset="0"/>
              </a:rPr>
              <a:t>Á</a:t>
            </a:r>
          </a:p>
        </p:txBody>
      </p:sp>
      <p:sp>
        <p:nvSpPr>
          <p:cNvPr id="129" name="TextBox 128"/>
          <p:cNvSpPr txBox="1"/>
          <p:nvPr/>
        </p:nvSpPr>
        <p:spPr>
          <a:xfrm>
            <a:off x="2274080" y="4079438"/>
            <a:ext cx="522558"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X</a:t>
            </a:r>
            <a:endParaRPr lang="en-US" sz="3200" b="1">
              <a:latin typeface="Times New Roman" panose="02020603050405020304" pitchFamily="18" charset="0"/>
              <a:cs typeface="Times New Roman" panose="02020603050405020304" pitchFamily="18" charset="0"/>
            </a:endParaRPr>
          </a:p>
        </p:txBody>
      </p:sp>
      <p:sp>
        <p:nvSpPr>
          <p:cNvPr id="130" name="TextBox 129"/>
          <p:cNvSpPr txBox="1"/>
          <p:nvPr/>
        </p:nvSpPr>
        <p:spPr>
          <a:xfrm>
            <a:off x="2911373" y="4088040"/>
            <a:ext cx="522558" cy="584775"/>
          </a:xfrm>
          <a:prstGeom prst="rect">
            <a:avLst/>
          </a:prstGeom>
          <a:noFill/>
        </p:spPr>
        <p:txBody>
          <a:bodyPr wrap="square" rtlCol="0">
            <a:spAutoFit/>
          </a:bodyPr>
          <a:lstStyle/>
          <a:p>
            <a:pPr algn="ctr"/>
            <a:r>
              <a:rPr lang="en-US" sz="3200" b="1" smtClean="0">
                <a:solidFill>
                  <a:srgbClr val="C00000"/>
                </a:solidFill>
                <a:latin typeface="Times New Roman" panose="02020603050405020304" pitchFamily="18" charset="0"/>
                <a:cs typeface="Times New Roman" panose="02020603050405020304" pitchFamily="18" charset="0"/>
              </a:rPr>
              <a:t>Â</a:t>
            </a:r>
            <a:endParaRPr lang="en-US" sz="3200" b="1">
              <a:solidFill>
                <a:srgbClr val="C00000"/>
              </a:solidFill>
              <a:latin typeface="Times New Roman" panose="02020603050405020304" pitchFamily="18" charset="0"/>
              <a:cs typeface="Times New Roman" panose="02020603050405020304" pitchFamily="18" charset="0"/>
            </a:endParaRPr>
          </a:p>
        </p:txBody>
      </p:sp>
      <p:sp>
        <p:nvSpPr>
          <p:cNvPr id="135" name="TextBox 134"/>
          <p:cNvSpPr txBox="1"/>
          <p:nvPr/>
        </p:nvSpPr>
        <p:spPr>
          <a:xfrm>
            <a:off x="2274280" y="4722814"/>
            <a:ext cx="522558"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N</a:t>
            </a:r>
            <a:endParaRPr lang="en-US" sz="3200" b="1">
              <a:latin typeface="Times New Roman" panose="02020603050405020304" pitchFamily="18" charset="0"/>
              <a:cs typeface="Times New Roman" panose="02020603050405020304" pitchFamily="18" charset="0"/>
            </a:endParaRPr>
          </a:p>
        </p:txBody>
      </p:sp>
      <p:sp>
        <p:nvSpPr>
          <p:cNvPr id="136" name="TextBox 135"/>
          <p:cNvSpPr txBox="1"/>
          <p:nvPr/>
        </p:nvSpPr>
        <p:spPr>
          <a:xfrm>
            <a:off x="2902048" y="4721891"/>
            <a:ext cx="522558"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H</a:t>
            </a:r>
            <a:endParaRPr lang="en-US" sz="3200" b="1">
              <a:latin typeface="Times New Roman" panose="02020603050405020304" pitchFamily="18" charset="0"/>
              <a:cs typeface="Times New Roman" panose="02020603050405020304" pitchFamily="18" charset="0"/>
            </a:endParaRPr>
          </a:p>
        </p:txBody>
      </p:sp>
      <p:sp>
        <p:nvSpPr>
          <p:cNvPr id="137" name="TextBox 136"/>
          <p:cNvSpPr txBox="1"/>
          <p:nvPr/>
        </p:nvSpPr>
        <p:spPr>
          <a:xfrm>
            <a:off x="3549113" y="4721572"/>
            <a:ext cx="522558" cy="584775"/>
          </a:xfrm>
          <a:prstGeom prst="rect">
            <a:avLst/>
          </a:prstGeom>
          <a:noFill/>
        </p:spPr>
        <p:txBody>
          <a:bodyPr wrap="square" rtlCol="0">
            <a:spAutoFit/>
          </a:bodyPr>
          <a:lstStyle/>
          <a:p>
            <a:pPr algn="ctr"/>
            <a:r>
              <a:rPr lang="en-US" sz="3200" b="1">
                <a:latin typeface="Times New Roman" panose="02020603050405020304" pitchFamily="18" charset="0"/>
                <a:cs typeface="Times New Roman" panose="02020603050405020304" pitchFamily="18" charset="0"/>
              </a:rPr>
              <a:t>À</a:t>
            </a:r>
          </a:p>
        </p:txBody>
      </p:sp>
      <p:sp>
        <p:nvSpPr>
          <p:cNvPr id="138" name="TextBox 137"/>
          <p:cNvSpPr txBox="1"/>
          <p:nvPr/>
        </p:nvSpPr>
        <p:spPr>
          <a:xfrm>
            <a:off x="4179668" y="4733249"/>
            <a:ext cx="522558" cy="584775"/>
          </a:xfrm>
          <a:prstGeom prst="rect">
            <a:avLst/>
          </a:prstGeom>
          <a:noFill/>
        </p:spPr>
        <p:txBody>
          <a:bodyPr wrap="square" rtlCol="0">
            <a:spAutoFit/>
          </a:bodyPr>
          <a:lstStyle/>
          <a:p>
            <a:pPr algn="ctr"/>
            <a:r>
              <a:rPr lang="en-US" sz="3200" b="1">
                <a:latin typeface="Times New Roman" panose="02020603050405020304" pitchFamily="18" charset="0"/>
                <a:cs typeface="Times New Roman" panose="02020603050405020304" pitchFamily="18" charset="0"/>
              </a:rPr>
              <a:t>M</a:t>
            </a:r>
          </a:p>
        </p:txBody>
      </p:sp>
      <p:sp>
        <p:nvSpPr>
          <p:cNvPr id="143" name="TextBox 142"/>
          <p:cNvSpPr txBox="1"/>
          <p:nvPr/>
        </p:nvSpPr>
        <p:spPr>
          <a:xfrm>
            <a:off x="4830880" y="4724646"/>
            <a:ext cx="522558" cy="584775"/>
          </a:xfrm>
          <a:prstGeom prst="rect">
            <a:avLst/>
          </a:prstGeom>
          <a:noFill/>
        </p:spPr>
        <p:txBody>
          <a:bodyPr wrap="square" rtlCol="0">
            <a:spAutoFit/>
          </a:bodyPr>
          <a:lstStyle/>
          <a:p>
            <a:pPr algn="ctr"/>
            <a:r>
              <a:rPr lang="en-US" sz="3200" b="1">
                <a:latin typeface="Times New Roman" panose="02020603050405020304" pitchFamily="18" charset="0"/>
                <a:cs typeface="Times New Roman" panose="02020603050405020304" pitchFamily="18" charset="0"/>
              </a:rPr>
              <a:t>Á</a:t>
            </a:r>
          </a:p>
        </p:txBody>
      </p:sp>
      <p:sp>
        <p:nvSpPr>
          <p:cNvPr id="144" name="TextBox 143"/>
          <p:cNvSpPr txBox="1"/>
          <p:nvPr/>
        </p:nvSpPr>
        <p:spPr>
          <a:xfrm>
            <a:off x="5458648" y="4733248"/>
            <a:ext cx="522558" cy="584775"/>
          </a:xfrm>
          <a:prstGeom prst="rect">
            <a:avLst/>
          </a:prstGeom>
          <a:noFill/>
        </p:spPr>
        <p:txBody>
          <a:bodyPr wrap="square" rtlCol="0">
            <a:spAutoFit/>
          </a:bodyPr>
          <a:lstStyle/>
          <a:p>
            <a:pPr algn="ctr"/>
            <a:r>
              <a:rPr lang="en-US" sz="3200" b="1" smtClean="0">
                <a:solidFill>
                  <a:srgbClr val="C00000"/>
                </a:solidFill>
                <a:latin typeface="Times New Roman" panose="02020603050405020304" pitchFamily="18" charset="0"/>
                <a:cs typeface="Times New Roman" panose="02020603050405020304" pitchFamily="18" charset="0"/>
              </a:rPr>
              <a:t>Y</a:t>
            </a:r>
            <a:endParaRPr lang="en-US" sz="3200" b="1">
              <a:solidFill>
                <a:srgbClr val="C00000"/>
              </a:solidFill>
              <a:latin typeface="Times New Roman" panose="02020603050405020304" pitchFamily="18" charset="0"/>
              <a:cs typeface="Times New Roman" panose="02020603050405020304" pitchFamily="18" charset="0"/>
            </a:endParaRPr>
          </a:p>
        </p:txBody>
      </p:sp>
      <p:sp>
        <p:nvSpPr>
          <p:cNvPr id="147" name="Rectangle 146"/>
          <p:cNvSpPr/>
          <p:nvPr/>
        </p:nvSpPr>
        <p:spPr>
          <a:xfrm>
            <a:off x="605477" y="5851029"/>
            <a:ext cx="7915837" cy="523220"/>
          </a:xfrm>
          <a:prstGeom prst="rect">
            <a:avLst/>
          </a:prstGeom>
        </p:spPr>
        <p:txBody>
          <a:bodyPr wrap="square">
            <a:spAutoFit/>
          </a:bodyPr>
          <a:lstStyle/>
          <a:p>
            <a:pPr lvl="0" algn="ctr"/>
            <a:r>
              <a:rPr lang="nl-NL" sz="2800" b="1">
                <a:solidFill>
                  <a:prstClr val="black"/>
                </a:solidFill>
                <a:latin typeface="Times New Roman" pitchFamily="18" charset="0"/>
                <a:cs typeface="Times New Roman" pitchFamily="18" charset="0"/>
              </a:rPr>
              <a:t>Câu 7: Hệ thống xử lí nước thải được đặt ở đâu? </a:t>
            </a:r>
            <a:endParaRPr lang="en-US" sz="2800" b="1">
              <a:solidFill>
                <a:prstClr val="black"/>
              </a:solidFill>
              <a:latin typeface="Times New Roman" pitchFamily="18" charset="0"/>
              <a:cs typeface="Times New Roman" pitchFamily="18" charset="0"/>
            </a:endParaRPr>
          </a:p>
        </p:txBody>
      </p:sp>
      <p:sp>
        <p:nvSpPr>
          <p:cNvPr id="148" name="Rectangle 147"/>
          <p:cNvSpPr/>
          <p:nvPr/>
        </p:nvSpPr>
        <p:spPr>
          <a:xfrm>
            <a:off x="520842" y="5638799"/>
            <a:ext cx="8089758" cy="954107"/>
          </a:xfrm>
          <a:prstGeom prst="rect">
            <a:avLst/>
          </a:prstGeom>
        </p:spPr>
        <p:txBody>
          <a:bodyPr wrap="square">
            <a:spAutoFit/>
          </a:bodyPr>
          <a:lstStyle/>
          <a:p>
            <a:pPr lvl="0" algn="ctr"/>
            <a:r>
              <a:rPr lang="nl-NL" sz="2800" b="1">
                <a:solidFill>
                  <a:prstClr val="black"/>
                </a:solidFill>
                <a:latin typeface="Times New Roman" pitchFamily="18" charset="0"/>
                <a:cs typeface="Times New Roman" pitchFamily="18" charset="0"/>
              </a:rPr>
              <a:t>Câu 6: Gạch, cát, đá là nguyên liệu của hoạt động này? </a:t>
            </a:r>
            <a:endParaRPr lang="en-US" sz="2800" b="1">
              <a:solidFill>
                <a:prstClr val="black"/>
              </a:solidFill>
              <a:latin typeface="Times New Roman" pitchFamily="18" charset="0"/>
              <a:cs typeface="Times New Roman" pitchFamily="18" charset="0"/>
            </a:endParaRPr>
          </a:p>
        </p:txBody>
      </p:sp>
      <p:sp>
        <p:nvSpPr>
          <p:cNvPr id="149" name="Rectangle 148"/>
          <p:cNvSpPr/>
          <p:nvPr/>
        </p:nvSpPr>
        <p:spPr>
          <a:xfrm>
            <a:off x="534988" y="5638800"/>
            <a:ext cx="8075612" cy="954107"/>
          </a:xfrm>
          <a:prstGeom prst="rect">
            <a:avLst/>
          </a:prstGeom>
        </p:spPr>
        <p:txBody>
          <a:bodyPr wrap="square">
            <a:spAutoFit/>
          </a:bodyPr>
          <a:lstStyle/>
          <a:p>
            <a:pPr lvl="0" algn="ctr"/>
            <a:r>
              <a:rPr lang="nl-NL" sz="2800" b="1">
                <a:solidFill>
                  <a:prstClr val="black"/>
                </a:solidFill>
                <a:latin typeface="Times New Roman" pitchFamily="18" charset="0"/>
                <a:cs typeface="Times New Roman" pitchFamily="18" charset="0"/>
              </a:rPr>
              <a:t>Câu 5: Đây là nguồn thức ăn bị con người khai thác và đánh bắt nhiều </a:t>
            </a:r>
            <a:r>
              <a:rPr lang="nl-NL" sz="2800" b="1" smtClean="0">
                <a:solidFill>
                  <a:prstClr val="black"/>
                </a:solidFill>
                <a:latin typeface="Times New Roman" pitchFamily="18" charset="0"/>
                <a:cs typeface="Times New Roman" pitchFamily="18" charset="0"/>
              </a:rPr>
              <a:t>nhất</a:t>
            </a:r>
            <a:endParaRPr lang="en-US" sz="2800" b="1">
              <a:solidFill>
                <a:prstClr val="black"/>
              </a:solidFill>
              <a:latin typeface="Times New Roman" pitchFamily="18" charset="0"/>
              <a:cs typeface="Times New Roman" pitchFamily="18" charset="0"/>
            </a:endParaRPr>
          </a:p>
        </p:txBody>
      </p:sp>
      <p:sp>
        <p:nvSpPr>
          <p:cNvPr id="150" name="Rectangle 149"/>
          <p:cNvSpPr/>
          <p:nvPr/>
        </p:nvSpPr>
        <p:spPr>
          <a:xfrm>
            <a:off x="460530" y="5635586"/>
            <a:ext cx="8072561" cy="954107"/>
          </a:xfrm>
          <a:prstGeom prst="rect">
            <a:avLst/>
          </a:prstGeom>
        </p:spPr>
        <p:txBody>
          <a:bodyPr wrap="square">
            <a:spAutoFit/>
          </a:bodyPr>
          <a:lstStyle/>
          <a:p>
            <a:pPr algn="ctr"/>
            <a:r>
              <a:rPr lang="nl-NL" sz="2800" b="1" smtClean="0">
                <a:latin typeface="Times New Roman" pitchFamily="18" charset="0"/>
                <a:cs typeface="Times New Roman" pitchFamily="18" charset="0"/>
              </a:rPr>
              <a:t>Câu 3: Nơi cung cấp nước ngọt chủ yếu cho con người</a:t>
            </a:r>
            <a:endParaRPr lang="en-US" sz="2800" b="1">
              <a:solidFill>
                <a:prstClr val="black"/>
              </a:solidFill>
              <a:latin typeface="Times New Roman" pitchFamily="18" charset="0"/>
              <a:cs typeface="Times New Roman" pitchFamily="18" charset="0"/>
            </a:endParaRPr>
          </a:p>
        </p:txBody>
      </p:sp>
      <p:sp>
        <p:nvSpPr>
          <p:cNvPr id="151" name="Rectangle 150"/>
          <p:cNvSpPr/>
          <p:nvPr/>
        </p:nvSpPr>
        <p:spPr>
          <a:xfrm>
            <a:off x="792290" y="5840670"/>
            <a:ext cx="7904163" cy="523220"/>
          </a:xfrm>
          <a:prstGeom prst="rect">
            <a:avLst/>
          </a:prstGeom>
        </p:spPr>
        <p:txBody>
          <a:bodyPr wrap="square">
            <a:spAutoFit/>
          </a:bodyPr>
          <a:lstStyle/>
          <a:p>
            <a:pPr lvl="0" algn="ctr"/>
            <a:r>
              <a:rPr lang="nl-NL" sz="2800" b="1">
                <a:solidFill>
                  <a:prstClr val="black"/>
                </a:solidFill>
                <a:latin typeface="Times New Roman" pitchFamily="18" charset="0"/>
                <a:cs typeface="Times New Roman" pitchFamily="18" charset="0"/>
              </a:rPr>
              <a:t>Câu 2: Đây được gọi là lá phổi xanh của trái đất</a:t>
            </a:r>
            <a:r>
              <a:rPr lang="nl-NL" sz="2800" b="1" smtClean="0">
                <a:solidFill>
                  <a:prstClr val="black"/>
                </a:solidFill>
                <a:latin typeface="Times New Roman" pitchFamily="18" charset="0"/>
                <a:cs typeface="Times New Roman" pitchFamily="18" charset="0"/>
              </a:rPr>
              <a:t>?</a:t>
            </a:r>
            <a:endParaRPr lang="en-US" sz="2800" b="1">
              <a:solidFill>
                <a:prstClr val="black"/>
              </a:solidFill>
              <a:latin typeface="Times New Roman" pitchFamily="18" charset="0"/>
              <a:cs typeface="Times New Roman" pitchFamily="18" charset="0"/>
            </a:endParaRPr>
          </a:p>
        </p:txBody>
      </p:sp>
      <p:sp>
        <p:nvSpPr>
          <p:cNvPr id="152" name="Rectangle 151"/>
          <p:cNvSpPr/>
          <p:nvPr/>
        </p:nvSpPr>
        <p:spPr>
          <a:xfrm>
            <a:off x="792290" y="5834390"/>
            <a:ext cx="7555477" cy="523220"/>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a:spAutoFit/>
          </a:bodyPr>
          <a:lstStyle/>
          <a:p>
            <a:pPr lvl="0" algn="ctr"/>
            <a:r>
              <a:rPr lang="nl-NL" sz="2800" b="1">
                <a:solidFill>
                  <a:prstClr val="black"/>
                </a:solidFill>
                <a:latin typeface="Times New Roman" pitchFamily="18" charset="0"/>
                <a:cs typeface="Times New Roman" pitchFamily="18" charset="0"/>
              </a:rPr>
              <a:t>Câu 1: Lũ lụt, hạn hán được gọi chung là gì? </a:t>
            </a:r>
            <a:endParaRPr lang="en-US" sz="2800" b="1">
              <a:solidFill>
                <a:prstClr val="black"/>
              </a:solidFill>
              <a:latin typeface="Times New Roman" pitchFamily="18" charset="0"/>
              <a:cs typeface="Times New Roman" pitchFamily="18" charset="0"/>
            </a:endParaRPr>
          </a:p>
        </p:txBody>
      </p:sp>
      <p:sp>
        <p:nvSpPr>
          <p:cNvPr id="154" name="Rectangle 153"/>
          <p:cNvSpPr/>
          <p:nvPr/>
        </p:nvSpPr>
        <p:spPr>
          <a:xfrm>
            <a:off x="460530" y="5851029"/>
            <a:ext cx="8072561" cy="523220"/>
          </a:xfrm>
          <a:prstGeom prst="rect">
            <a:avLst/>
          </a:prstGeom>
        </p:spPr>
        <p:txBody>
          <a:bodyPr wrap="square">
            <a:spAutoFit/>
          </a:bodyPr>
          <a:lstStyle/>
          <a:p>
            <a:pPr algn="ctr"/>
            <a:r>
              <a:rPr lang="nl-NL" sz="2800" b="1">
                <a:solidFill>
                  <a:prstClr val="black"/>
                </a:solidFill>
                <a:latin typeface="Times New Roman" pitchFamily="18" charset="0"/>
                <a:cs typeface="Times New Roman" pitchFamily="18" charset="0"/>
              </a:rPr>
              <a:t>Câu 4: Gấu, hươu, nai được gọi chung là gì</a:t>
            </a:r>
            <a:r>
              <a:rPr lang="nl-NL" sz="2800" b="1" smtClean="0">
                <a:solidFill>
                  <a:prstClr val="black"/>
                </a:solidFill>
                <a:latin typeface="Times New Roman" pitchFamily="18" charset="0"/>
                <a:cs typeface="Times New Roman" pitchFamily="18" charset="0"/>
              </a:rPr>
              <a:t>?</a:t>
            </a:r>
            <a:endParaRPr lang="en-US" sz="2000">
              <a:latin typeface="Times New Roman" panose="02020603050405020304" pitchFamily="18" charset="0"/>
              <a:cs typeface="Times New Roman" panose="02020603050405020304" pitchFamily="18" charset="0"/>
            </a:endParaRPr>
          </a:p>
        </p:txBody>
      </p:sp>
      <p:sp>
        <p:nvSpPr>
          <p:cNvPr id="156" name="TextBox 155"/>
          <p:cNvSpPr txBox="1"/>
          <p:nvPr/>
        </p:nvSpPr>
        <p:spPr>
          <a:xfrm>
            <a:off x="7136465" y="392668"/>
            <a:ext cx="1553496" cy="461665"/>
          </a:xfrm>
          <a:prstGeom prst="rect">
            <a:avLst/>
          </a:prstGeom>
          <a:noFill/>
        </p:spPr>
        <p:txBody>
          <a:bodyPr wrap="square" rtlCol="0">
            <a:spAutoFit/>
          </a:bodyPr>
          <a:lstStyle/>
          <a:p>
            <a:pPr algn="ctr"/>
            <a:r>
              <a:rPr lang="en-US" sz="2400" b="1" smtClean="0">
                <a:latin typeface="Times New Roman" panose="02020603050405020304" pitchFamily="18" charset="0"/>
                <a:cs typeface="Times New Roman" panose="02020603050405020304" pitchFamily="18" charset="0"/>
              </a:rPr>
              <a:t>Số chữ cái</a:t>
            </a:r>
            <a:endParaRPr lang="en-US" sz="2400" b="1">
              <a:latin typeface="Times New Roman" panose="02020603050405020304" pitchFamily="18" charset="0"/>
              <a:cs typeface="Times New Roman" panose="02020603050405020304" pitchFamily="18" charset="0"/>
            </a:endParaRPr>
          </a:p>
        </p:txBody>
      </p:sp>
      <p:sp>
        <p:nvSpPr>
          <p:cNvPr id="169" name="TextBox 168"/>
          <p:cNvSpPr txBox="1"/>
          <p:nvPr/>
        </p:nvSpPr>
        <p:spPr>
          <a:xfrm>
            <a:off x="3561295" y="4072959"/>
            <a:ext cx="522558" cy="584775"/>
          </a:xfrm>
          <a:prstGeom prst="rect">
            <a:avLst/>
          </a:prstGeom>
          <a:noFill/>
        </p:spPr>
        <p:txBody>
          <a:bodyPr wrap="square" rtlCol="0">
            <a:spAutoFit/>
          </a:bodyPr>
          <a:lstStyle/>
          <a:p>
            <a:pPr algn="ctr"/>
            <a:r>
              <a:rPr lang="en-US" sz="3200" b="1">
                <a:latin typeface="Times New Roman" panose="02020603050405020304" pitchFamily="18" charset="0"/>
                <a:cs typeface="Times New Roman" panose="02020603050405020304" pitchFamily="18" charset="0"/>
              </a:rPr>
              <a:t>Y</a:t>
            </a:r>
          </a:p>
        </p:txBody>
      </p:sp>
      <p:sp>
        <p:nvSpPr>
          <p:cNvPr id="170" name="TextBox 169"/>
          <p:cNvSpPr txBox="1"/>
          <p:nvPr/>
        </p:nvSpPr>
        <p:spPr>
          <a:xfrm>
            <a:off x="533400" y="360402"/>
            <a:ext cx="1553496" cy="461665"/>
          </a:xfrm>
          <a:prstGeom prst="rect">
            <a:avLst/>
          </a:prstGeom>
          <a:noFill/>
        </p:spPr>
        <p:txBody>
          <a:bodyPr wrap="square" rtlCol="0">
            <a:spAutoFit/>
          </a:bodyPr>
          <a:lstStyle/>
          <a:p>
            <a:pPr algn="ctr"/>
            <a:r>
              <a:rPr lang="en-US" sz="2400" b="1" smtClean="0">
                <a:latin typeface="Times New Roman" panose="02020603050405020304" pitchFamily="18" charset="0"/>
                <a:cs typeface="Times New Roman" panose="02020603050405020304" pitchFamily="18" charset="0"/>
              </a:rPr>
              <a:t>Câu</a:t>
            </a:r>
            <a:endParaRPr lang="en-US" sz="2400" b="1">
              <a:latin typeface="Times New Roman" panose="02020603050405020304" pitchFamily="18" charset="0"/>
              <a:cs typeface="Times New Roman" panose="02020603050405020304" pitchFamily="18" charset="0"/>
            </a:endParaRPr>
          </a:p>
        </p:txBody>
      </p:sp>
      <p:sp>
        <p:nvSpPr>
          <p:cNvPr id="171" name="Rectangle 170"/>
          <p:cNvSpPr/>
          <p:nvPr/>
        </p:nvSpPr>
        <p:spPr>
          <a:xfrm>
            <a:off x="7619016" y="4658328"/>
            <a:ext cx="640080" cy="64008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000" b="1" smtClean="0">
                <a:latin typeface="Times New Roman" panose="02020603050405020304" pitchFamily="18" charset="0"/>
                <a:cs typeface="Times New Roman" panose="02020603050405020304" pitchFamily="18" charset="0"/>
              </a:rPr>
              <a:t>6</a:t>
            </a:r>
            <a:endParaRPr lang="en-US" sz="2000" b="1">
              <a:latin typeface="Times New Roman" panose="02020603050405020304" pitchFamily="18" charset="0"/>
              <a:cs typeface="Times New Roman" panose="02020603050405020304" pitchFamily="18" charset="0"/>
            </a:endParaRPr>
          </a:p>
        </p:txBody>
      </p:sp>
      <p:sp>
        <p:nvSpPr>
          <p:cNvPr id="172" name="Rectangle 171"/>
          <p:cNvSpPr/>
          <p:nvPr/>
        </p:nvSpPr>
        <p:spPr>
          <a:xfrm>
            <a:off x="7619016" y="4018248"/>
            <a:ext cx="640080" cy="64008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000" b="1" smtClean="0">
                <a:latin typeface="Times New Roman" panose="02020603050405020304" pitchFamily="18" charset="0"/>
                <a:cs typeface="Times New Roman" panose="02020603050405020304" pitchFamily="18" charset="0"/>
              </a:rPr>
              <a:t>7</a:t>
            </a:r>
            <a:endParaRPr lang="en-US" sz="2000" b="1">
              <a:latin typeface="Times New Roman" panose="02020603050405020304" pitchFamily="18" charset="0"/>
              <a:cs typeface="Times New Roman" panose="02020603050405020304" pitchFamily="18" charset="0"/>
            </a:endParaRPr>
          </a:p>
        </p:txBody>
      </p:sp>
      <p:sp>
        <p:nvSpPr>
          <p:cNvPr id="173" name="Rectangle 172"/>
          <p:cNvSpPr/>
          <p:nvPr/>
        </p:nvSpPr>
        <p:spPr>
          <a:xfrm>
            <a:off x="7619016" y="3397850"/>
            <a:ext cx="640080" cy="64008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000" b="1" smtClean="0">
                <a:latin typeface="Times New Roman" panose="02020603050405020304" pitchFamily="18" charset="0"/>
                <a:cs typeface="Times New Roman" panose="02020603050405020304" pitchFamily="18" charset="0"/>
              </a:rPr>
              <a:t>2</a:t>
            </a:r>
            <a:endParaRPr lang="en-US" sz="2000" b="1">
              <a:latin typeface="Times New Roman" panose="02020603050405020304" pitchFamily="18" charset="0"/>
              <a:cs typeface="Times New Roman" panose="02020603050405020304" pitchFamily="18" charset="0"/>
            </a:endParaRPr>
          </a:p>
        </p:txBody>
      </p:sp>
      <p:sp>
        <p:nvSpPr>
          <p:cNvPr id="174" name="Rectangle 173"/>
          <p:cNvSpPr/>
          <p:nvPr/>
        </p:nvSpPr>
        <p:spPr>
          <a:xfrm>
            <a:off x="7619016" y="2757770"/>
            <a:ext cx="640080" cy="64008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000" b="1" smtClean="0">
                <a:latin typeface="Times New Roman" panose="02020603050405020304" pitchFamily="18" charset="0"/>
                <a:cs typeface="Times New Roman" panose="02020603050405020304" pitchFamily="18" charset="0"/>
              </a:rPr>
              <a:t>7</a:t>
            </a:r>
            <a:endParaRPr lang="en-US" sz="2000" b="1">
              <a:latin typeface="Times New Roman" panose="02020603050405020304" pitchFamily="18" charset="0"/>
              <a:cs typeface="Times New Roman" panose="02020603050405020304" pitchFamily="18" charset="0"/>
            </a:endParaRPr>
          </a:p>
        </p:txBody>
      </p:sp>
      <p:sp>
        <p:nvSpPr>
          <p:cNvPr id="175" name="Rectangle 174"/>
          <p:cNvSpPr/>
          <p:nvPr/>
        </p:nvSpPr>
        <p:spPr>
          <a:xfrm>
            <a:off x="7619016" y="2134236"/>
            <a:ext cx="640080" cy="64008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000" b="1" smtClean="0">
                <a:latin typeface="Times New Roman" panose="02020603050405020304" pitchFamily="18" charset="0"/>
                <a:cs typeface="Times New Roman" panose="02020603050405020304" pitchFamily="18" charset="0"/>
              </a:rPr>
              <a:t>6</a:t>
            </a:r>
            <a:endParaRPr lang="en-US" sz="2000" b="1">
              <a:latin typeface="Times New Roman" panose="02020603050405020304" pitchFamily="18" charset="0"/>
              <a:cs typeface="Times New Roman" panose="02020603050405020304" pitchFamily="18" charset="0"/>
            </a:endParaRPr>
          </a:p>
        </p:txBody>
      </p:sp>
      <p:sp>
        <p:nvSpPr>
          <p:cNvPr id="176" name="Rectangle 175"/>
          <p:cNvSpPr/>
          <p:nvPr/>
        </p:nvSpPr>
        <p:spPr>
          <a:xfrm>
            <a:off x="7619016" y="1497923"/>
            <a:ext cx="640080" cy="64008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000" b="1" smtClean="0">
                <a:latin typeface="Times New Roman" panose="02020603050405020304" pitchFamily="18" charset="0"/>
                <a:cs typeface="Times New Roman" panose="02020603050405020304" pitchFamily="18" charset="0"/>
              </a:rPr>
              <a:t>4</a:t>
            </a:r>
            <a:endParaRPr lang="en-US" sz="2000" b="1">
              <a:latin typeface="Times New Roman" panose="02020603050405020304" pitchFamily="18" charset="0"/>
              <a:cs typeface="Times New Roman" panose="02020603050405020304" pitchFamily="18" charset="0"/>
            </a:endParaRPr>
          </a:p>
        </p:txBody>
      </p:sp>
      <p:sp>
        <p:nvSpPr>
          <p:cNvPr id="177" name="Rectangle 176"/>
          <p:cNvSpPr/>
          <p:nvPr/>
        </p:nvSpPr>
        <p:spPr>
          <a:xfrm>
            <a:off x="7619016" y="873115"/>
            <a:ext cx="640080" cy="64008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000" b="1" smtClean="0">
                <a:latin typeface="Times New Roman" panose="02020603050405020304" pitchFamily="18" charset="0"/>
                <a:cs typeface="Times New Roman" panose="02020603050405020304" pitchFamily="18" charset="0"/>
              </a:rPr>
              <a:t>8</a:t>
            </a:r>
            <a:endParaRPr lang="en-US" sz="20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6212875"/>
      </p:ext>
    </p:extLst>
  </p:cSld>
  <p:clrMapOvr>
    <a:masterClrMapping/>
  </p:clrMapOvr>
  <p:transition spd="slow">
    <p:wipe dir="r"/>
  </p:transition>
  <p:timing>
    <p:tnLst>
      <p:par>
        <p:cTn id="1" dur="indefinite" restart="never" nodeType="tmRoot">
          <p:childTnLst>
            <p:seq concurrent="1" nextAc="seek">
              <p:cTn id="2" restart="whenNotActive" fill="hold" evtFilter="cancelBubble" nodeType="interactiveSeq">
                <p:stCondLst>
                  <p:cond evt="onClick" delay="0">
                    <p:tgtEl>
                      <p:spTgt spid="58"/>
                    </p:tgtEl>
                  </p:cond>
                </p:stCondLst>
                <p:endSync evt="end" delay="0">
                  <p:rtn val="all"/>
                </p:endSync>
                <p:childTnLst>
                  <p:par>
                    <p:cTn id="3" fill="hold">
                      <p:stCondLst>
                        <p:cond delay="0"/>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52"/>
                                        </p:tgtEl>
                                        <p:attrNameLst>
                                          <p:attrName>style.visibility</p:attrName>
                                        </p:attrNameLst>
                                      </p:cBhvr>
                                      <p:to>
                                        <p:strVal val="visible"/>
                                      </p:to>
                                    </p:set>
                                    <p:animEffect transition="in" filter="wipe(up)">
                                      <p:cBhvr>
                                        <p:cTn id="7" dur="500"/>
                                        <p:tgtEl>
                                          <p:spTgt spid="15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00"/>
                                        </p:tgtEl>
                                        <p:attrNameLst>
                                          <p:attrName>style.visibility</p:attrName>
                                        </p:attrNameLst>
                                      </p:cBhvr>
                                      <p:to>
                                        <p:strVal val="visible"/>
                                      </p:to>
                                    </p:set>
                                    <p:anim calcmode="lin" valueType="num">
                                      <p:cBhvr>
                                        <p:cTn id="12" dur="500" fill="hold"/>
                                        <p:tgtEl>
                                          <p:spTgt spid="100"/>
                                        </p:tgtEl>
                                        <p:attrNameLst>
                                          <p:attrName>ppt_w</p:attrName>
                                        </p:attrNameLst>
                                      </p:cBhvr>
                                      <p:tavLst>
                                        <p:tav tm="0">
                                          <p:val>
                                            <p:fltVal val="0"/>
                                          </p:val>
                                        </p:tav>
                                        <p:tav tm="100000">
                                          <p:val>
                                            <p:strVal val="#ppt_w"/>
                                          </p:val>
                                        </p:tav>
                                      </p:tavLst>
                                    </p:anim>
                                    <p:anim calcmode="lin" valueType="num">
                                      <p:cBhvr>
                                        <p:cTn id="13" dur="500" fill="hold"/>
                                        <p:tgtEl>
                                          <p:spTgt spid="100"/>
                                        </p:tgtEl>
                                        <p:attrNameLst>
                                          <p:attrName>ppt_h</p:attrName>
                                        </p:attrNameLst>
                                      </p:cBhvr>
                                      <p:tavLst>
                                        <p:tav tm="0">
                                          <p:val>
                                            <p:fltVal val="0"/>
                                          </p:val>
                                        </p:tav>
                                        <p:tav tm="100000">
                                          <p:val>
                                            <p:strVal val="#ppt_h"/>
                                          </p:val>
                                        </p:tav>
                                      </p:tavLst>
                                    </p:anim>
                                    <p:animEffect transition="in" filter="fade">
                                      <p:cBhvr>
                                        <p:cTn id="14" dur="500"/>
                                        <p:tgtEl>
                                          <p:spTgt spid="100"/>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03"/>
                                        </p:tgtEl>
                                        <p:attrNameLst>
                                          <p:attrName>style.visibility</p:attrName>
                                        </p:attrNameLst>
                                      </p:cBhvr>
                                      <p:to>
                                        <p:strVal val="visible"/>
                                      </p:to>
                                    </p:set>
                                    <p:anim calcmode="lin" valueType="num">
                                      <p:cBhvr>
                                        <p:cTn id="17" dur="500" fill="hold"/>
                                        <p:tgtEl>
                                          <p:spTgt spid="103"/>
                                        </p:tgtEl>
                                        <p:attrNameLst>
                                          <p:attrName>ppt_w</p:attrName>
                                        </p:attrNameLst>
                                      </p:cBhvr>
                                      <p:tavLst>
                                        <p:tav tm="0">
                                          <p:val>
                                            <p:fltVal val="0"/>
                                          </p:val>
                                        </p:tav>
                                        <p:tav tm="100000">
                                          <p:val>
                                            <p:strVal val="#ppt_w"/>
                                          </p:val>
                                        </p:tav>
                                      </p:tavLst>
                                    </p:anim>
                                    <p:anim calcmode="lin" valueType="num">
                                      <p:cBhvr>
                                        <p:cTn id="18" dur="500" fill="hold"/>
                                        <p:tgtEl>
                                          <p:spTgt spid="103"/>
                                        </p:tgtEl>
                                        <p:attrNameLst>
                                          <p:attrName>ppt_h</p:attrName>
                                        </p:attrNameLst>
                                      </p:cBhvr>
                                      <p:tavLst>
                                        <p:tav tm="0">
                                          <p:val>
                                            <p:fltVal val="0"/>
                                          </p:val>
                                        </p:tav>
                                        <p:tav tm="100000">
                                          <p:val>
                                            <p:strVal val="#ppt_h"/>
                                          </p:val>
                                        </p:tav>
                                      </p:tavLst>
                                    </p:anim>
                                    <p:animEffect transition="in" filter="fade">
                                      <p:cBhvr>
                                        <p:cTn id="19" dur="500"/>
                                        <p:tgtEl>
                                          <p:spTgt spid="103"/>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04"/>
                                        </p:tgtEl>
                                        <p:attrNameLst>
                                          <p:attrName>style.visibility</p:attrName>
                                        </p:attrNameLst>
                                      </p:cBhvr>
                                      <p:to>
                                        <p:strVal val="visible"/>
                                      </p:to>
                                    </p:set>
                                    <p:anim calcmode="lin" valueType="num">
                                      <p:cBhvr>
                                        <p:cTn id="22" dur="500" fill="hold"/>
                                        <p:tgtEl>
                                          <p:spTgt spid="104"/>
                                        </p:tgtEl>
                                        <p:attrNameLst>
                                          <p:attrName>ppt_w</p:attrName>
                                        </p:attrNameLst>
                                      </p:cBhvr>
                                      <p:tavLst>
                                        <p:tav tm="0">
                                          <p:val>
                                            <p:fltVal val="0"/>
                                          </p:val>
                                        </p:tav>
                                        <p:tav tm="100000">
                                          <p:val>
                                            <p:strVal val="#ppt_w"/>
                                          </p:val>
                                        </p:tav>
                                      </p:tavLst>
                                    </p:anim>
                                    <p:anim calcmode="lin" valueType="num">
                                      <p:cBhvr>
                                        <p:cTn id="23" dur="500" fill="hold"/>
                                        <p:tgtEl>
                                          <p:spTgt spid="104"/>
                                        </p:tgtEl>
                                        <p:attrNameLst>
                                          <p:attrName>ppt_h</p:attrName>
                                        </p:attrNameLst>
                                      </p:cBhvr>
                                      <p:tavLst>
                                        <p:tav tm="0">
                                          <p:val>
                                            <p:fltVal val="0"/>
                                          </p:val>
                                        </p:tav>
                                        <p:tav tm="100000">
                                          <p:val>
                                            <p:strVal val="#ppt_h"/>
                                          </p:val>
                                        </p:tav>
                                      </p:tavLst>
                                    </p:anim>
                                    <p:animEffect transition="in" filter="fade">
                                      <p:cBhvr>
                                        <p:cTn id="24" dur="500"/>
                                        <p:tgtEl>
                                          <p:spTgt spid="104"/>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05"/>
                                        </p:tgtEl>
                                        <p:attrNameLst>
                                          <p:attrName>style.visibility</p:attrName>
                                        </p:attrNameLst>
                                      </p:cBhvr>
                                      <p:to>
                                        <p:strVal val="visible"/>
                                      </p:to>
                                    </p:set>
                                    <p:anim calcmode="lin" valueType="num">
                                      <p:cBhvr>
                                        <p:cTn id="27" dur="500" fill="hold"/>
                                        <p:tgtEl>
                                          <p:spTgt spid="105"/>
                                        </p:tgtEl>
                                        <p:attrNameLst>
                                          <p:attrName>ppt_w</p:attrName>
                                        </p:attrNameLst>
                                      </p:cBhvr>
                                      <p:tavLst>
                                        <p:tav tm="0">
                                          <p:val>
                                            <p:fltVal val="0"/>
                                          </p:val>
                                        </p:tav>
                                        <p:tav tm="100000">
                                          <p:val>
                                            <p:strVal val="#ppt_w"/>
                                          </p:val>
                                        </p:tav>
                                      </p:tavLst>
                                    </p:anim>
                                    <p:anim calcmode="lin" valueType="num">
                                      <p:cBhvr>
                                        <p:cTn id="28" dur="500" fill="hold"/>
                                        <p:tgtEl>
                                          <p:spTgt spid="105"/>
                                        </p:tgtEl>
                                        <p:attrNameLst>
                                          <p:attrName>ppt_h</p:attrName>
                                        </p:attrNameLst>
                                      </p:cBhvr>
                                      <p:tavLst>
                                        <p:tav tm="0">
                                          <p:val>
                                            <p:fltVal val="0"/>
                                          </p:val>
                                        </p:tav>
                                        <p:tav tm="100000">
                                          <p:val>
                                            <p:strVal val="#ppt_h"/>
                                          </p:val>
                                        </p:tav>
                                      </p:tavLst>
                                    </p:anim>
                                    <p:animEffect transition="in" filter="fade">
                                      <p:cBhvr>
                                        <p:cTn id="29" dur="500"/>
                                        <p:tgtEl>
                                          <p:spTgt spid="105"/>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06"/>
                                        </p:tgtEl>
                                        <p:attrNameLst>
                                          <p:attrName>style.visibility</p:attrName>
                                        </p:attrNameLst>
                                      </p:cBhvr>
                                      <p:to>
                                        <p:strVal val="visible"/>
                                      </p:to>
                                    </p:set>
                                    <p:anim calcmode="lin" valueType="num">
                                      <p:cBhvr>
                                        <p:cTn id="32" dur="500" fill="hold"/>
                                        <p:tgtEl>
                                          <p:spTgt spid="106"/>
                                        </p:tgtEl>
                                        <p:attrNameLst>
                                          <p:attrName>ppt_w</p:attrName>
                                        </p:attrNameLst>
                                      </p:cBhvr>
                                      <p:tavLst>
                                        <p:tav tm="0">
                                          <p:val>
                                            <p:fltVal val="0"/>
                                          </p:val>
                                        </p:tav>
                                        <p:tav tm="100000">
                                          <p:val>
                                            <p:strVal val="#ppt_w"/>
                                          </p:val>
                                        </p:tav>
                                      </p:tavLst>
                                    </p:anim>
                                    <p:anim calcmode="lin" valueType="num">
                                      <p:cBhvr>
                                        <p:cTn id="33" dur="500" fill="hold"/>
                                        <p:tgtEl>
                                          <p:spTgt spid="106"/>
                                        </p:tgtEl>
                                        <p:attrNameLst>
                                          <p:attrName>ppt_h</p:attrName>
                                        </p:attrNameLst>
                                      </p:cBhvr>
                                      <p:tavLst>
                                        <p:tav tm="0">
                                          <p:val>
                                            <p:fltVal val="0"/>
                                          </p:val>
                                        </p:tav>
                                        <p:tav tm="100000">
                                          <p:val>
                                            <p:strVal val="#ppt_h"/>
                                          </p:val>
                                        </p:tav>
                                      </p:tavLst>
                                    </p:anim>
                                    <p:animEffect transition="in" filter="fade">
                                      <p:cBhvr>
                                        <p:cTn id="34" dur="500"/>
                                        <p:tgtEl>
                                          <p:spTgt spid="106"/>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102"/>
                                        </p:tgtEl>
                                        <p:attrNameLst>
                                          <p:attrName>style.visibility</p:attrName>
                                        </p:attrNameLst>
                                      </p:cBhvr>
                                      <p:to>
                                        <p:strVal val="visible"/>
                                      </p:to>
                                    </p:set>
                                    <p:anim calcmode="lin" valueType="num">
                                      <p:cBhvr>
                                        <p:cTn id="37" dur="500" fill="hold"/>
                                        <p:tgtEl>
                                          <p:spTgt spid="102"/>
                                        </p:tgtEl>
                                        <p:attrNameLst>
                                          <p:attrName>ppt_w</p:attrName>
                                        </p:attrNameLst>
                                      </p:cBhvr>
                                      <p:tavLst>
                                        <p:tav tm="0">
                                          <p:val>
                                            <p:fltVal val="0"/>
                                          </p:val>
                                        </p:tav>
                                        <p:tav tm="100000">
                                          <p:val>
                                            <p:strVal val="#ppt_w"/>
                                          </p:val>
                                        </p:tav>
                                      </p:tavLst>
                                    </p:anim>
                                    <p:anim calcmode="lin" valueType="num">
                                      <p:cBhvr>
                                        <p:cTn id="38" dur="500" fill="hold"/>
                                        <p:tgtEl>
                                          <p:spTgt spid="102"/>
                                        </p:tgtEl>
                                        <p:attrNameLst>
                                          <p:attrName>ppt_h</p:attrName>
                                        </p:attrNameLst>
                                      </p:cBhvr>
                                      <p:tavLst>
                                        <p:tav tm="0">
                                          <p:val>
                                            <p:fltVal val="0"/>
                                          </p:val>
                                        </p:tav>
                                        <p:tav tm="100000">
                                          <p:val>
                                            <p:strVal val="#ppt_h"/>
                                          </p:val>
                                        </p:tav>
                                      </p:tavLst>
                                    </p:anim>
                                    <p:animEffect transition="in" filter="fade">
                                      <p:cBhvr>
                                        <p:cTn id="39" dur="500"/>
                                        <p:tgtEl>
                                          <p:spTgt spid="102"/>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101"/>
                                        </p:tgtEl>
                                        <p:attrNameLst>
                                          <p:attrName>style.visibility</p:attrName>
                                        </p:attrNameLst>
                                      </p:cBhvr>
                                      <p:to>
                                        <p:strVal val="visible"/>
                                      </p:to>
                                    </p:set>
                                    <p:anim calcmode="lin" valueType="num">
                                      <p:cBhvr>
                                        <p:cTn id="42" dur="500" fill="hold"/>
                                        <p:tgtEl>
                                          <p:spTgt spid="101"/>
                                        </p:tgtEl>
                                        <p:attrNameLst>
                                          <p:attrName>ppt_w</p:attrName>
                                        </p:attrNameLst>
                                      </p:cBhvr>
                                      <p:tavLst>
                                        <p:tav tm="0">
                                          <p:val>
                                            <p:fltVal val="0"/>
                                          </p:val>
                                        </p:tav>
                                        <p:tav tm="100000">
                                          <p:val>
                                            <p:strVal val="#ppt_w"/>
                                          </p:val>
                                        </p:tav>
                                      </p:tavLst>
                                    </p:anim>
                                    <p:anim calcmode="lin" valueType="num">
                                      <p:cBhvr>
                                        <p:cTn id="43" dur="500" fill="hold"/>
                                        <p:tgtEl>
                                          <p:spTgt spid="101"/>
                                        </p:tgtEl>
                                        <p:attrNameLst>
                                          <p:attrName>ppt_h</p:attrName>
                                        </p:attrNameLst>
                                      </p:cBhvr>
                                      <p:tavLst>
                                        <p:tav tm="0">
                                          <p:val>
                                            <p:fltVal val="0"/>
                                          </p:val>
                                        </p:tav>
                                        <p:tav tm="100000">
                                          <p:val>
                                            <p:strVal val="#ppt_h"/>
                                          </p:val>
                                        </p:tav>
                                      </p:tavLst>
                                    </p:anim>
                                    <p:animEffect transition="in" filter="fade">
                                      <p:cBhvr>
                                        <p:cTn id="44" dur="500"/>
                                        <p:tgtEl>
                                          <p:spTgt spid="101"/>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108"/>
                                        </p:tgtEl>
                                        <p:attrNameLst>
                                          <p:attrName>style.visibility</p:attrName>
                                        </p:attrNameLst>
                                      </p:cBhvr>
                                      <p:to>
                                        <p:strVal val="visible"/>
                                      </p:to>
                                    </p:set>
                                    <p:anim calcmode="lin" valueType="num">
                                      <p:cBhvr>
                                        <p:cTn id="47" dur="500" fill="hold"/>
                                        <p:tgtEl>
                                          <p:spTgt spid="108"/>
                                        </p:tgtEl>
                                        <p:attrNameLst>
                                          <p:attrName>ppt_w</p:attrName>
                                        </p:attrNameLst>
                                      </p:cBhvr>
                                      <p:tavLst>
                                        <p:tav tm="0">
                                          <p:val>
                                            <p:fltVal val="0"/>
                                          </p:val>
                                        </p:tav>
                                        <p:tav tm="100000">
                                          <p:val>
                                            <p:strVal val="#ppt_w"/>
                                          </p:val>
                                        </p:tav>
                                      </p:tavLst>
                                    </p:anim>
                                    <p:anim calcmode="lin" valueType="num">
                                      <p:cBhvr>
                                        <p:cTn id="48" dur="500" fill="hold"/>
                                        <p:tgtEl>
                                          <p:spTgt spid="108"/>
                                        </p:tgtEl>
                                        <p:attrNameLst>
                                          <p:attrName>ppt_h</p:attrName>
                                        </p:attrNameLst>
                                      </p:cBhvr>
                                      <p:tavLst>
                                        <p:tav tm="0">
                                          <p:val>
                                            <p:fltVal val="0"/>
                                          </p:val>
                                        </p:tav>
                                        <p:tav tm="100000">
                                          <p:val>
                                            <p:strVal val="#ppt_h"/>
                                          </p:val>
                                        </p:tav>
                                      </p:tavLst>
                                    </p:anim>
                                    <p:animEffect transition="in" filter="fade">
                                      <p:cBhvr>
                                        <p:cTn id="49" dur="500"/>
                                        <p:tgtEl>
                                          <p:spTgt spid="108"/>
                                        </p:tgtEl>
                                      </p:cBhvr>
                                    </p:animEffect>
                                  </p:childTnLst>
                                </p:cTn>
                              </p:par>
                            </p:childTnLst>
                          </p:cTn>
                        </p:par>
                      </p:childTnLst>
                    </p:cTn>
                  </p:par>
                  <p:par>
                    <p:cTn id="50" fill="hold">
                      <p:stCondLst>
                        <p:cond delay="indefinite"/>
                      </p:stCondLst>
                      <p:childTnLst>
                        <p:par>
                          <p:cTn id="51" fill="hold">
                            <p:stCondLst>
                              <p:cond delay="0"/>
                            </p:stCondLst>
                            <p:childTnLst>
                              <p:par>
                                <p:cTn id="52" presetID="20" presetClass="exit" presetSubtype="0" fill="hold" grpId="1" nodeType="clickEffect">
                                  <p:stCondLst>
                                    <p:cond delay="0"/>
                                  </p:stCondLst>
                                  <p:childTnLst>
                                    <p:animEffect transition="out" filter="wedge">
                                      <p:cBhvr>
                                        <p:cTn id="53" dur="250"/>
                                        <p:tgtEl>
                                          <p:spTgt spid="152"/>
                                        </p:tgtEl>
                                      </p:cBhvr>
                                    </p:animEffect>
                                    <p:set>
                                      <p:cBhvr>
                                        <p:cTn id="54" dur="1" fill="hold">
                                          <p:stCondLst>
                                            <p:cond delay="249"/>
                                          </p:stCondLst>
                                        </p:cTn>
                                        <p:tgtEl>
                                          <p:spTgt spid="152"/>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55" restart="whenNotActive" fill="hold" evtFilter="cancelBubble" nodeType="interactiveSeq">
                <p:stCondLst>
                  <p:cond evt="onClick" delay="0">
                    <p:tgtEl>
                      <p:spTgt spid="79"/>
                    </p:tgtEl>
                  </p:cond>
                </p:stCondLst>
                <p:endSync evt="end" delay="0">
                  <p:rtn val="all"/>
                </p:endSync>
                <p:childTnLst>
                  <p:par>
                    <p:cTn id="56" fill="hold">
                      <p:stCondLst>
                        <p:cond delay="0"/>
                      </p:stCondLst>
                      <p:childTnLst>
                        <p:par>
                          <p:cTn id="57" fill="hold">
                            <p:stCondLst>
                              <p:cond delay="0"/>
                            </p:stCondLst>
                            <p:childTnLst>
                              <p:par>
                                <p:cTn id="58" presetID="22" presetClass="entr" presetSubtype="1" fill="hold" grpId="0" nodeType="clickEffect">
                                  <p:stCondLst>
                                    <p:cond delay="0"/>
                                  </p:stCondLst>
                                  <p:childTnLst>
                                    <p:set>
                                      <p:cBhvr>
                                        <p:cTn id="59" dur="1" fill="hold">
                                          <p:stCondLst>
                                            <p:cond delay="0"/>
                                          </p:stCondLst>
                                        </p:cTn>
                                        <p:tgtEl>
                                          <p:spTgt spid="151"/>
                                        </p:tgtEl>
                                        <p:attrNameLst>
                                          <p:attrName>style.visibility</p:attrName>
                                        </p:attrNameLst>
                                      </p:cBhvr>
                                      <p:to>
                                        <p:strVal val="visible"/>
                                      </p:to>
                                    </p:set>
                                    <p:animEffect transition="in" filter="wipe(up)">
                                      <p:cBhvr>
                                        <p:cTn id="60" dur="500"/>
                                        <p:tgtEl>
                                          <p:spTgt spid="151"/>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109"/>
                                        </p:tgtEl>
                                        <p:attrNameLst>
                                          <p:attrName>style.visibility</p:attrName>
                                        </p:attrNameLst>
                                      </p:cBhvr>
                                      <p:to>
                                        <p:strVal val="visible"/>
                                      </p:to>
                                    </p:set>
                                    <p:anim calcmode="lin" valueType="num">
                                      <p:cBhvr>
                                        <p:cTn id="65" dur="500" fill="hold"/>
                                        <p:tgtEl>
                                          <p:spTgt spid="109"/>
                                        </p:tgtEl>
                                        <p:attrNameLst>
                                          <p:attrName>ppt_w</p:attrName>
                                        </p:attrNameLst>
                                      </p:cBhvr>
                                      <p:tavLst>
                                        <p:tav tm="0">
                                          <p:val>
                                            <p:fltVal val="0"/>
                                          </p:val>
                                        </p:tav>
                                        <p:tav tm="100000">
                                          <p:val>
                                            <p:strVal val="#ppt_w"/>
                                          </p:val>
                                        </p:tav>
                                      </p:tavLst>
                                    </p:anim>
                                    <p:anim calcmode="lin" valueType="num">
                                      <p:cBhvr>
                                        <p:cTn id="66" dur="500" fill="hold"/>
                                        <p:tgtEl>
                                          <p:spTgt spid="109"/>
                                        </p:tgtEl>
                                        <p:attrNameLst>
                                          <p:attrName>ppt_h</p:attrName>
                                        </p:attrNameLst>
                                      </p:cBhvr>
                                      <p:tavLst>
                                        <p:tav tm="0">
                                          <p:val>
                                            <p:fltVal val="0"/>
                                          </p:val>
                                        </p:tav>
                                        <p:tav tm="100000">
                                          <p:val>
                                            <p:strVal val="#ppt_h"/>
                                          </p:val>
                                        </p:tav>
                                      </p:tavLst>
                                    </p:anim>
                                    <p:animEffect transition="in" filter="fade">
                                      <p:cBhvr>
                                        <p:cTn id="67" dur="500"/>
                                        <p:tgtEl>
                                          <p:spTgt spid="109"/>
                                        </p:tgtEl>
                                      </p:cBhvr>
                                    </p:animEffect>
                                  </p:childTnLst>
                                </p:cTn>
                              </p:par>
                              <p:par>
                                <p:cTn id="68" presetID="53" presetClass="entr" presetSubtype="16" fill="hold" grpId="0" nodeType="withEffect">
                                  <p:stCondLst>
                                    <p:cond delay="0"/>
                                  </p:stCondLst>
                                  <p:childTnLst>
                                    <p:set>
                                      <p:cBhvr>
                                        <p:cTn id="69" dur="1" fill="hold">
                                          <p:stCondLst>
                                            <p:cond delay="0"/>
                                          </p:stCondLst>
                                        </p:cTn>
                                        <p:tgtEl>
                                          <p:spTgt spid="110"/>
                                        </p:tgtEl>
                                        <p:attrNameLst>
                                          <p:attrName>style.visibility</p:attrName>
                                        </p:attrNameLst>
                                      </p:cBhvr>
                                      <p:to>
                                        <p:strVal val="visible"/>
                                      </p:to>
                                    </p:set>
                                    <p:anim calcmode="lin" valueType="num">
                                      <p:cBhvr>
                                        <p:cTn id="70" dur="500" fill="hold"/>
                                        <p:tgtEl>
                                          <p:spTgt spid="110"/>
                                        </p:tgtEl>
                                        <p:attrNameLst>
                                          <p:attrName>ppt_w</p:attrName>
                                        </p:attrNameLst>
                                      </p:cBhvr>
                                      <p:tavLst>
                                        <p:tav tm="0">
                                          <p:val>
                                            <p:fltVal val="0"/>
                                          </p:val>
                                        </p:tav>
                                        <p:tav tm="100000">
                                          <p:val>
                                            <p:strVal val="#ppt_w"/>
                                          </p:val>
                                        </p:tav>
                                      </p:tavLst>
                                    </p:anim>
                                    <p:anim calcmode="lin" valueType="num">
                                      <p:cBhvr>
                                        <p:cTn id="71" dur="500" fill="hold"/>
                                        <p:tgtEl>
                                          <p:spTgt spid="110"/>
                                        </p:tgtEl>
                                        <p:attrNameLst>
                                          <p:attrName>ppt_h</p:attrName>
                                        </p:attrNameLst>
                                      </p:cBhvr>
                                      <p:tavLst>
                                        <p:tav tm="0">
                                          <p:val>
                                            <p:fltVal val="0"/>
                                          </p:val>
                                        </p:tav>
                                        <p:tav tm="100000">
                                          <p:val>
                                            <p:strVal val="#ppt_h"/>
                                          </p:val>
                                        </p:tav>
                                      </p:tavLst>
                                    </p:anim>
                                    <p:animEffect transition="in" filter="fade">
                                      <p:cBhvr>
                                        <p:cTn id="72" dur="500"/>
                                        <p:tgtEl>
                                          <p:spTgt spid="110"/>
                                        </p:tgtEl>
                                      </p:cBhvr>
                                    </p:animEffect>
                                  </p:childTnLst>
                                </p:cTn>
                              </p:par>
                              <p:par>
                                <p:cTn id="73" presetID="53" presetClass="entr" presetSubtype="16" fill="hold" grpId="0" nodeType="withEffect">
                                  <p:stCondLst>
                                    <p:cond delay="0"/>
                                  </p:stCondLst>
                                  <p:childTnLst>
                                    <p:set>
                                      <p:cBhvr>
                                        <p:cTn id="74" dur="1" fill="hold">
                                          <p:stCondLst>
                                            <p:cond delay="0"/>
                                          </p:stCondLst>
                                        </p:cTn>
                                        <p:tgtEl>
                                          <p:spTgt spid="111"/>
                                        </p:tgtEl>
                                        <p:attrNameLst>
                                          <p:attrName>style.visibility</p:attrName>
                                        </p:attrNameLst>
                                      </p:cBhvr>
                                      <p:to>
                                        <p:strVal val="visible"/>
                                      </p:to>
                                    </p:set>
                                    <p:anim calcmode="lin" valueType="num">
                                      <p:cBhvr>
                                        <p:cTn id="75" dur="500" fill="hold"/>
                                        <p:tgtEl>
                                          <p:spTgt spid="111"/>
                                        </p:tgtEl>
                                        <p:attrNameLst>
                                          <p:attrName>ppt_w</p:attrName>
                                        </p:attrNameLst>
                                      </p:cBhvr>
                                      <p:tavLst>
                                        <p:tav tm="0">
                                          <p:val>
                                            <p:fltVal val="0"/>
                                          </p:val>
                                        </p:tav>
                                        <p:tav tm="100000">
                                          <p:val>
                                            <p:strVal val="#ppt_w"/>
                                          </p:val>
                                        </p:tav>
                                      </p:tavLst>
                                    </p:anim>
                                    <p:anim calcmode="lin" valueType="num">
                                      <p:cBhvr>
                                        <p:cTn id="76" dur="500" fill="hold"/>
                                        <p:tgtEl>
                                          <p:spTgt spid="111"/>
                                        </p:tgtEl>
                                        <p:attrNameLst>
                                          <p:attrName>ppt_h</p:attrName>
                                        </p:attrNameLst>
                                      </p:cBhvr>
                                      <p:tavLst>
                                        <p:tav tm="0">
                                          <p:val>
                                            <p:fltVal val="0"/>
                                          </p:val>
                                        </p:tav>
                                        <p:tav tm="100000">
                                          <p:val>
                                            <p:strVal val="#ppt_h"/>
                                          </p:val>
                                        </p:tav>
                                      </p:tavLst>
                                    </p:anim>
                                    <p:animEffect transition="in" filter="fade">
                                      <p:cBhvr>
                                        <p:cTn id="77" dur="500"/>
                                        <p:tgtEl>
                                          <p:spTgt spid="111"/>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113"/>
                                        </p:tgtEl>
                                        <p:attrNameLst>
                                          <p:attrName>style.visibility</p:attrName>
                                        </p:attrNameLst>
                                      </p:cBhvr>
                                      <p:to>
                                        <p:strVal val="visible"/>
                                      </p:to>
                                    </p:set>
                                    <p:anim calcmode="lin" valueType="num">
                                      <p:cBhvr>
                                        <p:cTn id="80" dur="500" fill="hold"/>
                                        <p:tgtEl>
                                          <p:spTgt spid="113"/>
                                        </p:tgtEl>
                                        <p:attrNameLst>
                                          <p:attrName>ppt_w</p:attrName>
                                        </p:attrNameLst>
                                      </p:cBhvr>
                                      <p:tavLst>
                                        <p:tav tm="0">
                                          <p:val>
                                            <p:fltVal val="0"/>
                                          </p:val>
                                        </p:tav>
                                        <p:tav tm="100000">
                                          <p:val>
                                            <p:strVal val="#ppt_w"/>
                                          </p:val>
                                        </p:tav>
                                      </p:tavLst>
                                    </p:anim>
                                    <p:anim calcmode="lin" valueType="num">
                                      <p:cBhvr>
                                        <p:cTn id="81" dur="500" fill="hold"/>
                                        <p:tgtEl>
                                          <p:spTgt spid="113"/>
                                        </p:tgtEl>
                                        <p:attrNameLst>
                                          <p:attrName>ppt_h</p:attrName>
                                        </p:attrNameLst>
                                      </p:cBhvr>
                                      <p:tavLst>
                                        <p:tav tm="0">
                                          <p:val>
                                            <p:fltVal val="0"/>
                                          </p:val>
                                        </p:tav>
                                        <p:tav tm="100000">
                                          <p:val>
                                            <p:strVal val="#ppt_h"/>
                                          </p:val>
                                        </p:tav>
                                      </p:tavLst>
                                    </p:anim>
                                    <p:animEffect transition="in" filter="fade">
                                      <p:cBhvr>
                                        <p:cTn id="82" dur="500"/>
                                        <p:tgtEl>
                                          <p:spTgt spid="113"/>
                                        </p:tgtEl>
                                      </p:cBhvr>
                                    </p:animEffect>
                                  </p:childTnLst>
                                </p:cTn>
                              </p:par>
                            </p:childTnLst>
                          </p:cTn>
                        </p:par>
                      </p:childTnLst>
                    </p:cTn>
                  </p:par>
                  <p:par>
                    <p:cTn id="83" fill="hold">
                      <p:stCondLst>
                        <p:cond delay="indefinite"/>
                      </p:stCondLst>
                      <p:childTnLst>
                        <p:par>
                          <p:cTn id="84" fill="hold">
                            <p:stCondLst>
                              <p:cond delay="0"/>
                            </p:stCondLst>
                            <p:childTnLst>
                              <p:par>
                                <p:cTn id="85" presetID="20" presetClass="exit" presetSubtype="0" fill="hold" grpId="1" nodeType="clickEffect">
                                  <p:stCondLst>
                                    <p:cond delay="0"/>
                                  </p:stCondLst>
                                  <p:childTnLst>
                                    <p:animEffect transition="out" filter="wedge">
                                      <p:cBhvr>
                                        <p:cTn id="86" dur="250"/>
                                        <p:tgtEl>
                                          <p:spTgt spid="151"/>
                                        </p:tgtEl>
                                      </p:cBhvr>
                                    </p:animEffect>
                                    <p:set>
                                      <p:cBhvr>
                                        <p:cTn id="87" dur="1" fill="hold">
                                          <p:stCondLst>
                                            <p:cond delay="249"/>
                                          </p:stCondLst>
                                        </p:cTn>
                                        <p:tgtEl>
                                          <p:spTgt spid="151"/>
                                        </p:tgtEl>
                                        <p:attrNameLst>
                                          <p:attrName>style.visibility</p:attrName>
                                        </p:attrNameLst>
                                      </p:cBhvr>
                                      <p:to>
                                        <p:strVal val="hidden"/>
                                      </p:to>
                                    </p:set>
                                  </p:childTnLst>
                                </p:cTn>
                              </p:par>
                            </p:childTnLst>
                          </p:cTn>
                        </p:par>
                      </p:childTnLst>
                    </p:cTn>
                  </p:par>
                </p:childTnLst>
              </p:cTn>
              <p:nextCondLst>
                <p:cond evt="onClick" delay="0">
                  <p:tgtEl>
                    <p:spTgt spid="79"/>
                  </p:tgtEl>
                </p:cond>
              </p:nextCondLst>
            </p:seq>
            <p:seq concurrent="1" nextAc="seek">
              <p:cTn id="88" restart="whenNotActive" fill="hold" evtFilter="cancelBubble" nodeType="interactiveSeq">
                <p:stCondLst>
                  <p:cond evt="onClick" delay="0">
                    <p:tgtEl>
                      <p:spTgt spid="80"/>
                    </p:tgtEl>
                  </p:cond>
                </p:stCondLst>
                <p:endSync evt="end" delay="0">
                  <p:rtn val="all"/>
                </p:endSync>
                <p:childTnLst>
                  <p:par>
                    <p:cTn id="89" fill="hold">
                      <p:stCondLst>
                        <p:cond delay="0"/>
                      </p:stCondLst>
                      <p:childTnLst>
                        <p:par>
                          <p:cTn id="90" fill="hold">
                            <p:stCondLst>
                              <p:cond delay="0"/>
                            </p:stCondLst>
                            <p:childTnLst>
                              <p:par>
                                <p:cTn id="91" presetID="22" presetClass="entr" presetSubtype="1" fill="hold" grpId="0" nodeType="clickEffect">
                                  <p:stCondLst>
                                    <p:cond delay="0"/>
                                  </p:stCondLst>
                                  <p:childTnLst>
                                    <p:set>
                                      <p:cBhvr>
                                        <p:cTn id="92" dur="1" fill="hold">
                                          <p:stCondLst>
                                            <p:cond delay="0"/>
                                          </p:stCondLst>
                                        </p:cTn>
                                        <p:tgtEl>
                                          <p:spTgt spid="150"/>
                                        </p:tgtEl>
                                        <p:attrNameLst>
                                          <p:attrName>style.visibility</p:attrName>
                                        </p:attrNameLst>
                                      </p:cBhvr>
                                      <p:to>
                                        <p:strVal val="visible"/>
                                      </p:to>
                                    </p:set>
                                    <p:animEffect transition="in" filter="wipe(up)">
                                      <p:cBhvr>
                                        <p:cTn id="93" dur="500"/>
                                        <p:tgtEl>
                                          <p:spTgt spid="150"/>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ntr" presetSubtype="16" fill="hold" grpId="0" nodeType="clickEffect">
                                  <p:stCondLst>
                                    <p:cond delay="0"/>
                                  </p:stCondLst>
                                  <p:childTnLst>
                                    <p:set>
                                      <p:cBhvr>
                                        <p:cTn id="97" dur="1" fill="hold">
                                          <p:stCondLst>
                                            <p:cond delay="0"/>
                                          </p:stCondLst>
                                        </p:cTn>
                                        <p:tgtEl>
                                          <p:spTgt spid="114"/>
                                        </p:tgtEl>
                                        <p:attrNameLst>
                                          <p:attrName>style.visibility</p:attrName>
                                        </p:attrNameLst>
                                      </p:cBhvr>
                                      <p:to>
                                        <p:strVal val="visible"/>
                                      </p:to>
                                    </p:set>
                                    <p:anim calcmode="lin" valueType="num">
                                      <p:cBhvr>
                                        <p:cTn id="98" dur="500" fill="hold"/>
                                        <p:tgtEl>
                                          <p:spTgt spid="114"/>
                                        </p:tgtEl>
                                        <p:attrNameLst>
                                          <p:attrName>ppt_w</p:attrName>
                                        </p:attrNameLst>
                                      </p:cBhvr>
                                      <p:tavLst>
                                        <p:tav tm="0">
                                          <p:val>
                                            <p:fltVal val="0"/>
                                          </p:val>
                                        </p:tav>
                                        <p:tav tm="100000">
                                          <p:val>
                                            <p:strVal val="#ppt_w"/>
                                          </p:val>
                                        </p:tav>
                                      </p:tavLst>
                                    </p:anim>
                                    <p:anim calcmode="lin" valueType="num">
                                      <p:cBhvr>
                                        <p:cTn id="99" dur="500" fill="hold"/>
                                        <p:tgtEl>
                                          <p:spTgt spid="114"/>
                                        </p:tgtEl>
                                        <p:attrNameLst>
                                          <p:attrName>ppt_h</p:attrName>
                                        </p:attrNameLst>
                                      </p:cBhvr>
                                      <p:tavLst>
                                        <p:tav tm="0">
                                          <p:val>
                                            <p:fltVal val="0"/>
                                          </p:val>
                                        </p:tav>
                                        <p:tav tm="100000">
                                          <p:val>
                                            <p:strVal val="#ppt_h"/>
                                          </p:val>
                                        </p:tav>
                                      </p:tavLst>
                                    </p:anim>
                                    <p:animEffect transition="in" filter="fade">
                                      <p:cBhvr>
                                        <p:cTn id="100" dur="500"/>
                                        <p:tgtEl>
                                          <p:spTgt spid="114"/>
                                        </p:tgtEl>
                                      </p:cBhvr>
                                    </p:animEffect>
                                  </p:childTnLst>
                                </p:cTn>
                              </p:par>
                              <p:par>
                                <p:cTn id="101" presetID="53" presetClass="entr" presetSubtype="16" fill="hold" grpId="0" nodeType="withEffect">
                                  <p:stCondLst>
                                    <p:cond delay="0"/>
                                  </p:stCondLst>
                                  <p:childTnLst>
                                    <p:set>
                                      <p:cBhvr>
                                        <p:cTn id="102" dur="1" fill="hold">
                                          <p:stCondLst>
                                            <p:cond delay="0"/>
                                          </p:stCondLst>
                                        </p:cTn>
                                        <p:tgtEl>
                                          <p:spTgt spid="115"/>
                                        </p:tgtEl>
                                        <p:attrNameLst>
                                          <p:attrName>style.visibility</p:attrName>
                                        </p:attrNameLst>
                                      </p:cBhvr>
                                      <p:to>
                                        <p:strVal val="visible"/>
                                      </p:to>
                                    </p:set>
                                    <p:anim calcmode="lin" valueType="num">
                                      <p:cBhvr>
                                        <p:cTn id="103" dur="500" fill="hold"/>
                                        <p:tgtEl>
                                          <p:spTgt spid="115"/>
                                        </p:tgtEl>
                                        <p:attrNameLst>
                                          <p:attrName>ppt_w</p:attrName>
                                        </p:attrNameLst>
                                      </p:cBhvr>
                                      <p:tavLst>
                                        <p:tav tm="0">
                                          <p:val>
                                            <p:fltVal val="0"/>
                                          </p:val>
                                        </p:tav>
                                        <p:tav tm="100000">
                                          <p:val>
                                            <p:strVal val="#ppt_w"/>
                                          </p:val>
                                        </p:tav>
                                      </p:tavLst>
                                    </p:anim>
                                    <p:anim calcmode="lin" valueType="num">
                                      <p:cBhvr>
                                        <p:cTn id="104" dur="500" fill="hold"/>
                                        <p:tgtEl>
                                          <p:spTgt spid="115"/>
                                        </p:tgtEl>
                                        <p:attrNameLst>
                                          <p:attrName>ppt_h</p:attrName>
                                        </p:attrNameLst>
                                      </p:cBhvr>
                                      <p:tavLst>
                                        <p:tav tm="0">
                                          <p:val>
                                            <p:fltVal val="0"/>
                                          </p:val>
                                        </p:tav>
                                        <p:tav tm="100000">
                                          <p:val>
                                            <p:strVal val="#ppt_h"/>
                                          </p:val>
                                        </p:tav>
                                      </p:tavLst>
                                    </p:anim>
                                    <p:animEffect transition="in" filter="fade">
                                      <p:cBhvr>
                                        <p:cTn id="105" dur="500"/>
                                        <p:tgtEl>
                                          <p:spTgt spid="115"/>
                                        </p:tgtEl>
                                      </p:cBhvr>
                                    </p:animEffect>
                                  </p:childTnLst>
                                </p:cTn>
                              </p:par>
                              <p:par>
                                <p:cTn id="106" presetID="53" presetClass="entr" presetSubtype="16" fill="hold" grpId="0" nodeType="withEffect">
                                  <p:stCondLst>
                                    <p:cond delay="0"/>
                                  </p:stCondLst>
                                  <p:childTnLst>
                                    <p:set>
                                      <p:cBhvr>
                                        <p:cTn id="107" dur="1" fill="hold">
                                          <p:stCondLst>
                                            <p:cond delay="0"/>
                                          </p:stCondLst>
                                        </p:cTn>
                                        <p:tgtEl>
                                          <p:spTgt spid="116"/>
                                        </p:tgtEl>
                                        <p:attrNameLst>
                                          <p:attrName>style.visibility</p:attrName>
                                        </p:attrNameLst>
                                      </p:cBhvr>
                                      <p:to>
                                        <p:strVal val="visible"/>
                                      </p:to>
                                    </p:set>
                                    <p:anim calcmode="lin" valueType="num">
                                      <p:cBhvr>
                                        <p:cTn id="108" dur="500" fill="hold"/>
                                        <p:tgtEl>
                                          <p:spTgt spid="116"/>
                                        </p:tgtEl>
                                        <p:attrNameLst>
                                          <p:attrName>ppt_w</p:attrName>
                                        </p:attrNameLst>
                                      </p:cBhvr>
                                      <p:tavLst>
                                        <p:tav tm="0">
                                          <p:val>
                                            <p:fltVal val="0"/>
                                          </p:val>
                                        </p:tav>
                                        <p:tav tm="100000">
                                          <p:val>
                                            <p:strVal val="#ppt_w"/>
                                          </p:val>
                                        </p:tav>
                                      </p:tavLst>
                                    </p:anim>
                                    <p:anim calcmode="lin" valueType="num">
                                      <p:cBhvr>
                                        <p:cTn id="109" dur="500" fill="hold"/>
                                        <p:tgtEl>
                                          <p:spTgt spid="116"/>
                                        </p:tgtEl>
                                        <p:attrNameLst>
                                          <p:attrName>ppt_h</p:attrName>
                                        </p:attrNameLst>
                                      </p:cBhvr>
                                      <p:tavLst>
                                        <p:tav tm="0">
                                          <p:val>
                                            <p:fltVal val="0"/>
                                          </p:val>
                                        </p:tav>
                                        <p:tav tm="100000">
                                          <p:val>
                                            <p:strVal val="#ppt_h"/>
                                          </p:val>
                                        </p:tav>
                                      </p:tavLst>
                                    </p:anim>
                                    <p:animEffect transition="in" filter="fade">
                                      <p:cBhvr>
                                        <p:cTn id="110" dur="500"/>
                                        <p:tgtEl>
                                          <p:spTgt spid="116"/>
                                        </p:tgtEl>
                                      </p:cBhvr>
                                    </p:animEffect>
                                  </p:childTnLst>
                                </p:cTn>
                              </p:par>
                              <p:par>
                                <p:cTn id="111" presetID="53" presetClass="entr" presetSubtype="16" fill="hold" grpId="0" nodeType="withEffect">
                                  <p:stCondLst>
                                    <p:cond delay="0"/>
                                  </p:stCondLst>
                                  <p:childTnLst>
                                    <p:set>
                                      <p:cBhvr>
                                        <p:cTn id="112" dur="1" fill="hold">
                                          <p:stCondLst>
                                            <p:cond delay="0"/>
                                          </p:stCondLst>
                                        </p:cTn>
                                        <p:tgtEl>
                                          <p:spTgt spid="117"/>
                                        </p:tgtEl>
                                        <p:attrNameLst>
                                          <p:attrName>style.visibility</p:attrName>
                                        </p:attrNameLst>
                                      </p:cBhvr>
                                      <p:to>
                                        <p:strVal val="visible"/>
                                      </p:to>
                                    </p:set>
                                    <p:anim calcmode="lin" valueType="num">
                                      <p:cBhvr>
                                        <p:cTn id="113" dur="500" fill="hold"/>
                                        <p:tgtEl>
                                          <p:spTgt spid="117"/>
                                        </p:tgtEl>
                                        <p:attrNameLst>
                                          <p:attrName>ppt_w</p:attrName>
                                        </p:attrNameLst>
                                      </p:cBhvr>
                                      <p:tavLst>
                                        <p:tav tm="0">
                                          <p:val>
                                            <p:fltVal val="0"/>
                                          </p:val>
                                        </p:tav>
                                        <p:tav tm="100000">
                                          <p:val>
                                            <p:strVal val="#ppt_w"/>
                                          </p:val>
                                        </p:tav>
                                      </p:tavLst>
                                    </p:anim>
                                    <p:anim calcmode="lin" valueType="num">
                                      <p:cBhvr>
                                        <p:cTn id="114" dur="500" fill="hold"/>
                                        <p:tgtEl>
                                          <p:spTgt spid="117"/>
                                        </p:tgtEl>
                                        <p:attrNameLst>
                                          <p:attrName>ppt_h</p:attrName>
                                        </p:attrNameLst>
                                      </p:cBhvr>
                                      <p:tavLst>
                                        <p:tav tm="0">
                                          <p:val>
                                            <p:fltVal val="0"/>
                                          </p:val>
                                        </p:tav>
                                        <p:tav tm="100000">
                                          <p:val>
                                            <p:strVal val="#ppt_h"/>
                                          </p:val>
                                        </p:tav>
                                      </p:tavLst>
                                    </p:anim>
                                    <p:animEffect transition="in" filter="fade">
                                      <p:cBhvr>
                                        <p:cTn id="115" dur="500"/>
                                        <p:tgtEl>
                                          <p:spTgt spid="117"/>
                                        </p:tgtEl>
                                      </p:cBhvr>
                                    </p:animEffect>
                                  </p:childTnLst>
                                </p:cTn>
                              </p:par>
                              <p:par>
                                <p:cTn id="116" presetID="53" presetClass="entr" presetSubtype="16" fill="hold" grpId="0" nodeType="withEffect">
                                  <p:stCondLst>
                                    <p:cond delay="0"/>
                                  </p:stCondLst>
                                  <p:childTnLst>
                                    <p:set>
                                      <p:cBhvr>
                                        <p:cTn id="117" dur="1" fill="hold">
                                          <p:stCondLst>
                                            <p:cond delay="0"/>
                                          </p:stCondLst>
                                        </p:cTn>
                                        <p:tgtEl>
                                          <p:spTgt spid="118"/>
                                        </p:tgtEl>
                                        <p:attrNameLst>
                                          <p:attrName>style.visibility</p:attrName>
                                        </p:attrNameLst>
                                      </p:cBhvr>
                                      <p:to>
                                        <p:strVal val="visible"/>
                                      </p:to>
                                    </p:set>
                                    <p:anim calcmode="lin" valueType="num">
                                      <p:cBhvr>
                                        <p:cTn id="118" dur="500" fill="hold"/>
                                        <p:tgtEl>
                                          <p:spTgt spid="118"/>
                                        </p:tgtEl>
                                        <p:attrNameLst>
                                          <p:attrName>ppt_w</p:attrName>
                                        </p:attrNameLst>
                                      </p:cBhvr>
                                      <p:tavLst>
                                        <p:tav tm="0">
                                          <p:val>
                                            <p:fltVal val="0"/>
                                          </p:val>
                                        </p:tav>
                                        <p:tav tm="100000">
                                          <p:val>
                                            <p:strVal val="#ppt_w"/>
                                          </p:val>
                                        </p:tav>
                                      </p:tavLst>
                                    </p:anim>
                                    <p:anim calcmode="lin" valueType="num">
                                      <p:cBhvr>
                                        <p:cTn id="119" dur="500" fill="hold"/>
                                        <p:tgtEl>
                                          <p:spTgt spid="118"/>
                                        </p:tgtEl>
                                        <p:attrNameLst>
                                          <p:attrName>ppt_h</p:attrName>
                                        </p:attrNameLst>
                                      </p:cBhvr>
                                      <p:tavLst>
                                        <p:tav tm="0">
                                          <p:val>
                                            <p:fltVal val="0"/>
                                          </p:val>
                                        </p:tav>
                                        <p:tav tm="100000">
                                          <p:val>
                                            <p:strVal val="#ppt_h"/>
                                          </p:val>
                                        </p:tav>
                                      </p:tavLst>
                                    </p:anim>
                                    <p:animEffect transition="in" filter="fade">
                                      <p:cBhvr>
                                        <p:cTn id="120" dur="500"/>
                                        <p:tgtEl>
                                          <p:spTgt spid="118"/>
                                        </p:tgtEl>
                                      </p:cBhvr>
                                    </p:animEffect>
                                  </p:childTnLst>
                                </p:cTn>
                              </p:par>
                              <p:par>
                                <p:cTn id="121" presetID="53" presetClass="entr" presetSubtype="16" fill="hold" grpId="0" nodeType="withEffect">
                                  <p:stCondLst>
                                    <p:cond delay="0"/>
                                  </p:stCondLst>
                                  <p:childTnLst>
                                    <p:set>
                                      <p:cBhvr>
                                        <p:cTn id="122" dur="1" fill="hold">
                                          <p:stCondLst>
                                            <p:cond delay="0"/>
                                          </p:stCondLst>
                                        </p:cTn>
                                        <p:tgtEl>
                                          <p:spTgt spid="119"/>
                                        </p:tgtEl>
                                        <p:attrNameLst>
                                          <p:attrName>style.visibility</p:attrName>
                                        </p:attrNameLst>
                                      </p:cBhvr>
                                      <p:to>
                                        <p:strVal val="visible"/>
                                      </p:to>
                                    </p:set>
                                    <p:anim calcmode="lin" valueType="num">
                                      <p:cBhvr>
                                        <p:cTn id="123" dur="500" fill="hold"/>
                                        <p:tgtEl>
                                          <p:spTgt spid="119"/>
                                        </p:tgtEl>
                                        <p:attrNameLst>
                                          <p:attrName>ppt_w</p:attrName>
                                        </p:attrNameLst>
                                      </p:cBhvr>
                                      <p:tavLst>
                                        <p:tav tm="0">
                                          <p:val>
                                            <p:fltVal val="0"/>
                                          </p:val>
                                        </p:tav>
                                        <p:tav tm="100000">
                                          <p:val>
                                            <p:strVal val="#ppt_w"/>
                                          </p:val>
                                        </p:tav>
                                      </p:tavLst>
                                    </p:anim>
                                    <p:anim calcmode="lin" valueType="num">
                                      <p:cBhvr>
                                        <p:cTn id="124" dur="500" fill="hold"/>
                                        <p:tgtEl>
                                          <p:spTgt spid="119"/>
                                        </p:tgtEl>
                                        <p:attrNameLst>
                                          <p:attrName>ppt_h</p:attrName>
                                        </p:attrNameLst>
                                      </p:cBhvr>
                                      <p:tavLst>
                                        <p:tav tm="0">
                                          <p:val>
                                            <p:fltVal val="0"/>
                                          </p:val>
                                        </p:tav>
                                        <p:tav tm="100000">
                                          <p:val>
                                            <p:strVal val="#ppt_h"/>
                                          </p:val>
                                        </p:tav>
                                      </p:tavLst>
                                    </p:anim>
                                    <p:animEffect transition="in" filter="fade">
                                      <p:cBhvr>
                                        <p:cTn id="125" dur="500"/>
                                        <p:tgtEl>
                                          <p:spTgt spid="119"/>
                                        </p:tgtEl>
                                      </p:cBhvr>
                                    </p:animEffect>
                                  </p:childTnLst>
                                </p:cTn>
                              </p:par>
                            </p:childTnLst>
                          </p:cTn>
                        </p:par>
                      </p:childTnLst>
                    </p:cTn>
                  </p:par>
                  <p:par>
                    <p:cTn id="126" fill="hold">
                      <p:stCondLst>
                        <p:cond delay="indefinite"/>
                      </p:stCondLst>
                      <p:childTnLst>
                        <p:par>
                          <p:cTn id="127" fill="hold">
                            <p:stCondLst>
                              <p:cond delay="0"/>
                            </p:stCondLst>
                            <p:childTnLst>
                              <p:par>
                                <p:cTn id="128" presetID="20" presetClass="exit" presetSubtype="0" fill="hold" grpId="1" nodeType="clickEffect">
                                  <p:stCondLst>
                                    <p:cond delay="0"/>
                                  </p:stCondLst>
                                  <p:childTnLst>
                                    <p:animEffect transition="out" filter="wedge">
                                      <p:cBhvr>
                                        <p:cTn id="129" dur="250"/>
                                        <p:tgtEl>
                                          <p:spTgt spid="150"/>
                                        </p:tgtEl>
                                      </p:cBhvr>
                                    </p:animEffect>
                                    <p:set>
                                      <p:cBhvr>
                                        <p:cTn id="130" dur="1" fill="hold">
                                          <p:stCondLst>
                                            <p:cond delay="249"/>
                                          </p:stCondLst>
                                        </p:cTn>
                                        <p:tgtEl>
                                          <p:spTgt spid="150"/>
                                        </p:tgtEl>
                                        <p:attrNameLst>
                                          <p:attrName>style.visibility</p:attrName>
                                        </p:attrNameLst>
                                      </p:cBhvr>
                                      <p:to>
                                        <p:strVal val="hidden"/>
                                      </p:to>
                                    </p:set>
                                  </p:childTnLst>
                                </p:cTn>
                              </p:par>
                            </p:childTnLst>
                          </p:cTn>
                        </p:par>
                      </p:childTnLst>
                    </p:cTn>
                  </p:par>
                </p:childTnLst>
              </p:cTn>
              <p:nextCondLst>
                <p:cond evt="onClick" delay="0">
                  <p:tgtEl>
                    <p:spTgt spid="80"/>
                  </p:tgtEl>
                </p:cond>
              </p:nextCondLst>
            </p:seq>
            <p:seq concurrent="1" nextAc="seek">
              <p:cTn id="131" restart="whenNotActive" fill="hold" evtFilter="cancelBubble" nodeType="interactiveSeq">
                <p:stCondLst>
                  <p:cond evt="onClick" delay="0">
                    <p:tgtEl>
                      <p:spTgt spid="83"/>
                    </p:tgtEl>
                  </p:cond>
                </p:stCondLst>
                <p:endSync evt="end" delay="0">
                  <p:rtn val="all"/>
                </p:endSync>
                <p:childTnLst>
                  <p:par>
                    <p:cTn id="132" fill="hold">
                      <p:stCondLst>
                        <p:cond delay="0"/>
                      </p:stCondLst>
                      <p:childTnLst>
                        <p:par>
                          <p:cTn id="133" fill="hold">
                            <p:stCondLst>
                              <p:cond delay="0"/>
                            </p:stCondLst>
                            <p:childTnLst>
                              <p:par>
                                <p:cTn id="134" presetID="22" presetClass="entr" presetSubtype="1" fill="hold" grpId="0" nodeType="clickEffect">
                                  <p:stCondLst>
                                    <p:cond delay="0"/>
                                  </p:stCondLst>
                                  <p:childTnLst>
                                    <p:set>
                                      <p:cBhvr>
                                        <p:cTn id="135" dur="1" fill="hold">
                                          <p:stCondLst>
                                            <p:cond delay="0"/>
                                          </p:stCondLst>
                                        </p:cTn>
                                        <p:tgtEl>
                                          <p:spTgt spid="154"/>
                                        </p:tgtEl>
                                        <p:attrNameLst>
                                          <p:attrName>style.visibility</p:attrName>
                                        </p:attrNameLst>
                                      </p:cBhvr>
                                      <p:to>
                                        <p:strVal val="visible"/>
                                      </p:to>
                                    </p:set>
                                    <p:animEffect transition="in" filter="wipe(up)">
                                      <p:cBhvr>
                                        <p:cTn id="136" dur="500"/>
                                        <p:tgtEl>
                                          <p:spTgt spid="154"/>
                                        </p:tgtEl>
                                      </p:cBhvr>
                                    </p:animEffect>
                                  </p:childTnLst>
                                </p:cTn>
                              </p:par>
                            </p:childTnLst>
                          </p:cTn>
                        </p:par>
                      </p:childTnLst>
                    </p:cTn>
                  </p:par>
                  <p:par>
                    <p:cTn id="137" fill="hold">
                      <p:stCondLst>
                        <p:cond delay="indefinite"/>
                      </p:stCondLst>
                      <p:childTnLst>
                        <p:par>
                          <p:cTn id="138" fill="hold">
                            <p:stCondLst>
                              <p:cond delay="0"/>
                            </p:stCondLst>
                            <p:childTnLst>
                              <p:par>
                                <p:cTn id="139" presetID="53" presetClass="entr" presetSubtype="16" fill="hold" grpId="0" nodeType="clickEffect">
                                  <p:stCondLst>
                                    <p:cond delay="0"/>
                                  </p:stCondLst>
                                  <p:childTnLst>
                                    <p:set>
                                      <p:cBhvr>
                                        <p:cTn id="140" dur="1" fill="hold">
                                          <p:stCondLst>
                                            <p:cond delay="0"/>
                                          </p:stCondLst>
                                        </p:cTn>
                                        <p:tgtEl>
                                          <p:spTgt spid="120"/>
                                        </p:tgtEl>
                                        <p:attrNameLst>
                                          <p:attrName>style.visibility</p:attrName>
                                        </p:attrNameLst>
                                      </p:cBhvr>
                                      <p:to>
                                        <p:strVal val="visible"/>
                                      </p:to>
                                    </p:set>
                                    <p:anim calcmode="lin" valueType="num">
                                      <p:cBhvr>
                                        <p:cTn id="141" dur="500" fill="hold"/>
                                        <p:tgtEl>
                                          <p:spTgt spid="120"/>
                                        </p:tgtEl>
                                        <p:attrNameLst>
                                          <p:attrName>ppt_w</p:attrName>
                                        </p:attrNameLst>
                                      </p:cBhvr>
                                      <p:tavLst>
                                        <p:tav tm="0">
                                          <p:val>
                                            <p:fltVal val="0"/>
                                          </p:val>
                                        </p:tav>
                                        <p:tav tm="100000">
                                          <p:val>
                                            <p:strVal val="#ppt_w"/>
                                          </p:val>
                                        </p:tav>
                                      </p:tavLst>
                                    </p:anim>
                                    <p:anim calcmode="lin" valueType="num">
                                      <p:cBhvr>
                                        <p:cTn id="142" dur="500" fill="hold"/>
                                        <p:tgtEl>
                                          <p:spTgt spid="120"/>
                                        </p:tgtEl>
                                        <p:attrNameLst>
                                          <p:attrName>ppt_h</p:attrName>
                                        </p:attrNameLst>
                                      </p:cBhvr>
                                      <p:tavLst>
                                        <p:tav tm="0">
                                          <p:val>
                                            <p:fltVal val="0"/>
                                          </p:val>
                                        </p:tav>
                                        <p:tav tm="100000">
                                          <p:val>
                                            <p:strVal val="#ppt_h"/>
                                          </p:val>
                                        </p:tav>
                                      </p:tavLst>
                                    </p:anim>
                                    <p:animEffect transition="in" filter="fade">
                                      <p:cBhvr>
                                        <p:cTn id="143" dur="500"/>
                                        <p:tgtEl>
                                          <p:spTgt spid="120"/>
                                        </p:tgtEl>
                                      </p:cBhvr>
                                    </p:animEffect>
                                  </p:childTnLst>
                                </p:cTn>
                              </p:par>
                              <p:par>
                                <p:cTn id="144" presetID="53" presetClass="entr" presetSubtype="16" fill="hold" grpId="0" nodeType="withEffect">
                                  <p:stCondLst>
                                    <p:cond delay="0"/>
                                  </p:stCondLst>
                                  <p:childTnLst>
                                    <p:set>
                                      <p:cBhvr>
                                        <p:cTn id="145" dur="1" fill="hold">
                                          <p:stCondLst>
                                            <p:cond delay="0"/>
                                          </p:stCondLst>
                                        </p:cTn>
                                        <p:tgtEl>
                                          <p:spTgt spid="121"/>
                                        </p:tgtEl>
                                        <p:attrNameLst>
                                          <p:attrName>style.visibility</p:attrName>
                                        </p:attrNameLst>
                                      </p:cBhvr>
                                      <p:to>
                                        <p:strVal val="visible"/>
                                      </p:to>
                                    </p:set>
                                    <p:anim calcmode="lin" valueType="num">
                                      <p:cBhvr>
                                        <p:cTn id="146" dur="500" fill="hold"/>
                                        <p:tgtEl>
                                          <p:spTgt spid="121"/>
                                        </p:tgtEl>
                                        <p:attrNameLst>
                                          <p:attrName>ppt_w</p:attrName>
                                        </p:attrNameLst>
                                      </p:cBhvr>
                                      <p:tavLst>
                                        <p:tav tm="0">
                                          <p:val>
                                            <p:fltVal val="0"/>
                                          </p:val>
                                        </p:tav>
                                        <p:tav tm="100000">
                                          <p:val>
                                            <p:strVal val="#ppt_w"/>
                                          </p:val>
                                        </p:tav>
                                      </p:tavLst>
                                    </p:anim>
                                    <p:anim calcmode="lin" valueType="num">
                                      <p:cBhvr>
                                        <p:cTn id="147" dur="500" fill="hold"/>
                                        <p:tgtEl>
                                          <p:spTgt spid="121"/>
                                        </p:tgtEl>
                                        <p:attrNameLst>
                                          <p:attrName>ppt_h</p:attrName>
                                        </p:attrNameLst>
                                      </p:cBhvr>
                                      <p:tavLst>
                                        <p:tav tm="0">
                                          <p:val>
                                            <p:fltVal val="0"/>
                                          </p:val>
                                        </p:tav>
                                        <p:tav tm="100000">
                                          <p:val>
                                            <p:strVal val="#ppt_h"/>
                                          </p:val>
                                        </p:tav>
                                      </p:tavLst>
                                    </p:anim>
                                    <p:animEffect transition="in" filter="fade">
                                      <p:cBhvr>
                                        <p:cTn id="148" dur="500"/>
                                        <p:tgtEl>
                                          <p:spTgt spid="121"/>
                                        </p:tgtEl>
                                      </p:cBhvr>
                                    </p:animEffect>
                                  </p:childTnLst>
                                </p:cTn>
                              </p:par>
                              <p:par>
                                <p:cTn id="149" presetID="53" presetClass="entr" presetSubtype="16" fill="hold" grpId="0" nodeType="withEffect">
                                  <p:stCondLst>
                                    <p:cond delay="0"/>
                                  </p:stCondLst>
                                  <p:childTnLst>
                                    <p:set>
                                      <p:cBhvr>
                                        <p:cTn id="150" dur="1" fill="hold">
                                          <p:stCondLst>
                                            <p:cond delay="0"/>
                                          </p:stCondLst>
                                        </p:cTn>
                                        <p:tgtEl>
                                          <p:spTgt spid="122"/>
                                        </p:tgtEl>
                                        <p:attrNameLst>
                                          <p:attrName>style.visibility</p:attrName>
                                        </p:attrNameLst>
                                      </p:cBhvr>
                                      <p:to>
                                        <p:strVal val="visible"/>
                                      </p:to>
                                    </p:set>
                                    <p:anim calcmode="lin" valueType="num">
                                      <p:cBhvr>
                                        <p:cTn id="151" dur="500" fill="hold"/>
                                        <p:tgtEl>
                                          <p:spTgt spid="122"/>
                                        </p:tgtEl>
                                        <p:attrNameLst>
                                          <p:attrName>ppt_w</p:attrName>
                                        </p:attrNameLst>
                                      </p:cBhvr>
                                      <p:tavLst>
                                        <p:tav tm="0">
                                          <p:val>
                                            <p:fltVal val="0"/>
                                          </p:val>
                                        </p:tav>
                                        <p:tav tm="100000">
                                          <p:val>
                                            <p:strVal val="#ppt_w"/>
                                          </p:val>
                                        </p:tav>
                                      </p:tavLst>
                                    </p:anim>
                                    <p:anim calcmode="lin" valueType="num">
                                      <p:cBhvr>
                                        <p:cTn id="152" dur="500" fill="hold"/>
                                        <p:tgtEl>
                                          <p:spTgt spid="122"/>
                                        </p:tgtEl>
                                        <p:attrNameLst>
                                          <p:attrName>ppt_h</p:attrName>
                                        </p:attrNameLst>
                                      </p:cBhvr>
                                      <p:tavLst>
                                        <p:tav tm="0">
                                          <p:val>
                                            <p:fltVal val="0"/>
                                          </p:val>
                                        </p:tav>
                                        <p:tav tm="100000">
                                          <p:val>
                                            <p:strVal val="#ppt_h"/>
                                          </p:val>
                                        </p:tav>
                                      </p:tavLst>
                                    </p:anim>
                                    <p:animEffect transition="in" filter="fade">
                                      <p:cBhvr>
                                        <p:cTn id="153" dur="500"/>
                                        <p:tgtEl>
                                          <p:spTgt spid="122"/>
                                        </p:tgtEl>
                                      </p:cBhvr>
                                    </p:animEffect>
                                  </p:childTnLst>
                                </p:cTn>
                              </p:par>
                              <p:par>
                                <p:cTn id="154" presetID="53" presetClass="entr" presetSubtype="16" fill="hold" grpId="0" nodeType="withEffect">
                                  <p:stCondLst>
                                    <p:cond delay="0"/>
                                  </p:stCondLst>
                                  <p:childTnLst>
                                    <p:set>
                                      <p:cBhvr>
                                        <p:cTn id="155" dur="1" fill="hold">
                                          <p:stCondLst>
                                            <p:cond delay="0"/>
                                          </p:stCondLst>
                                        </p:cTn>
                                        <p:tgtEl>
                                          <p:spTgt spid="123"/>
                                        </p:tgtEl>
                                        <p:attrNameLst>
                                          <p:attrName>style.visibility</p:attrName>
                                        </p:attrNameLst>
                                      </p:cBhvr>
                                      <p:to>
                                        <p:strVal val="visible"/>
                                      </p:to>
                                    </p:set>
                                    <p:anim calcmode="lin" valueType="num">
                                      <p:cBhvr>
                                        <p:cTn id="156" dur="500" fill="hold"/>
                                        <p:tgtEl>
                                          <p:spTgt spid="123"/>
                                        </p:tgtEl>
                                        <p:attrNameLst>
                                          <p:attrName>ppt_w</p:attrName>
                                        </p:attrNameLst>
                                      </p:cBhvr>
                                      <p:tavLst>
                                        <p:tav tm="0">
                                          <p:val>
                                            <p:fltVal val="0"/>
                                          </p:val>
                                        </p:tav>
                                        <p:tav tm="100000">
                                          <p:val>
                                            <p:strVal val="#ppt_w"/>
                                          </p:val>
                                        </p:tav>
                                      </p:tavLst>
                                    </p:anim>
                                    <p:anim calcmode="lin" valueType="num">
                                      <p:cBhvr>
                                        <p:cTn id="157" dur="500" fill="hold"/>
                                        <p:tgtEl>
                                          <p:spTgt spid="123"/>
                                        </p:tgtEl>
                                        <p:attrNameLst>
                                          <p:attrName>ppt_h</p:attrName>
                                        </p:attrNameLst>
                                      </p:cBhvr>
                                      <p:tavLst>
                                        <p:tav tm="0">
                                          <p:val>
                                            <p:fltVal val="0"/>
                                          </p:val>
                                        </p:tav>
                                        <p:tav tm="100000">
                                          <p:val>
                                            <p:strVal val="#ppt_h"/>
                                          </p:val>
                                        </p:tav>
                                      </p:tavLst>
                                    </p:anim>
                                    <p:animEffect transition="in" filter="fade">
                                      <p:cBhvr>
                                        <p:cTn id="158" dur="500"/>
                                        <p:tgtEl>
                                          <p:spTgt spid="123"/>
                                        </p:tgtEl>
                                      </p:cBhvr>
                                    </p:animEffect>
                                  </p:childTnLst>
                                </p:cTn>
                              </p:par>
                              <p:par>
                                <p:cTn id="159" presetID="53" presetClass="entr" presetSubtype="16" fill="hold" grpId="0" nodeType="withEffect">
                                  <p:stCondLst>
                                    <p:cond delay="0"/>
                                  </p:stCondLst>
                                  <p:childTnLst>
                                    <p:set>
                                      <p:cBhvr>
                                        <p:cTn id="160" dur="1" fill="hold">
                                          <p:stCondLst>
                                            <p:cond delay="0"/>
                                          </p:stCondLst>
                                        </p:cTn>
                                        <p:tgtEl>
                                          <p:spTgt spid="124"/>
                                        </p:tgtEl>
                                        <p:attrNameLst>
                                          <p:attrName>style.visibility</p:attrName>
                                        </p:attrNameLst>
                                      </p:cBhvr>
                                      <p:to>
                                        <p:strVal val="visible"/>
                                      </p:to>
                                    </p:set>
                                    <p:anim calcmode="lin" valueType="num">
                                      <p:cBhvr>
                                        <p:cTn id="161" dur="500" fill="hold"/>
                                        <p:tgtEl>
                                          <p:spTgt spid="124"/>
                                        </p:tgtEl>
                                        <p:attrNameLst>
                                          <p:attrName>ppt_w</p:attrName>
                                        </p:attrNameLst>
                                      </p:cBhvr>
                                      <p:tavLst>
                                        <p:tav tm="0">
                                          <p:val>
                                            <p:fltVal val="0"/>
                                          </p:val>
                                        </p:tav>
                                        <p:tav tm="100000">
                                          <p:val>
                                            <p:strVal val="#ppt_w"/>
                                          </p:val>
                                        </p:tav>
                                      </p:tavLst>
                                    </p:anim>
                                    <p:anim calcmode="lin" valueType="num">
                                      <p:cBhvr>
                                        <p:cTn id="162" dur="500" fill="hold"/>
                                        <p:tgtEl>
                                          <p:spTgt spid="124"/>
                                        </p:tgtEl>
                                        <p:attrNameLst>
                                          <p:attrName>ppt_h</p:attrName>
                                        </p:attrNameLst>
                                      </p:cBhvr>
                                      <p:tavLst>
                                        <p:tav tm="0">
                                          <p:val>
                                            <p:fltVal val="0"/>
                                          </p:val>
                                        </p:tav>
                                        <p:tav tm="100000">
                                          <p:val>
                                            <p:strVal val="#ppt_h"/>
                                          </p:val>
                                        </p:tav>
                                      </p:tavLst>
                                    </p:anim>
                                    <p:animEffect transition="in" filter="fade">
                                      <p:cBhvr>
                                        <p:cTn id="163" dur="500"/>
                                        <p:tgtEl>
                                          <p:spTgt spid="124"/>
                                        </p:tgtEl>
                                      </p:cBhvr>
                                    </p:animEffect>
                                  </p:childTnLst>
                                </p:cTn>
                              </p:par>
                              <p:par>
                                <p:cTn id="164" presetID="53" presetClass="entr" presetSubtype="16" fill="hold" grpId="0" nodeType="withEffect">
                                  <p:stCondLst>
                                    <p:cond delay="0"/>
                                  </p:stCondLst>
                                  <p:childTnLst>
                                    <p:set>
                                      <p:cBhvr>
                                        <p:cTn id="165" dur="1" fill="hold">
                                          <p:stCondLst>
                                            <p:cond delay="0"/>
                                          </p:stCondLst>
                                        </p:cTn>
                                        <p:tgtEl>
                                          <p:spTgt spid="125"/>
                                        </p:tgtEl>
                                        <p:attrNameLst>
                                          <p:attrName>style.visibility</p:attrName>
                                        </p:attrNameLst>
                                      </p:cBhvr>
                                      <p:to>
                                        <p:strVal val="visible"/>
                                      </p:to>
                                    </p:set>
                                    <p:anim calcmode="lin" valueType="num">
                                      <p:cBhvr>
                                        <p:cTn id="166" dur="500" fill="hold"/>
                                        <p:tgtEl>
                                          <p:spTgt spid="125"/>
                                        </p:tgtEl>
                                        <p:attrNameLst>
                                          <p:attrName>ppt_w</p:attrName>
                                        </p:attrNameLst>
                                      </p:cBhvr>
                                      <p:tavLst>
                                        <p:tav tm="0">
                                          <p:val>
                                            <p:fltVal val="0"/>
                                          </p:val>
                                        </p:tav>
                                        <p:tav tm="100000">
                                          <p:val>
                                            <p:strVal val="#ppt_w"/>
                                          </p:val>
                                        </p:tav>
                                      </p:tavLst>
                                    </p:anim>
                                    <p:anim calcmode="lin" valueType="num">
                                      <p:cBhvr>
                                        <p:cTn id="167" dur="500" fill="hold"/>
                                        <p:tgtEl>
                                          <p:spTgt spid="125"/>
                                        </p:tgtEl>
                                        <p:attrNameLst>
                                          <p:attrName>ppt_h</p:attrName>
                                        </p:attrNameLst>
                                      </p:cBhvr>
                                      <p:tavLst>
                                        <p:tav tm="0">
                                          <p:val>
                                            <p:fltVal val="0"/>
                                          </p:val>
                                        </p:tav>
                                        <p:tav tm="100000">
                                          <p:val>
                                            <p:strVal val="#ppt_h"/>
                                          </p:val>
                                        </p:tav>
                                      </p:tavLst>
                                    </p:anim>
                                    <p:animEffect transition="in" filter="fade">
                                      <p:cBhvr>
                                        <p:cTn id="168" dur="500"/>
                                        <p:tgtEl>
                                          <p:spTgt spid="125"/>
                                        </p:tgtEl>
                                      </p:cBhvr>
                                    </p:animEffect>
                                  </p:childTnLst>
                                </p:cTn>
                              </p:par>
                              <p:par>
                                <p:cTn id="169" presetID="53" presetClass="entr" presetSubtype="16" fill="hold" grpId="0" nodeType="withEffect">
                                  <p:stCondLst>
                                    <p:cond delay="0"/>
                                  </p:stCondLst>
                                  <p:childTnLst>
                                    <p:set>
                                      <p:cBhvr>
                                        <p:cTn id="170" dur="1" fill="hold">
                                          <p:stCondLst>
                                            <p:cond delay="0"/>
                                          </p:stCondLst>
                                        </p:cTn>
                                        <p:tgtEl>
                                          <p:spTgt spid="126"/>
                                        </p:tgtEl>
                                        <p:attrNameLst>
                                          <p:attrName>style.visibility</p:attrName>
                                        </p:attrNameLst>
                                      </p:cBhvr>
                                      <p:to>
                                        <p:strVal val="visible"/>
                                      </p:to>
                                    </p:set>
                                    <p:anim calcmode="lin" valueType="num">
                                      <p:cBhvr>
                                        <p:cTn id="171" dur="500" fill="hold"/>
                                        <p:tgtEl>
                                          <p:spTgt spid="126"/>
                                        </p:tgtEl>
                                        <p:attrNameLst>
                                          <p:attrName>ppt_w</p:attrName>
                                        </p:attrNameLst>
                                      </p:cBhvr>
                                      <p:tavLst>
                                        <p:tav tm="0">
                                          <p:val>
                                            <p:fltVal val="0"/>
                                          </p:val>
                                        </p:tav>
                                        <p:tav tm="100000">
                                          <p:val>
                                            <p:strVal val="#ppt_w"/>
                                          </p:val>
                                        </p:tav>
                                      </p:tavLst>
                                    </p:anim>
                                    <p:anim calcmode="lin" valueType="num">
                                      <p:cBhvr>
                                        <p:cTn id="172" dur="500" fill="hold"/>
                                        <p:tgtEl>
                                          <p:spTgt spid="126"/>
                                        </p:tgtEl>
                                        <p:attrNameLst>
                                          <p:attrName>ppt_h</p:attrName>
                                        </p:attrNameLst>
                                      </p:cBhvr>
                                      <p:tavLst>
                                        <p:tav tm="0">
                                          <p:val>
                                            <p:fltVal val="0"/>
                                          </p:val>
                                        </p:tav>
                                        <p:tav tm="100000">
                                          <p:val>
                                            <p:strVal val="#ppt_h"/>
                                          </p:val>
                                        </p:tav>
                                      </p:tavLst>
                                    </p:anim>
                                    <p:animEffect transition="in" filter="fade">
                                      <p:cBhvr>
                                        <p:cTn id="173" dur="500"/>
                                        <p:tgtEl>
                                          <p:spTgt spid="126"/>
                                        </p:tgtEl>
                                      </p:cBhvr>
                                    </p:animEffect>
                                  </p:childTnLst>
                                </p:cTn>
                              </p:par>
                            </p:childTnLst>
                          </p:cTn>
                        </p:par>
                      </p:childTnLst>
                    </p:cTn>
                  </p:par>
                  <p:par>
                    <p:cTn id="174" fill="hold">
                      <p:stCondLst>
                        <p:cond delay="indefinite"/>
                      </p:stCondLst>
                      <p:childTnLst>
                        <p:par>
                          <p:cTn id="175" fill="hold">
                            <p:stCondLst>
                              <p:cond delay="0"/>
                            </p:stCondLst>
                            <p:childTnLst>
                              <p:par>
                                <p:cTn id="176" presetID="20" presetClass="exit" presetSubtype="0" fill="hold" grpId="1" nodeType="clickEffect">
                                  <p:stCondLst>
                                    <p:cond delay="0"/>
                                  </p:stCondLst>
                                  <p:childTnLst>
                                    <p:animEffect transition="out" filter="wedge">
                                      <p:cBhvr>
                                        <p:cTn id="177" dur="250"/>
                                        <p:tgtEl>
                                          <p:spTgt spid="154"/>
                                        </p:tgtEl>
                                      </p:cBhvr>
                                    </p:animEffect>
                                    <p:set>
                                      <p:cBhvr>
                                        <p:cTn id="178" dur="1" fill="hold">
                                          <p:stCondLst>
                                            <p:cond delay="249"/>
                                          </p:stCondLst>
                                        </p:cTn>
                                        <p:tgtEl>
                                          <p:spTgt spid="154"/>
                                        </p:tgtEl>
                                        <p:attrNameLst>
                                          <p:attrName>style.visibility</p:attrName>
                                        </p:attrNameLst>
                                      </p:cBhvr>
                                      <p:to>
                                        <p:strVal val="hidden"/>
                                      </p:to>
                                    </p:set>
                                  </p:childTnLst>
                                </p:cTn>
                              </p:par>
                            </p:childTnLst>
                          </p:cTn>
                        </p:par>
                      </p:childTnLst>
                    </p:cTn>
                  </p:par>
                </p:childTnLst>
              </p:cTn>
              <p:nextCondLst>
                <p:cond evt="onClick" delay="0">
                  <p:tgtEl>
                    <p:spTgt spid="83"/>
                  </p:tgtEl>
                </p:cond>
              </p:nextCondLst>
            </p:seq>
            <p:seq concurrent="1" nextAc="seek">
              <p:cTn id="179" restart="whenNotActive" fill="hold" evtFilter="cancelBubble" nodeType="interactiveSeq">
                <p:stCondLst>
                  <p:cond evt="onClick" delay="0">
                    <p:tgtEl>
                      <p:spTgt spid="82"/>
                    </p:tgtEl>
                  </p:cond>
                </p:stCondLst>
                <p:endSync evt="end" delay="0">
                  <p:rtn val="all"/>
                </p:endSync>
                <p:childTnLst>
                  <p:par>
                    <p:cTn id="180" fill="hold">
                      <p:stCondLst>
                        <p:cond delay="0"/>
                      </p:stCondLst>
                      <p:childTnLst>
                        <p:par>
                          <p:cTn id="181" fill="hold">
                            <p:stCondLst>
                              <p:cond delay="0"/>
                            </p:stCondLst>
                            <p:childTnLst>
                              <p:par>
                                <p:cTn id="182" presetID="22" presetClass="entr" presetSubtype="1" fill="hold" grpId="0" nodeType="clickEffect">
                                  <p:stCondLst>
                                    <p:cond delay="0"/>
                                  </p:stCondLst>
                                  <p:childTnLst>
                                    <p:set>
                                      <p:cBhvr>
                                        <p:cTn id="183" dur="1" fill="hold">
                                          <p:stCondLst>
                                            <p:cond delay="0"/>
                                          </p:stCondLst>
                                        </p:cTn>
                                        <p:tgtEl>
                                          <p:spTgt spid="149"/>
                                        </p:tgtEl>
                                        <p:attrNameLst>
                                          <p:attrName>style.visibility</p:attrName>
                                        </p:attrNameLst>
                                      </p:cBhvr>
                                      <p:to>
                                        <p:strVal val="visible"/>
                                      </p:to>
                                    </p:set>
                                    <p:animEffect transition="in" filter="wipe(up)">
                                      <p:cBhvr>
                                        <p:cTn id="184" dur="500"/>
                                        <p:tgtEl>
                                          <p:spTgt spid="149"/>
                                        </p:tgtEl>
                                      </p:cBhvr>
                                    </p:animEffect>
                                  </p:childTnLst>
                                </p:cTn>
                              </p:par>
                            </p:childTnLst>
                          </p:cTn>
                        </p:par>
                      </p:childTnLst>
                    </p:cTn>
                  </p:par>
                  <p:par>
                    <p:cTn id="185" fill="hold">
                      <p:stCondLst>
                        <p:cond delay="indefinite"/>
                      </p:stCondLst>
                      <p:childTnLst>
                        <p:par>
                          <p:cTn id="186" fill="hold">
                            <p:stCondLst>
                              <p:cond delay="0"/>
                            </p:stCondLst>
                            <p:childTnLst>
                              <p:par>
                                <p:cTn id="187" presetID="53" presetClass="entr" presetSubtype="16" fill="hold" grpId="0" nodeType="clickEffect">
                                  <p:stCondLst>
                                    <p:cond delay="0"/>
                                  </p:stCondLst>
                                  <p:childTnLst>
                                    <p:set>
                                      <p:cBhvr>
                                        <p:cTn id="188" dur="1" fill="hold">
                                          <p:stCondLst>
                                            <p:cond delay="0"/>
                                          </p:stCondLst>
                                        </p:cTn>
                                        <p:tgtEl>
                                          <p:spTgt spid="127"/>
                                        </p:tgtEl>
                                        <p:attrNameLst>
                                          <p:attrName>style.visibility</p:attrName>
                                        </p:attrNameLst>
                                      </p:cBhvr>
                                      <p:to>
                                        <p:strVal val="visible"/>
                                      </p:to>
                                    </p:set>
                                    <p:anim calcmode="lin" valueType="num">
                                      <p:cBhvr>
                                        <p:cTn id="189" dur="500" fill="hold"/>
                                        <p:tgtEl>
                                          <p:spTgt spid="127"/>
                                        </p:tgtEl>
                                        <p:attrNameLst>
                                          <p:attrName>ppt_w</p:attrName>
                                        </p:attrNameLst>
                                      </p:cBhvr>
                                      <p:tavLst>
                                        <p:tav tm="0">
                                          <p:val>
                                            <p:fltVal val="0"/>
                                          </p:val>
                                        </p:tav>
                                        <p:tav tm="100000">
                                          <p:val>
                                            <p:strVal val="#ppt_w"/>
                                          </p:val>
                                        </p:tav>
                                      </p:tavLst>
                                    </p:anim>
                                    <p:anim calcmode="lin" valueType="num">
                                      <p:cBhvr>
                                        <p:cTn id="190" dur="500" fill="hold"/>
                                        <p:tgtEl>
                                          <p:spTgt spid="127"/>
                                        </p:tgtEl>
                                        <p:attrNameLst>
                                          <p:attrName>ppt_h</p:attrName>
                                        </p:attrNameLst>
                                      </p:cBhvr>
                                      <p:tavLst>
                                        <p:tav tm="0">
                                          <p:val>
                                            <p:fltVal val="0"/>
                                          </p:val>
                                        </p:tav>
                                        <p:tav tm="100000">
                                          <p:val>
                                            <p:strVal val="#ppt_h"/>
                                          </p:val>
                                        </p:tav>
                                      </p:tavLst>
                                    </p:anim>
                                    <p:animEffect transition="in" filter="fade">
                                      <p:cBhvr>
                                        <p:cTn id="191" dur="500"/>
                                        <p:tgtEl>
                                          <p:spTgt spid="127"/>
                                        </p:tgtEl>
                                      </p:cBhvr>
                                    </p:animEffect>
                                  </p:childTnLst>
                                </p:cTn>
                              </p:par>
                              <p:par>
                                <p:cTn id="192" presetID="53" presetClass="entr" presetSubtype="16" fill="hold" grpId="0" nodeType="withEffect">
                                  <p:stCondLst>
                                    <p:cond delay="0"/>
                                  </p:stCondLst>
                                  <p:childTnLst>
                                    <p:set>
                                      <p:cBhvr>
                                        <p:cTn id="193" dur="1" fill="hold">
                                          <p:stCondLst>
                                            <p:cond delay="0"/>
                                          </p:stCondLst>
                                        </p:cTn>
                                        <p:tgtEl>
                                          <p:spTgt spid="128"/>
                                        </p:tgtEl>
                                        <p:attrNameLst>
                                          <p:attrName>style.visibility</p:attrName>
                                        </p:attrNameLst>
                                      </p:cBhvr>
                                      <p:to>
                                        <p:strVal val="visible"/>
                                      </p:to>
                                    </p:set>
                                    <p:anim calcmode="lin" valueType="num">
                                      <p:cBhvr>
                                        <p:cTn id="194" dur="500" fill="hold"/>
                                        <p:tgtEl>
                                          <p:spTgt spid="128"/>
                                        </p:tgtEl>
                                        <p:attrNameLst>
                                          <p:attrName>ppt_w</p:attrName>
                                        </p:attrNameLst>
                                      </p:cBhvr>
                                      <p:tavLst>
                                        <p:tav tm="0">
                                          <p:val>
                                            <p:fltVal val="0"/>
                                          </p:val>
                                        </p:tav>
                                        <p:tav tm="100000">
                                          <p:val>
                                            <p:strVal val="#ppt_w"/>
                                          </p:val>
                                        </p:tav>
                                      </p:tavLst>
                                    </p:anim>
                                    <p:anim calcmode="lin" valueType="num">
                                      <p:cBhvr>
                                        <p:cTn id="195" dur="500" fill="hold"/>
                                        <p:tgtEl>
                                          <p:spTgt spid="128"/>
                                        </p:tgtEl>
                                        <p:attrNameLst>
                                          <p:attrName>ppt_h</p:attrName>
                                        </p:attrNameLst>
                                      </p:cBhvr>
                                      <p:tavLst>
                                        <p:tav tm="0">
                                          <p:val>
                                            <p:fltVal val="0"/>
                                          </p:val>
                                        </p:tav>
                                        <p:tav tm="100000">
                                          <p:val>
                                            <p:strVal val="#ppt_h"/>
                                          </p:val>
                                        </p:tav>
                                      </p:tavLst>
                                    </p:anim>
                                    <p:animEffect transition="in" filter="fade">
                                      <p:cBhvr>
                                        <p:cTn id="196" dur="500"/>
                                        <p:tgtEl>
                                          <p:spTgt spid="128"/>
                                        </p:tgtEl>
                                      </p:cBhvr>
                                    </p:animEffect>
                                  </p:childTnLst>
                                </p:cTn>
                              </p:par>
                            </p:childTnLst>
                          </p:cTn>
                        </p:par>
                      </p:childTnLst>
                    </p:cTn>
                  </p:par>
                  <p:par>
                    <p:cTn id="197" fill="hold">
                      <p:stCondLst>
                        <p:cond delay="indefinite"/>
                      </p:stCondLst>
                      <p:childTnLst>
                        <p:par>
                          <p:cTn id="198" fill="hold">
                            <p:stCondLst>
                              <p:cond delay="0"/>
                            </p:stCondLst>
                            <p:childTnLst>
                              <p:par>
                                <p:cTn id="199" presetID="20" presetClass="exit" presetSubtype="0" fill="hold" grpId="1" nodeType="clickEffect">
                                  <p:stCondLst>
                                    <p:cond delay="0"/>
                                  </p:stCondLst>
                                  <p:childTnLst>
                                    <p:animEffect transition="out" filter="wedge">
                                      <p:cBhvr>
                                        <p:cTn id="200" dur="250"/>
                                        <p:tgtEl>
                                          <p:spTgt spid="149"/>
                                        </p:tgtEl>
                                      </p:cBhvr>
                                    </p:animEffect>
                                    <p:set>
                                      <p:cBhvr>
                                        <p:cTn id="201" dur="1" fill="hold">
                                          <p:stCondLst>
                                            <p:cond delay="249"/>
                                          </p:stCondLst>
                                        </p:cTn>
                                        <p:tgtEl>
                                          <p:spTgt spid="149"/>
                                        </p:tgtEl>
                                        <p:attrNameLst>
                                          <p:attrName>style.visibility</p:attrName>
                                        </p:attrNameLst>
                                      </p:cBhvr>
                                      <p:to>
                                        <p:strVal val="hidden"/>
                                      </p:to>
                                    </p:set>
                                  </p:childTnLst>
                                </p:cTn>
                              </p:par>
                            </p:childTnLst>
                          </p:cTn>
                        </p:par>
                      </p:childTnLst>
                    </p:cTn>
                  </p:par>
                </p:childTnLst>
              </p:cTn>
              <p:nextCondLst>
                <p:cond evt="onClick" delay="0">
                  <p:tgtEl>
                    <p:spTgt spid="82"/>
                  </p:tgtEl>
                </p:cond>
              </p:nextCondLst>
            </p:seq>
            <p:seq concurrent="1" nextAc="seek">
              <p:cTn id="202" restart="whenNotActive" fill="hold" evtFilter="cancelBubble" nodeType="interactiveSeq">
                <p:stCondLst>
                  <p:cond evt="onClick" delay="0">
                    <p:tgtEl>
                      <p:spTgt spid="81"/>
                    </p:tgtEl>
                  </p:cond>
                </p:stCondLst>
                <p:endSync evt="end" delay="0">
                  <p:rtn val="all"/>
                </p:endSync>
                <p:childTnLst>
                  <p:par>
                    <p:cTn id="203" fill="hold">
                      <p:stCondLst>
                        <p:cond delay="0"/>
                      </p:stCondLst>
                      <p:childTnLst>
                        <p:par>
                          <p:cTn id="204" fill="hold">
                            <p:stCondLst>
                              <p:cond delay="0"/>
                            </p:stCondLst>
                            <p:childTnLst>
                              <p:par>
                                <p:cTn id="205" presetID="22" presetClass="entr" presetSubtype="1" fill="hold" grpId="0" nodeType="clickEffect">
                                  <p:stCondLst>
                                    <p:cond delay="0"/>
                                  </p:stCondLst>
                                  <p:childTnLst>
                                    <p:set>
                                      <p:cBhvr>
                                        <p:cTn id="206" dur="1" fill="hold">
                                          <p:stCondLst>
                                            <p:cond delay="0"/>
                                          </p:stCondLst>
                                        </p:cTn>
                                        <p:tgtEl>
                                          <p:spTgt spid="148"/>
                                        </p:tgtEl>
                                        <p:attrNameLst>
                                          <p:attrName>style.visibility</p:attrName>
                                        </p:attrNameLst>
                                      </p:cBhvr>
                                      <p:to>
                                        <p:strVal val="visible"/>
                                      </p:to>
                                    </p:set>
                                    <p:animEffect transition="in" filter="wipe(up)">
                                      <p:cBhvr>
                                        <p:cTn id="207" dur="500"/>
                                        <p:tgtEl>
                                          <p:spTgt spid="148"/>
                                        </p:tgtEl>
                                      </p:cBhvr>
                                    </p:animEffect>
                                  </p:childTnLst>
                                </p:cTn>
                              </p:par>
                            </p:childTnLst>
                          </p:cTn>
                        </p:par>
                      </p:childTnLst>
                    </p:cTn>
                  </p:par>
                  <p:par>
                    <p:cTn id="208" fill="hold">
                      <p:stCondLst>
                        <p:cond delay="indefinite"/>
                      </p:stCondLst>
                      <p:childTnLst>
                        <p:par>
                          <p:cTn id="209" fill="hold">
                            <p:stCondLst>
                              <p:cond delay="0"/>
                            </p:stCondLst>
                            <p:childTnLst>
                              <p:par>
                                <p:cTn id="210" presetID="53" presetClass="entr" presetSubtype="16" fill="hold" grpId="0" nodeType="clickEffect">
                                  <p:stCondLst>
                                    <p:cond delay="0"/>
                                  </p:stCondLst>
                                  <p:childTnLst>
                                    <p:set>
                                      <p:cBhvr>
                                        <p:cTn id="211" dur="1" fill="hold">
                                          <p:stCondLst>
                                            <p:cond delay="0"/>
                                          </p:stCondLst>
                                        </p:cTn>
                                        <p:tgtEl>
                                          <p:spTgt spid="129"/>
                                        </p:tgtEl>
                                        <p:attrNameLst>
                                          <p:attrName>style.visibility</p:attrName>
                                        </p:attrNameLst>
                                      </p:cBhvr>
                                      <p:to>
                                        <p:strVal val="visible"/>
                                      </p:to>
                                    </p:set>
                                    <p:anim calcmode="lin" valueType="num">
                                      <p:cBhvr>
                                        <p:cTn id="212" dur="500" fill="hold"/>
                                        <p:tgtEl>
                                          <p:spTgt spid="129"/>
                                        </p:tgtEl>
                                        <p:attrNameLst>
                                          <p:attrName>ppt_w</p:attrName>
                                        </p:attrNameLst>
                                      </p:cBhvr>
                                      <p:tavLst>
                                        <p:tav tm="0">
                                          <p:val>
                                            <p:fltVal val="0"/>
                                          </p:val>
                                        </p:tav>
                                        <p:tav tm="100000">
                                          <p:val>
                                            <p:strVal val="#ppt_w"/>
                                          </p:val>
                                        </p:tav>
                                      </p:tavLst>
                                    </p:anim>
                                    <p:anim calcmode="lin" valueType="num">
                                      <p:cBhvr>
                                        <p:cTn id="213" dur="500" fill="hold"/>
                                        <p:tgtEl>
                                          <p:spTgt spid="129"/>
                                        </p:tgtEl>
                                        <p:attrNameLst>
                                          <p:attrName>ppt_h</p:attrName>
                                        </p:attrNameLst>
                                      </p:cBhvr>
                                      <p:tavLst>
                                        <p:tav tm="0">
                                          <p:val>
                                            <p:fltVal val="0"/>
                                          </p:val>
                                        </p:tav>
                                        <p:tav tm="100000">
                                          <p:val>
                                            <p:strVal val="#ppt_h"/>
                                          </p:val>
                                        </p:tav>
                                      </p:tavLst>
                                    </p:anim>
                                    <p:animEffect transition="in" filter="fade">
                                      <p:cBhvr>
                                        <p:cTn id="214" dur="500"/>
                                        <p:tgtEl>
                                          <p:spTgt spid="129"/>
                                        </p:tgtEl>
                                      </p:cBhvr>
                                    </p:animEffect>
                                  </p:childTnLst>
                                </p:cTn>
                              </p:par>
                              <p:par>
                                <p:cTn id="215" presetID="53" presetClass="entr" presetSubtype="16" fill="hold" grpId="0" nodeType="withEffect">
                                  <p:stCondLst>
                                    <p:cond delay="0"/>
                                  </p:stCondLst>
                                  <p:childTnLst>
                                    <p:set>
                                      <p:cBhvr>
                                        <p:cTn id="216" dur="1" fill="hold">
                                          <p:stCondLst>
                                            <p:cond delay="0"/>
                                          </p:stCondLst>
                                        </p:cTn>
                                        <p:tgtEl>
                                          <p:spTgt spid="130"/>
                                        </p:tgtEl>
                                        <p:attrNameLst>
                                          <p:attrName>style.visibility</p:attrName>
                                        </p:attrNameLst>
                                      </p:cBhvr>
                                      <p:to>
                                        <p:strVal val="visible"/>
                                      </p:to>
                                    </p:set>
                                    <p:anim calcmode="lin" valueType="num">
                                      <p:cBhvr>
                                        <p:cTn id="217" dur="500" fill="hold"/>
                                        <p:tgtEl>
                                          <p:spTgt spid="130"/>
                                        </p:tgtEl>
                                        <p:attrNameLst>
                                          <p:attrName>ppt_w</p:attrName>
                                        </p:attrNameLst>
                                      </p:cBhvr>
                                      <p:tavLst>
                                        <p:tav tm="0">
                                          <p:val>
                                            <p:fltVal val="0"/>
                                          </p:val>
                                        </p:tav>
                                        <p:tav tm="100000">
                                          <p:val>
                                            <p:strVal val="#ppt_w"/>
                                          </p:val>
                                        </p:tav>
                                      </p:tavLst>
                                    </p:anim>
                                    <p:anim calcmode="lin" valueType="num">
                                      <p:cBhvr>
                                        <p:cTn id="218" dur="500" fill="hold"/>
                                        <p:tgtEl>
                                          <p:spTgt spid="130"/>
                                        </p:tgtEl>
                                        <p:attrNameLst>
                                          <p:attrName>ppt_h</p:attrName>
                                        </p:attrNameLst>
                                      </p:cBhvr>
                                      <p:tavLst>
                                        <p:tav tm="0">
                                          <p:val>
                                            <p:fltVal val="0"/>
                                          </p:val>
                                        </p:tav>
                                        <p:tav tm="100000">
                                          <p:val>
                                            <p:strVal val="#ppt_h"/>
                                          </p:val>
                                        </p:tav>
                                      </p:tavLst>
                                    </p:anim>
                                    <p:animEffect transition="in" filter="fade">
                                      <p:cBhvr>
                                        <p:cTn id="219" dur="500"/>
                                        <p:tgtEl>
                                          <p:spTgt spid="130"/>
                                        </p:tgtEl>
                                      </p:cBhvr>
                                    </p:animEffect>
                                  </p:childTnLst>
                                </p:cTn>
                              </p:par>
                              <p:par>
                                <p:cTn id="220" presetID="53" presetClass="entr" presetSubtype="16" fill="hold" grpId="0" nodeType="withEffect">
                                  <p:stCondLst>
                                    <p:cond delay="0"/>
                                  </p:stCondLst>
                                  <p:childTnLst>
                                    <p:set>
                                      <p:cBhvr>
                                        <p:cTn id="221" dur="1" fill="hold">
                                          <p:stCondLst>
                                            <p:cond delay="0"/>
                                          </p:stCondLst>
                                        </p:cTn>
                                        <p:tgtEl>
                                          <p:spTgt spid="169"/>
                                        </p:tgtEl>
                                        <p:attrNameLst>
                                          <p:attrName>style.visibility</p:attrName>
                                        </p:attrNameLst>
                                      </p:cBhvr>
                                      <p:to>
                                        <p:strVal val="visible"/>
                                      </p:to>
                                    </p:set>
                                    <p:anim calcmode="lin" valueType="num">
                                      <p:cBhvr>
                                        <p:cTn id="222" dur="500" fill="hold"/>
                                        <p:tgtEl>
                                          <p:spTgt spid="169"/>
                                        </p:tgtEl>
                                        <p:attrNameLst>
                                          <p:attrName>ppt_w</p:attrName>
                                        </p:attrNameLst>
                                      </p:cBhvr>
                                      <p:tavLst>
                                        <p:tav tm="0">
                                          <p:val>
                                            <p:fltVal val="0"/>
                                          </p:val>
                                        </p:tav>
                                        <p:tav tm="100000">
                                          <p:val>
                                            <p:strVal val="#ppt_w"/>
                                          </p:val>
                                        </p:tav>
                                      </p:tavLst>
                                    </p:anim>
                                    <p:anim calcmode="lin" valueType="num">
                                      <p:cBhvr>
                                        <p:cTn id="223" dur="500" fill="hold"/>
                                        <p:tgtEl>
                                          <p:spTgt spid="169"/>
                                        </p:tgtEl>
                                        <p:attrNameLst>
                                          <p:attrName>ppt_h</p:attrName>
                                        </p:attrNameLst>
                                      </p:cBhvr>
                                      <p:tavLst>
                                        <p:tav tm="0">
                                          <p:val>
                                            <p:fltVal val="0"/>
                                          </p:val>
                                        </p:tav>
                                        <p:tav tm="100000">
                                          <p:val>
                                            <p:strVal val="#ppt_h"/>
                                          </p:val>
                                        </p:tav>
                                      </p:tavLst>
                                    </p:anim>
                                    <p:animEffect transition="in" filter="fade">
                                      <p:cBhvr>
                                        <p:cTn id="224" dur="500"/>
                                        <p:tgtEl>
                                          <p:spTgt spid="169"/>
                                        </p:tgtEl>
                                      </p:cBhvr>
                                    </p:animEffect>
                                  </p:childTnLst>
                                </p:cTn>
                              </p:par>
                              <p:par>
                                <p:cTn id="225" presetID="53" presetClass="entr" presetSubtype="16" fill="hold" grpId="0" nodeType="withEffect">
                                  <p:stCondLst>
                                    <p:cond delay="0"/>
                                  </p:stCondLst>
                                  <p:childTnLst>
                                    <p:set>
                                      <p:cBhvr>
                                        <p:cTn id="226" dur="1" fill="hold">
                                          <p:stCondLst>
                                            <p:cond delay="0"/>
                                          </p:stCondLst>
                                        </p:cTn>
                                        <p:tgtEl>
                                          <p:spTgt spid="131"/>
                                        </p:tgtEl>
                                        <p:attrNameLst>
                                          <p:attrName>style.visibility</p:attrName>
                                        </p:attrNameLst>
                                      </p:cBhvr>
                                      <p:to>
                                        <p:strVal val="visible"/>
                                      </p:to>
                                    </p:set>
                                    <p:anim calcmode="lin" valueType="num">
                                      <p:cBhvr>
                                        <p:cTn id="227" dur="500" fill="hold"/>
                                        <p:tgtEl>
                                          <p:spTgt spid="131"/>
                                        </p:tgtEl>
                                        <p:attrNameLst>
                                          <p:attrName>ppt_w</p:attrName>
                                        </p:attrNameLst>
                                      </p:cBhvr>
                                      <p:tavLst>
                                        <p:tav tm="0">
                                          <p:val>
                                            <p:fltVal val="0"/>
                                          </p:val>
                                        </p:tav>
                                        <p:tav tm="100000">
                                          <p:val>
                                            <p:strVal val="#ppt_w"/>
                                          </p:val>
                                        </p:tav>
                                      </p:tavLst>
                                    </p:anim>
                                    <p:anim calcmode="lin" valueType="num">
                                      <p:cBhvr>
                                        <p:cTn id="228" dur="500" fill="hold"/>
                                        <p:tgtEl>
                                          <p:spTgt spid="131"/>
                                        </p:tgtEl>
                                        <p:attrNameLst>
                                          <p:attrName>ppt_h</p:attrName>
                                        </p:attrNameLst>
                                      </p:cBhvr>
                                      <p:tavLst>
                                        <p:tav tm="0">
                                          <p:val>
                                            <p:fltVal val="0"/>
                                          </p:val>
                                        </p:tav>
                                        <p:tav tm="100000">
                                          <p:val>
                                            <p:strVal val="#ppt_h"/>
                                          </p:val>
                                        </p:tav>
                                      </p:tavLst>
                                    </p:anim>
                                    <p:animEffect transition="in" filter="fade">
                                      <p:cBhvr>
                                        <p:cTn id="229" dur="500"/>
                                        <p:tgtEl>
                                          <p:spTgt spid="131"/>
                                        </p:tgtEl>
                                      </p:cBhvr>
                                    </p:animEffect>
                                  </p:childTnLst>
                                </p:cTn>
                              </p:par>
                              <p:par>
                                <p:cTn id="230" presetID="53" presetClass="entr" presetSubtype="16" fill="hold" grpId="0" nodeType="withEffect">
                                  <p:stCondLst>
                                    <p:cond delay="0"/>
                                  </p:stCondLst>
                                  <p:childTnLst>
                                    <p:set>
                                      <p:cBhvr>
                                        <p:cTn id="231" dur="1" fill="hold">
                                          <p:stCondLst>
                                            <p:cond delay="0"/>
                                          </p:stCondLst>
                                        </p:cTn>
                                        <p:tgtEl>
                                          <p:spTgt spid="132"/>
                                        </p:tgtEl>
                                        <p:attrNameLst>
                                          <p:attrName>style.visibility</p:attrName>
                                        </p:attrNameLst>
                                      </p:cBhvr>
                                      <p:to>
                                        <p:strVal val="visible"/>
                                      </p:to>
                                    </p:set>
                                    <p:anim calcmode="lin" valueType="num">
                                      <p:cBhvr>
                                        <p:cTn id="232" dur="500" fill="hold"/>
                                        <p:tgtEl>
                                          <p:spTgt spid="132"/>
                                        </p:tgtEl>
                                        <p:attrNameLst>
                                          <p:attrName>ppt_w</p:attrName>
                                        </p:attrNameLst>
                                      </p:cBhvr>
                                      <p:tavLst>
                                        <p:tav tm="0">
                                          <p:val>
                                            <p:fltVal val="0"/>
                                          </p:val>
                                        </p:tav>
                                        <p:tav tm="100000">
                                          <p:val>
                                            <p:strVal val="#ppt_w"/>
                                          </p:val>
                                        </p:tav>
                                      </p:tavLst>
                                    </p:anim>
                                    <p:anim calcmode="lin" valueType="num">
                                      <p:cBhvr>
                                        <p:cTn id="233" dur="500" fill="hold"/>
                                        <p:tgtEl>
                                          <p:spTgt spid="132"/>
                                        </p:tgtEl>
                                        <p:attrNameLst>
                                          <p:attrName>ppt_h</p:attrName>
                                        </p:attrNameLst>
                                      </p:cBhvr>
                                      <p:tavLst>
                                        <p:tav tm="0">
                                          <p:val>
                                            <p:fltVal val="0"/>
                                          </p:val>
                                        </p:tav>
                                        <p:tav tm="100000">
                                          <p:val>
                                            <p:strVal val="#ppt_h"/>
                                          </p:val>
                                        </p:tav>
                                      </p:tavLst>
                                    </p:anim>
                                    <p:animEffect transition="in" filter="fade">
                                      <p:cBhvr>
                                        <p:cTn id="234" dur="500"/>
                                        <p:tgtEl>
                                          <p:spTgt spid="132"/>
                                        </p:tgtEl>
                                      </p:cBhvr>
                                    </p:animEffect>
                                  </p:childTnLst>
                                </p:cTn>
                              </p:par>
                              <p:par>
                                <p:cTn id="235" presetID="53" presetClass="entr" presetSubtype="16" fill="hold" grpId="0" nodeType="withEffect">
                                  <p:stCondLst>
                                    <p:cond delay="0"/>
                                  </p:stCondLst>
                                  <p:childTnLst>
                                    <p:set>
                                      <p:cBhvr>
                                        <p:cTn id="236" dur="1" fill="hold">
                                          <p:stCondLst>
                                            <p:cond delay="0"/>
                                          </p:stCondLst>
                                        </p:cTn>
                                        <p:tgtEl>
                                          <p:spTgt spid="133"/>
                                        </p:tgtEl>
                                        <p:attrNameLst>
                                          <p:attrName>style.visibility</p:attrName>
                                        </p:attrNameLst>
                                      </p:cBhvr>
                                      <p:to>
                                        <p:strVal val="visible"/>
                                      </p:to>
                                    </p:set>
                                    <p:anim calcmode="lin" valueType="num">
                                      <p:cBhvr>
                                        <p:cTn id="237" dur="500" fill="hold"/>
                                        <p:tgtEl>
                                          <p:spTgt spid="133"/>
                                        </p:tgtEl>
                                        <p:attrNameLst>
                                          <p:attrName>ppt_w</p:attrName>
                                        </p:attrNameLst>
                                      </p:cBhvr>
                                      <p:tavLst>
                                        <p:tav tm="0">
                                          <p:val>
                                            <p:fltVal val="0"/>
                                          </p:val>
                                        </p:tav>
                                        <p:tav tm="100000">
                                          <p:val>
                                            <p:strVal val="#ppt_w"/>
                                          </p:val>
                                        </p:tav>
                                      </p:tavLst>
                                    </p:anim>
                                    <p:anim calcmode="lin" valueType="num">
                                      <p:cBhvr>
                                        <p:cTn id="238" dur="500" fill="hold"/>
                                        <p:tgtEl>
                                          <p:spTgt spid="133"/>
                                        </p:tgtEl>
                                        <p:attrNameLst>
                                          <p:attrName>ppt_h</p:attrName>
                                        </p:attrNameLst>
                                      </p:cBhvr>
                                      <p:tavLst>
                                        <p:tav tm="0">
                                          <p:val>
                                            <p:fltVal val="0"/>
                                          </p:val>
                                        </p:tav>
                                        <p:tav tm="100000">
                                          <p:val>
                                            <p:strVal val="#ppt_h"/>
                                          </p:val>
                                        </p:tav>
                                      </p:tavLst>
                                    </p:anim>
                                    <p:animEffect transition="in" filter="fade">
                                      <p:cBhvr>
                                        <p:cTn id="239" dur="500"/>
                                        <p:tgtEl>
                                          <p:spTgt spid="133"/>
                                        </p:tgtEl>
                                      </p:cBhvr>
                                    </p:animEffect>
                                  </p:childTnLst>
                                </p:cTn>
                              </p:par>
                              <p:par>
                                <p:cTn id="240" presetID="53" presetClass="entr" presetSubtype="16" fill="hold" grpId="0" nodeType="withEffect">
                                  <p:stCondLst>
                                    <p:cond delay="0"/>
                                  </p:stCondLst>
                                  <p:childTnLst>
                                    <p:set>
                                      <p:cBhvr>
                                        <p:cTn id="241" dur="1" fill="hold">
                                          <p:stCondLst>
                                            <p:cond delay="0"/>
                                          </p:stCondLst>
                                        </p:cTn>
                                        <p:tgtEl>
                                          <p:spTgt spid="134"/>
                                        </p:tgtEl>
                                        <p:attrNameLst>
                                          <p:attrName>style.visibility</p:attrName>
                                        </p:attrNameLst>
                                      </p:cBhvr>
                                      <p:to>
                                        <p:strVal val="visible"/>
                                      </p:to>
                                    </p:set>
                                    <p:anim calcmode="lin" valueType="num">
                                      <p:cBhvr>
                                        <p:cTn id="242" dur="500" fill="hold"/>
                                        <p:tgtEl>
                                          <p:spTgt spid="134"/>
                                        </p:tgtEl>
                                        <p:attrNameLst>
                                          <p:attrName>ppt_w</p:attrName>
                                        </p:attrNameLst>
                                      </p:cBhvr>
                                      <p:tavLst>
                                        <p:tav tm="0">
                                          <p:val>
                                            <p:fltVal val="0"/>
                                          </p:val>
                                        </p:tav>
                                        <p:tav tm="100000">
                                          <p:val>
                                            <p:strVal val="#ppt_w"/>
                                          </p:val>
                                        </p:tav>
                                      </p:tavLst>
                                    </p:anim>
                                    <p:anim calcmode="lin" valueType="num">
                                      <p:cBhvr>
                                        <p:cTn id="243" dur="500" fill="hold"/>
                                        <p:tgtEl>
                                          <p:spTgt spid="134"/>
                                        </p:tgtEl>
                                        <p:attrNameLst>
                                          <p:attrName>ppt_h</p:attrName>
                                        </p:attrNameLst>
                                      </p:cBhvr>
                                      <p:tavLst>
                                        <p:tav tm="0">
                                          <p:val>
                                            <p:fltVal val="0"/>
                                          </p:val>
                                        </p:tav>
                                        <p:tav tm="100000">
                                          <p:val>
                                            <p:strVal val="#ppt_h"/>
                                          </p:val>
                                        </p:tav>
                                      </p:tavLst>
                                    </p:anim>
                                    <p:animEffect transition="in" filter="fade">
                                      <p:cBhvr>
                                        <p:cTn id="244" dur="500"/>
                                        <p:tgtEl>
                                          <p:spTgt spid="134"/>
                                        </p:tgtEl>
                                      </p:cBhvr>
                                    </p:animEffect>
                                  </p:childTnLst>
                                </p:cTn>
                              </p:par>
                            </p:childTnLst>
                          </p:cTn>
                        </p:par>
                      </p:childTnLst>
                    </p:cTn>
                  </p:par>
                  <p:par>
                    <p:cTn id="245" fill="hold">
                      <p:stCondLst>
                        <p:cond delay="indefinite"/>
                      </p:stCondLst>
                      <p:childTnLst>
                        <p:par>
                          <p:cTn id="246" fill="hold">
                            <p:stCondLst>
                              <p:cond delay="0"/>
                            </p:stCondLst>
                            <p:childTnLst>
                              <p:par>
                                <p:cTn id="247" presetID="20" presetClass="exit" presetSubtype="0" fill="hold" grpId="1" nodeType="clickEffect">
                                  <p:stCondLst>
                                    <p:cond delay="0"/>
                                  </p:stCondLst>
                                  <p:childTnLst>
                                    <p:animEffect transition="out" filter="wedge">
                                      <p:cBhvr>
                                        <p:cTn id="248" dur="250"/>
                                        <p:tgtEl>
                                          <p:spTgt spid="148"/>
                                        </p:tgtEl>
                                      </p:cBhvr>
                                    </p:animEffect>
                                    <p:set>
                                      <p:cBhvr>
                                        <p:cTn id="249" dur="1" fill="hold">
                                          <p:stCondLst>
                                            <p:cond delay="249"/>
                                          </p:stCondLst>
                                        </p:cTn>
                                        <p:tgtEl>
                                          <p:spTgt spid="148"/>
                                        </p:tgtEl>
                                        <p:attrNameLst>
                                          <p:attrName>style.visibility</p:attrName>
                                        </p:attrNameLst>
                                      </p:cBhvr>
                                      <p:to>
                                        <p:strVal val="hidden"/>
                                      </p:to>
                                    </p:set>
                                  </p:childTnLst>
                                </p:cTn>
                              </p:par>
                            </p:childTnLst>
                          </p:cTn>
                        </p:par>
                      </p:childTnLst>
                    </p:cTn>
                  </p:par>
                </p:childTnLst>
              </p:cTn>
              <p:nextCondLst>
                <p:cond evt="onClick" delay="0">
                  <p:tgtEl>
                    <p:spTgt spid="81"/>
                  </p:tgtEl>
                </p:cond>
              </p:nextCondLst>
            </p:seq>
            <p:seq concurrent="1" nextAc="seek">
              <p:cTn id="250" restart="whenNotActive" fill="hold" evtFilter="cancelBubble" nodeType="interactiveSeq">
                <p:stCondLst>
                  <p:cond evt="onClick" delay="0">
                    <p:tgtEl>
                      <p:spTgt spid="93"/>
                    </p:tgtEl>
                  </p:cond>
                </p:stCondLst>
                <p:endSync evt="end" delay="0">
                  <p:rtn val="all"/>
                </p:endSync>
                <p:childTnLst>
                  <p:par>
                    <p:cTn id="251" fill="hold">
                      <p:stCondLst>
                        <p:cond delay="0"/>
                      </p:stCondLst>
                      <p:childTnLst>
                        <p:par>
                          <p:cTn id="252" fill="hold">
                            <p:stCondLst>
                              <p:cond delay="0"/>
                            </p:stCondLst>
                            <p:childTnLst>
                              <p:par>
                                <p:cTn id="253" presetID="22" presetClass="entr" presetSubtype="1" fill="hold" grpId="0" nodeType="clickEffect">
                                  <p:stCondLst>
                                    <p:cond delay="0"/>
                                  </p:stCondLst>
                                  <p:childTnLst>
                                    <p:set>
                                      <p:cBhvr>
                                        <p:cTn id="254" dur="1" fill="hold">
                                          <p:stCondLst>
                                            <p:cond delay="0"/>
                                          </p:stCondLst>
                                        </p:cTn>
                                        <p:tgtEl>
                                          <p:spTgt spid="147"/>
                                        </p:tgtEl>
                                        <p:attrNameLst>
                                          <p:attrName>style.visibility</p:attrName>
                                        </p:attrNameLst>
                                      </p:cBhvr>
                                      <p:to>
                                        <p:strVal val="visible"/>
                                      </p:to>
                                    </p:set>
                                    <p:animEffect transition="in" filter="wipe(up)">
                                      <p:cBhvr>
                                        <p:cTn id="255" dur="500"/>
                                        <p:tgtEl>
                                          <p:spTgt spid="147"/>
                                        </p:tgtEl>
                                      </p:cBhvr>
                                    </p:animEffect>
                                  </p:childTnLst>
                                </p:cTn>
                              </p:par>
                            </p:childTnLst>
                          </p:cTn>
                        </p:par>
                      </p:childTnLst>
                    </p:cTn>
                  </p:par>
                  <p:par>
                    <p:cTn id="256" fill="hold">
                      <p:stCondLst>
                        <p:cond delay="indefinite"/>
                      </p:stCondLst>
                      <p:childTnLst>
                        <p:par>
                          <p:cTn id="257" fill="hold">
                            <p:stCondLst>
                              <p:cond delay="0"/>
                            </p:stCondLst>
                            <p:childTnLst>
                              <p:par>
                                <p:cTn id="258" presetID="53" presetClass="entr" presetSubtype="16" fill="hold" grpId="0" nodeType="clickEffect">
                                  <p:stCondLst>
                                    <p:cond delay="0"/>
                                  </p:stCondLst>
                                  <p:childTnLst>
                                    <p:set>
                                      <p:cBhvr>
                                        <p:cTn id="259" dur="1" fill="hold">
                                          <p:stCondLst>
                                            <p:cond delay="0"/>
                                          </p:stCondLst>
                                        </p:cTn>
                                        <p:tgtEl>
                                          <p:spTgt spid="135"/>
                                        </p:tgtEl>
                                        <p:attrNameLst>
                                          <p:attrName>style.visibility</p:attrName>
                                        </p:attrNameLst>
                                      </p:cBhvr>
                                      <p:to>
                                        <p:strVal val="visible"/>
                                      </p:to>
                                    </p:set>
                                    <p:anim calcmode="lin" valueType="num">
                                      <p:cBhvr>
                                        <p:cTn id="260" dur="500" fill="hold"/>
                                        <p:tgtEl>
                                          <p:spTgt spid="135"/>
                                        </p:tgtEl>
                                        <p:attrNameLst>
                                          <p:attrName>ppt_w</p:attrName>
                                        </p:attrNameLst>
                                      </p:cBhvr>
                                      <p:tavLst>
                                        <p:tav tm="0">
                                          <p:val>
                                            <p:fltVal val="0"/>
                                          </p:val>
                                        </p:tav>
                                        <p:tav tm="100000">
                                          <p:val>
                                            <p:strVal val="#ppt_w"/>
                                          </p:val>
                                        </p:tav>
                                      </p:tavLst>
                                    </p:anim>
                                    <p:anim calcmode="lin" valueType="num">
                                      <p:cBhvr>
                                        <p:cTn id="261" dur="500" fill="hold"/>
                                        <p:tgtEl>
                                          <p:spTgt spid="135"/>
                                        </p:tgtEl>
                                        <p:attrNameLst>
                                          <p:attrName>ppt_h</p:attrName>
                                        </p:attrNameLst>
                                      </p:cBhvr>
                                      <p:tavLst>
                                        <p:tav tm="0">
                                          <p:val>
                                            <p:fltVal val="0"/>
                                          </p:val>
                                        </p:tav>
                                        <p:tav tm="100000">
                                          <p:val>
                                            <p:strVal val="#ppt_h"/>
                                          </p:val>
                                        </p:tav>
                                      </p:tavLst>
                                    </p:anim>
                                    <p:animEffect transition="in" filter="fade">
                                      <p:cBhvr>
                                        <p:cTn id="262" dur="500"/>
                                        <p:tgtEl>
                                          <p:spTgt spid="135"/>
                                        </p:tgtEl>
                                      </p:cBhvr>
                                    </p:animEffect>
                                  </p:childTnLst>
                                </p:cTn>
                              </p:par>
                              <p:par>
                                <p:cTn id="263" presetID="53" presetClass="entr" presetSubtype="16" fill="hold" grpId="0" nodeType="withEffect">
                                  <p:stCondLst>
                                    <p:cond delay="0"/>
                                  </p:stCondLst>
                                  <p:childTnLst>
                                    <p:set>
                                      <p:cBhvr>
                                        <p:cTn id="264" dur="1" fill="hold">
                                          <p:stCondLst>
                                            <p:cond delay="0"/>
                                          </p:stCondLst>
                                        </p:cTn>
                                        <p:tgtEl>
                                          <p:spTgt spid="136"/>
                                        </p:tgtEl>
                                        <p:attrNameLst>
                                          <p:attrName>style.visibility</p:attrName>
                                        </p:attrNameLst>
                                      </p:cBhvr>
                                      <p:to>
                                        <p:strVal val="visible"/>
                                      </p:to>
                                    </p:set>
                                    <p:anim calcmode="lin" valueType="num">
                                      <p:cBhvr>
                                        <p:cTn id="265" dur="500" fill="hold"/>
                                        <p:tgtEl>
                                          <p:spTgt spid="136"/>
                                        </p:tgtEl>
                                        <p:attrNameLst>
                                          <p:attrName>ppt_w</p:attrName>
                                        </p:attrNameLst>
                                      </p:cBhvr>
                                      <p:tavLst>
                                        <p:tav tm="0">
                                          <p:val>
                                            <p:fltVal val="0"/>
                                          </p:val>
                                        </p:tav>
                                        <p:tav tm="100000">
                                          <p:val>
                                            <p:strVal val="#ppt_w"/>
                                          </p:val>
                                        </p:tav>
                                      </p:tavLst>
                                    </p:anim>
                                    <p:anim calcmode="lin" valueType="num">
                                      <p:cBhvr>
                                        <p:cTn id="266" dur="500" fill="hold"/>
                                        <p:tgtEl>
                                          <p:spTgt spid="136"/>
                                        </p:tgtEl>
                                        <p:attrNameLst>
                                          <p:attrName>ppt_h</p:attrName>
                                        </p:attrNameLst>
                                      </p:cBhvr>
                                      <p:tavLst>
                                        <p:tav tm="0">
                                          <p:val>
                                            <p:fltVal val="0"/>
                                          </p:val>
                                        </p:tav>
                                        <p:tav tm="100000">
                                          <p:val>
                                            <p:strVal val="#ppt_h"/>
                                          </p:val>
                                        </p:tav>
                                      </p:tavLst>
                                    </p:anim>
                                    <p:animEffect transition="in" filter="fade">
                                      <p:cBhvr>
                                        <p:cTn id="267" dur="500"/>
                                        <p:tgtEl>
                                          <p:spTgt spid="136"/>
                                        </p:tgtEl>
                                      </p:cBhvr>
                                    </p:animEffect>
                                  </p:childTnLst>
                                </p:cTn>
                              </p:par>
                              <p:par>
                                <p:cTn id="268" presetID="53" presetClass="entr" presetSubtype="16" fill="hold" grpId="0" nodeType="withEffect">
                                  <p:stCondLst>
                                    <p:cond delay="0"/>
                                  </p:stCondLst>
                                  <p:childTnLst>
                                    <p:set>
                                      <p:cBhvr>
                                        <p:cTn id="269" dur="1" fill="hold">
                                          <p:stCondLst>
                                            <p:cond delay="0"/>
                                          </p:stCondLst>
                                        </p:cTn>
                                        <p:tgtEl>
                                          <p:spTgt spid="137"/>
                                        </p:tgtEl>
                                        <p:attrNameLst>
                                          <p:attrName>style.visibility</p:attrName>
                                        </p:attrNameLst>
                                      </p:cBhvr>
                                      <p:to>
                                        <p:strVal val="visible"/>
                                      </p:to>
                                    </p:set>
                                    <p:anim calcmode="lin" valueType="num">
                                      <p:cBhvr>
                                        <p:cTn id="270" dur="500" fill="hold"/>
                                        <p:tgtEl>
                                          <p:spTgt spid="137"/>
                                        </p:tgtEl>
                                        <p:attrNameLst>
                                          <p:attrName>ppt_w</p:attrName>
                                        </p:attrNameLst>
                                      </p:cBhvr>
                                      <p:tavLst>
                                        <p:tav tm="0">
                                          <p:val>
                                            <p:fltVal val="0"/>
                                          </p:val>
                                        </p:tav>
                                        <p:tav tm="100000">
                                          <p:val>
                                            <p:strVal val="#ppt_w"/>
                                          </p:val>
                                        </p:tav>
                                      </p:tavLst>
                                    </p:anim>
                                    <p:anim calcmode="lin" valueType="num">
                                      <p:cBhvr>
                                        <p:cTn id="271" dur="500" fill="hold"/>
                                        <p:tgtEl>
                                          <p:spTgt spid="137"/>
                                        </p:tgtEl>
                                        <p:attrNameLst>
                                          <p:attrName>ppt_h</p:attrName>
                                        </p:attrNameLst>
                                      </p:cBhvr>
                                      <p:tavLst>
                                        <p:tav tm="0">
                                          <p:val>
                                            <p:fltVal val="0"/>
                                          </p:val>
                                        </p:tav>
                                        <p:tav tm="100000">
                                          <p:val>
                                            <p:strVal val="#ppt_h"/>
                                          </p:val>
                                        </p:tav>
                                      </p:tavLst>
                                    </p:anim>
                                    <p:animEffect transition="in" filter="fade">
                                      <p:cBhvr>
                                        <p:cTn id="272" dur="500"/>
                                        <p:tgtEl>
                                          <p:spTgt spid="137"/>
                                        </p:tgtEl>
                                      </p:cBhvr>
                                    </p:animEffect>
                                  </p:childTnLst>
                                </p:cTn>
                              </p:par>
                              <p:par>
                                <p:cTn id="273" presetID="53" presetClass="entr" presetSubtype="16" fill="hold" grpId="0" nodeType="withEffect">
                                  <p:stCondLst>
                                    <p:cond delay="0"/>
                                  </p:stCondLst>
                                  <p:childTnLst>
                                    <p:set>
                                      <p:cBhvr>
                                        <p:cTn id="274" dur="1" fill="hold">
                                          <p:stCondLst>
                                            <p:cond delay="0"/>
                                          </p:stCondLst>
                                        </p:cTn>
                                        <p:tgtEl>
                                          <p:spTgt spid="138"/>
                                        </p:tgtEl>
                                        <p:attrNameLst>
                                          <p:attrName>style.visibility</p:attrName>
                                        </p:attrNameLst>
                                      </p:cBhvr>
                                      <p:to>
                                        <p:strVal val="visible"/>
                                      </p:to>
                                    </p:set>
                                    <p:anim calcmode="lin" valueType="num">
                                      <p:cBhvr>
                                        <p:cTn id="275" dur="500" fill="hold"/>
                                        <p:tgtEl>
                                          <p:spTgt spid="138"/>
                                        </p:tgtEl>
                                        <p:attrNameLst>
                                          <p:attrName>ppt_w</p:attrName>
                                        </p:attrNameLst>
                                      </p:cBhvr>
                                      <p:tavLst>
                                        <p:tav tm="0">
                                          <p:val>
                                            <p:fltVal val="0"/>
                                          </p:val>
                                        </p:tav>
                                        <p:tav tm="100000">
                                          <p:val>
                                            <p:strVal val="#ppt_w"/>
                                          </p:val>
                                        </p:tav>
                                      </p:tavLst>
                                    </p:anim>
                                    <p:anim calcmode="lin" valueType="num">
                                      <p:cBhvr>
                                        <p:cTn id="276" dur="500" fill="hold"/>
                                        <p:tgtEl>
                                          <p:spTgt spid="138"/>
                                        </p:tgtEl>
                                        <p:attrNameLst>
                                          <p:attrName>ppt_h</p:attrName>
                                        </p:attrNameLst>
                                      </p:cBhvr>
                                      <p:tavLst>
                                        <p:tav tm="0">
                                          <p:val>
                                            <p:fltVal val="0"/>
                                          </p:val>
                                        </p:tav>
                                        <p:tav tm="100000">
                                          <p:val>
                                            <p:strVal val="#ppt_h"/>
                                          </p:val>
                                        </p:tav>
                                      </p:tavLst>
                                    </p:anim>
                                    <p:animEffect transition="in" filter="fade">
                                      <p:cBhvr>
                                        <p:cTn id="277" dur="500"/>
                                        <p:tgtEl>
                                          <p:spTgt spid="138"/>
                                        </p:tgtEl>
                                      </p:cBhvr>
                                    </p:animEffect>
                                  </p:childTnLst>
                                </p:cTn>
                              </p:par>
                              <p:par>
                                <p:cTn id="278" presetID="53" presetClass="entr" presetSubtype="16" fill="hold" grpId="0" nodeType="withEffect">
                                  <p:stCondLst>
                                    <p:cond delay="0"/>
                                  </p:stCondLst>
                                  <p:childTnLst>
                                    <p:set>
                                      <p:cBhvr>
                                        <p:cTn id="279" dur="1" fill="hold">
                                          <p:stCondLst>
                                            <p:cond delay="0"/>
                                          </p:stCondLst>
                                        </p:cTn>
                                        <p:tgtEl>
                                          <p:spTgt spid="143"/>
                                        </p:tgtEl>
                                        <p:attrNameLst>
                                          <p:attrName>style.visibility</p:attrName>
                                        </p:attrNameLst>
                                      </p:cBhvr>
                                      <p:to>
                                        <p:strVal val="visible"/>
                                      </p:to>
                                    </p:set>
                                    <p:anim calcmode="lin" valueType="num">
                                      <p:cBhvr>
                                        <p:cTn id="280" dur="500" fill="hold"/>
                                        <p:tgtEl>
                                          <p:spTgt spid="143"/>
                                        </p:tgtEl>
                                        <p:attrNameLst>
                                          <p:attrName>ppt_w</p:attrName>
                                        </p:attrNameLst>
                                      </p:cBhvr>
                                      <p:tavLst>
                                        <p:tav tm="0">
                                          <p:val>
                                            <p:fltVal val="0"/>
                                          </p:val>
                                        </p:tav>
                                        <p:tav tm="100000">
                                          <p:val>
                                            <p:strVal val="#ppt_w"/>
                                          </p:val>
                                        </p:tav>
                                      </p:tavLst>
                                    </p:anim>
                                    <p:anim calcmode="lin" valueType="num">
                                      <p:cBhvr>
                                        <p:cTn id="281" dur="500" fill="hold"/>
                                        <p:tgtEl>
                                          <p:spTgt spid="143"/>
                                        </p:tgtEl>
                                        <p:attrNameLst>
                                          <p:attrName>ppt_h</p:attrName>
                                        </p:attrNameLst>
                                      </p:cBhvr>
                                      <p:tavLst>
                                        <p:tav tm="0">
                                          <p:val>
                                            <p:fltVal val="0"/>
                                          </p:val>
                                        </p:tav>
                                        <p:tav tm="100000">
                                          <p:val>
                                            <p:strVal val="#ppt_h"/>
                                          </p:val>
                                        </p:tav>
                                      </p:tavLst>
                                    </p:anim>
                                    <p:animEffect transition="in" filter="fade">
                                      <p:cBhvr>
                                        <p:cTn id="282" dur="500"/>
                                        <p:tgtEl>
                                          <p:spTgt spid="143"/>
                                        </p:tgtEl>
                                      </p:cBhvr>
                                    </p:animEffect>
                                  </p:childTnLst>
                                </p:cTn>
                              </p:par>
                              <p:par>
                                <p:cTn id="283" presetID="53" presetClass="entr" presetSubtype="16" fill="hold" grpId="0" nodeType="withEffect">
                                  <p:stCondLst>
                                    <p:cond delay="0"/>
                                  </p:stCondLst>
                                  <p:childTnLst>
                                    <p:set>
                                      <p:cBhvr>
                                        <p:cTn id="284" dur="1" fill="hold">
                                          <p:stCondLst>
                                            <p:cond delay="0"/>
                                          </p:stCondLst>
                                        </p:cTn>
                                        <p:tgtEl>
                                          <p:spTgt spid="144"/>
                                        </p:tgtEl>
                                        <p:attrNameLst>
                                          <p:attrName>style.visibility</p:attrName>
                                        </p:attrNameLst>
                                      </p:cBhvr>
                                      <p:to>
                                        <p:strVal val="visible"/>
                                      </p:to>
                                    </p:set>
                                    <p:anim calcmode="lin" valueType="num">
                                      <p:cBhvr>
                                        <p:cTn id="285" dur="500" fill="hold"/>
                                        <p:tgtEl>
                                          <p:spTgt spid="144"/>
                                        </p:tgtEl>
                                        <p:attrNameLst>
                                          <p:attrName>ppt_w</p:attrName>
                                        </p:attrNameLst>
                                      </p:cBhvr>
                                      <p:tavLst>
                                        <p:tav tm="0">
                                          <p:val>
                                            <p:fltVal val="0"/>
                                          </p:val>
                                        </p:tav>
                                        <p:tav tm="100000">
                                          <p:val>
                                            <p:strVal val="#ppt_w"/>
                                          </p:val>
                                        </p:tav>
                                      </p:tavLst>
                                    </p:anim>
                                    <p:anim calcmode="lin" valueType="num">
                                      <p:cBhvr>
                                        <p:cTn id="286" dur="500" fill="hold"/>
                                        <p:tgtEl>
                                          <p:spTgt spid="144"/>
                                        </p:tgtEl>
                                        <p:attrNameLst>
                                          <p:attrName>ppt_h</p:attrName>
                                        </p:attrNameLst>
                                      </p:cBhvr>
                                      <p:tavLst>
                                        <p:tav tm="0">
                                          <p:val>
                                            <p:fltVal val="0"/>
                                          </p:val>
                                        </p:tav>
                                        <p:tav tm="100000">
                                          <p:val>
                                            <p:strVal val="#ppt_h"/>
                                          </p:val>
                                        </p:tav>
                                      </p:tavLst>
                                    </p:anim>
                                    <p:animEffect transition="in" filter="fade">
                                      <p:cBhvr>
                                        <p:cTn id="287" dur="500"/>
                                        <p:tgtEl>
                                          <p:spTgt spid="144"/>
                                        </p:tgtEl>
                                      </p:cBhvr>
                                    </p:animEffect>
                                  </p:childTnLst>
                                </p:cTn>
                              </p:par>
                            </p:childTnLst>
                          </p:cTn>
                        </p:par>
                      </p:childTnLst>
                    </p:cTn>
                  </p:par>
                  <p:par>
                    <p:cTn id="288" fill="hold">
                      <p:stCondLst>
                        <p:cond delay="indefinite"/>
                      </p:stCondLst>
                      <p:childTnLst>
                        <p:par>
                          <p:cTn id="289" fill="hold">
                            <p:stCondLst>
                              <p:cond delay="0"/>
                            </p:stCondLst>
                            <p:childTnLst>
                              <p:par>
                                <p:cTn id="290" presetID="20" presetClass="exit" presetSubtype="0" fill="hold" grpId="1" nodeType="clickEffect">
                                  <p:stCondLst>
                                    <p:cond delay="0"/>
                                  </p:stCondLst>
                                  <p:childTnLst>
                                    <p:animEffect transition="out" filter="wedge">
                                      <p:cBhvr>
                                        <p:cTn id="291" dur="250"/>
                                        <p:tgtEl>
                                          <p:spTgt spid="147"/>
                                        </p:tgtEl>
                                      </p:cBhvr>
                                    </p:animEffect>
                                    <p:set>
                                      <p:cBhvr>
                                        <p:cTn id="292" dur="1" fill="hold">
                                          <p:stCondLst>
                                            <p:cond delay="249"/>
                                          </p:stCondLst>
                                        </p:cTn>
                                        <p:tgtEl>
                                          <p:spTgt spid="147"/>
                                        </p:tgtEl>
                                        <p:attrNameLst>
                                          <p:attrName>style.visibility</p:attrName>
                                        </p:attrNameLst>
                                      </p:cBhvr>
                                      <p:to>
                                        <p:strVal val="hidden"/>
                                      </p:to>
                                    </p:set>
                                  </p:childTnLst>
                                </p:cTn>
                              </p:par>
                            </p:childTnLst>
                          </p:cTn>
                        </p:par>
                      </p:childTnLst>
                    </p:cTn>
                  </p:par>
                </p:childTnLst>
              </p:cTn>
              <p:nextCondLst>
                <p:cond evt="onClick" delay="0">
                  <p:tgtEl>
                    <p:spTgt spid="93"/>
                  </p:tgtEl>
                </p:cond>
              </p:nextCondLst>
            </p:seq>
          </p:childTnLst>
        </p:cTn>
      </p:par>
    </p:tnLst>
    <p:bldLst>
      <p:bldP spid="131" grpId="0"/>
      <p:bldP spid="132" grpId="0"/>
      <p:bldP spid="133" grpId="0"/>
      <p:bldP spid="134" grpId="0"/>
      <p:bldP spid="100" grpId="0"/>
      <p:bldP spid="101" grpId="0"/>
      <p:bldP spid="102" grpId="0"/>
      <p:bldP spid="103" grpId="0"/>
      <p:bldP spid="104" grpId="0"/>
      <p:bldP spid="105" grpId="0"/>
      <p:bldP spid="106" grpId="0"/>
      <p:bldP spid="108" grpId="0"/>
      <p:bldP spid="109" grpId="0"/>
      <p:bldP spid="110" grpId="0"/>
      <p:bldP spid="111" grpId="0"/>
      <p:bldP spid="113" grpId="0"/>
      <p:bldP spid="114" grpId="0"/>
      <p:bldP spid="115" grpId="0"/>
      <p:bldP spid="116" grpId="0"/>
      <p:bldP spid="117" grpId="0"/>
      <p:bldP spid="118" grpId="0"/>
      <p:bldP spid="119" grpId="0"/>
      <p:bldP spid="120" grpId="0"/>
      <p:bldP spid="121" grpId="0"/>
      <p:bldP spid="122" grpId="0"/>
      <p:bldP spid="123" grpId="0"/>
      <p:bldP spid="124" grpId="0"/>
      <p:bldP spid="125" grpId="0"/>
      <p:bldP spid="126" grpId="0"/>
      <p:bldP spid="127" grpId="0"/>
      <p:bldP spid="128" grpId="0"/>
      <p:bldP spid="129" grpId="0"/>
      <p:bldP spid="130" grpId="0"/>
      <p:bldP spid="135" grpId="0"/>
      <p:bldP spid="136" grpId="0"/>
      <p:bldP spid="137" grpId="0"/>
      <p:bldP spid="138" grpId="0"/>
      <p:bldP spid="143" grpId="0"/>
      <p:bldP spid="144" grpId="0"/>
      <p:bldP spid="147" grpId="0"/>
      <p:bldP spid="147" grpId="1"/>
      <p:bldP spid="148" grpId="0"/>
      <p:bldP spid="148" grpId="1"/>
      <p:bldP spid="149" grpId="0"/>
      <p:bldP spid="149" grpId="1"/>
      <p:bldP spid="150" grpId="0"/>
      <p:bldP spid="150" grpId="1"/>
      <p:bldP spid="151" grpId="0"/>
      <p:bldP spid="151" grpId="1"/>
      <p:bldP spid="152" grpId="0"/>
      <p:bldP spid="152" grpId="1"/>
      <p:bldP spid="154" grpId="0"/>
      <p:bldP spid="154" grpId="1"/>
      <p:bldP spid="16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TU LIEU POWER POINT\HINH NEN PP\Hinh-nen-Powerpoint-dep-nhat-20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429000" y="1828800"/>
            <a:ext cx="2385589" cy="584775"/>
          </a:xfrm>
          <a:prstGeom prst="rect">
            <a:avLst/>
          </a:prstGeom>
        </p:spPr>
        <p:txBody>
          <a:bodyPr wrap="none">
            <a:spAutoFit/>
          </a:bodyPr>
          <a:lstStyle/>
          <a:p>
            <a:r>
              <a:rPr lang="en-US" sz="3200" b="1">
                <a:latin typeface="Times New Roman" pitchFamily="18" charset="0"/>
                <a:cs typeface="Times New Roman" pitchFamily="18" charset="0"/>
              </a:rPr>
              <a:t>VẬN DỤNG</a:t>
            </a:r>
            <a:endParaRPr lang="en-US" sz="3200">
              <a:latin typeface="Times New Roman" pitchFamily="18" charset="0"/>
              <a:cs typeface="Times New Roman" pitchFamily="18" charset="0"/>
            </a:endParaRPr>
          </a:p>
        </p:txBody>
      </p:sp>
      <p:sp>
        <p:nvSpPr>
          <p:cNvPr id="3" name="Rectangle 2"/>
          <p:cNvSpPr/>
          <p:nvPr/>
        </p:nvSpPr>
        <p:spPr>
          <a:xfrm>
            <a:off x="609600" y="2362200"/>
            <a:ext cx="7924800" cy="707886"/>
          </a:xfrm>
          <a:prstGeom prst="rect">
            <a:avLst/>
          </a:prstGeom>
        </p:spPr>
        <p:txBody>
          <a:bodyPr wrap="square">
            <a:spAutoFit/>
          </a:bodyPr>
          <a:lstStyle/>
          <a:p>
            <a:pPr algn="ctr"/>
            <a:r>
              <a:rPr lang="en-US" sz="4000" dirty="0" err="1" smtClean="0">
                <a:latin typeface="Times New Roman" pitchFamily="18" charset="0"/>
                <a:cs typeface="Times New Roman" pitchFamily="18" charset="0"/>
              </a:rPr>
              <a:t>Vẽ</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tranh</a:t>
            </a:r>
            <a:r>
              <a:rPr lang="en-US" sz="4000" dirty="0" smtClean="0">
                <a:latin typeface="Times New Roman" pitchFamily="18" charset="0"/>
                <a:cs typeface="Times New Roman" pitchFamily="18" charset="0"/>
              </a:rPr>
              <a:t> c</a:t>
            </a:r>
            <a:r>
              <a:rPr lang="vi-VN" sz="4000" dirty="0" smtClean="0">
                <a:latin typeface="Times New Roman" pitchFamily="18" charset="0"/>
                <a:cs typeface="Times New Roman" pitchFamily="18" charset="0"/>
              </a:rPr>
              <a:t>hủ </a:t>
            </a:r>
            <a:r>
              <a:rPr lang="vi-VN" sz="4000" dirty="0">
                <a:latin typeface="Times New Roman" pitchFamily="18" charset="0"/>
                <a:cs typeface="Times New Roman" pitchFamily="18" charset="0"/>
              </a:rPr>
              <a:t>đề </a:t>
            </a:r>
            <a:r>
              <a:rPr lang="vi-VN" sz="4000" b="1" dirty="0" smtClean="0">
                <a:latin typeface="Times New Roman" pitchFamily="18" charset="0"/>
                <a:cs typeface="Times New Roman" pitchFamily="18" charset="0"/>
              </a:rPr>
              <a:t>“</a:t>
            </a:r>
            <a:r>
              <a:rPr lang="en-US" sz="3600" b="1" dirty="0" smtClean="0">
                <a:latin typeface="Times New Roman" pitchFamily="18" charset="0"/>
                <a:cs typeface="Times New Roman" pitchFamily="18" charset="0"/>
              </a:rPr>
              <a:t>CHÂU PHI </a:t>
            </a:r>
            <a:r>
              <a:rPr lang="vi-VN" sz="3600" b="1" dirty="0" smtClean="0">
                <a:latin typeface="Times New Roman" pitchFamily="18" charset="0"/>
                <a:cs typeface="Times New Roman" pitchFamily="18" charset="0"/>
              </a:rPr>
              <a:t>XANH</a:t>
            </a:r>
            <a:r>
              <a:rPr lang="vi-VN" sz="3600" dirty="0" smtClean="0">
                <a:latin typeface="Times New Roman" pitchFamily="18" charset="0"/>
                <a:cs typeface="Times New Roman" pitchFamily="18" charset="0"/>
              </a:rPr>
              <a:t>”</a:t>
            </a:r>
            <a:endParaRPr lang="en-US" sz="4000" dirty="0" smtClean="0">
              <a:latin typeface="Times New Roman" pitchFamily="18" charset="0"/>
              <a:cs typeface="Times New Roman" pitchFamily="18" charset="0"/>
            </a:endParaRPr>
          </a:p>
        </p:txBody>
      </p:sp>
      <p:sp>
        <p:nvSpPr>
          <p:cNvPr id="4" name="Rectangle 3"/>
          <p:cNvSpPr/>
          <p:nvPr/>
        </p:nvSpPr>
        <p:spPr>
          <a:xfrm>
            <a:off x="762000" y="3154740"/>
            <a:ext cx="7467600" cy="1569660"/>
          </a:xfrm>
          <a:prstGeom prst="rect">
            <a:avLst/>
          </a:prstGeom>
        </p:spPr>
        <p:txBody>
          <a:bodyPr wrap="square">
            <a:spAutoFit/>
          </a:bodyPr>
          <a:lstStyle/>
          <a:p>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Hoạt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động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theo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nhóm</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 K</a:t>
            </a:r>
            <a:r>
              <a:rPr lang="vi-VN" sz="2400" dirty="0" smtClean="0">
                <a:latin typeface="Times New Roman" pitchFamily="18" charset="0"/>
                <a:cs typeface="Times New Roman" pitchFamily="18" charset="0"/>
              </a:rPr>
              <a:t>hổ giấy A4</a:t>
            </a:r>
            <a:endParaRPr lang="en-US" sz="2400" dirty="0">
              <a:latin typeface="Times New Roman" pitchFamily="18" charset="0"/>
              <a:cs typeface="Times New Roman" pitchFamily="18" charset="0"/>
            </a:endParaRPr>
          </a:p>
          <a:p>
            <a:r>
              <a:rPr lang="vi-VN" sz="2400" dirty="0" smtClean="0">
                <a:latin typeface="Times New Roman" pitchFamily="18" charset="0"/>
                <a:cs typeface="Times New Roman" pitchFamily="18" charset="0"/>
              </a:rPr>
              <a:t>+ Thời gian 1 tuần</a:t>
            </a:r>
            <a:endParaRPr lang="en-US" sz="2400" dirty="0" smtClean="0">
              <a:latin typeface="Times New Roman" pitchFamily="18" charset="0"/>
              <a:cs typeface="Times New Roman" pitchFamily="18" charset="0"/>
            </a:endParaRPr>
          </a:p>
          <a:p>
            <a:r>
              <a:rPr lang="vi-VN" sz="2400" dirty="0">
                <a:latin typeface="Times New Roman" pitchFamily="18" charset="0"/>
                <a:cs typeface="Times New Roman" pitchFamily="18" charset="0"/>
              </a:rPr>
              <a:t>+ Tiêu chí: Màu sắc, sáng tạo, nội dung, thông tin </a:t>
            </a:r>
            <a:r>
              <a:rPr lang="vi-VN" sz="2400" dirty="0" smtClean="0">
                <a:latin typeface="Times New Roman" pitchFamily="18" charset="0"/>
                <a:cs typeface="Times New Roman" pitchFamily="18" charset="0"/>
              </a:rPr>
              <a:t>nhóm</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756212875"/>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0"/>
            <a:ext cx="8763000" cy="6858000"/>
          </a:xfrm>
          <a:prstGeom prst="rect">
            <a:avLst/>
          </a:prstGeom>
        </p:spPr>
      </p:pic>
    </p:spTree>
    <p:extLst>
      <p:ext uri="{BB962C8B-B14F-4D97-AF65-F5344CB8AC3E}">
        <p14:creationId xmlns:p14="http://schemas.microsoft.com/office/powerpoint/2010/main" val="32595716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77" y="1"/>
            <a:ext cx="9191377" cy="6629400"/>
          </a:xfrm>
          <a:prstGeom prst="rect">
            <a:avLst/>
          </a:prstGeom>
        </p:spPr>
      </p:pic>
    </p:spTree>
    <p:extLst>
      <p:ext uri="{BB962C8B-B14F-4D97-AF65-F5344CB8AC3E}">
        <p14:creationId xmlns:p14="http://schemas.microsoft.com/office/powerpoint/2010/main" val="18573524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86" y="0"/>
            <a:ext cx="9133114"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95716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3333" b="3122"/>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363870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TotalTime>
  <Words>411</Words>
  <Application>Microsoft Office PowerPoint</Application>
  <PresentationFormat>On-screen Show (4:3)</PresentationFormat>
  <Paragraphs>89</Paragraphs>
  <Slides>9</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VnTeach.Com</dc:creator>
  <cp:keywords>VnTeach.Com</cp:keywords>
  <cp:lastModifiedBy>Laptop MT</cp:lastModifiedBy>
  <cp:revision>1</cp:revision>
  <dcterms:created xsi:type="dcterms:W3CDTF">2021-08-13T15:21:45Z</dcterms:created>
  <dcterms:modified xsi:type="dcterms:W3CDTF">2024-02-21T19:06:47Z</dcterms:modified>
</cp:coreProperties>
</file>