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61" r:id="rId2"/>
    <p:sldId id="262" r:id="rId3"/>
    <p:sldId id="257" r:id="rId4"/>
    <p:sldId id="258" r:id="rId5"/>
    <p:sldId id="259" r:id="rId6"/>
    <p:sldId id="267" r:id="rId7"/>
    <p:sldId id="275" r:id="rId8"/>
    <p:sldId id="287" r:id="rId9"/>
    <p:sldId id="288" r:id="rId10"/>
    <p:sldId id="289" r:id="rId11"/>
    <p:sldId id="290" r:id="rId12"/>
    <p:sldId id="276" r:id="rId13"/>
    <p:sldId id="277" r:id="rId14"/>
    <p:sldId id="278" r:id="rId15"/>
    <p:sldId id="266" r:id="rId16"/>
    <p:sldId id="265" r:id="rId17"/>
    <p:sldId id="282" r:id="rId18"/>
    <p:sldId id="280" r:id="rId19"/>
    <p:sldId id="279" r:id="rId20"/>
    <p:sldId id="281" r:id="rId21"/>
    <p:sldId id="268" r:id="rId22"/>
    <p:sldId id="269" r:id="rId23"/>
    <p:sldId id="270" r:id="rId24"/>
    <p:sldId id="272" r:id="rId25"/>
    <p:sldId id="273" r:id="rId26"/>
    <p:sldId id="274" r:id="rId27"/>
    <p:sldId id="284" r:id="rId28"/>
    <p:sldId id="28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55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7C933-2703-47DD-B880-D285295304DE}"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8CFA15-2313-4B7B-B756-645BE6E2D577}" type="slidenum">
              <a:rPr lang="en-US" smtClean="0"/>
              <a:t>‹#›</a:t>
            </a:fld>
            <a:endParaRPr lang="en-US"/>
          </a:p>
        </p:txBody>
      </p:sp>
    </p:spTree>
    <p:extLst>
      <p:ext uri="{BB962C8B-B14F-4D97-AF65-F5344CB8AC3E}">
        <p14:creationId xmlns:p14="http://schemas.microsoft.com/office/powerpoint/2010/main" val="1569825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aodong.vn/the-gioi/tai-sao-do-cao-cua-dinh-everest-lien-tuc-thay-doi-890045.ldo"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tienphong.vn/1001-thac-mac-day-himalaya-hinh-thanh-the-nao-moi-nam-no-cao-them-bao-nhieu-post1298089.tpo"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2302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mtClean="0">
              <a:latin typeface="Arial" panose="020B0604020202020204" pitchFamily="34" charset="0"/>
              <a:cs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A3B5285-645E-499A-B623-4E5B9FEEF325}" type="slidenum">
              <a:rPr lang="en-US" altLang="en-US" smtClean="0"/>
              <a:pPr>
                <a:spcBef>
                  <a:spcPct val="0"/>
                </a:spcBef>
              </a:pPr>
              <a:t>5</a:t>
            </a:fld>
            <a:endParaRPr lang="en-US" altLang="en-US" smtClean="0"/>
          </a:p>
        </p:txBody>
      </p:sp>
    </p:spTree>
    <p:extLst>
      <p:ext uri="{BB962C8B-B14F-4D97-AF65-F5344CB8AC3E}">
        <p14:creationId xmlns:p14="http://schemas.microsoft.com/office/powerpoint/2010/main" val="1612503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C2BB6DF-0AEB-4D03-A6C1-2E406913C41E}" type="slidenum">
              <a:rPr lang="en-US" altLang="en-US" smtClean="0"/>
              <a:pPr>
                <a:spcBef>
                  <a:spcPct val="0"/>
                </a:spcBef>
              </a:pPr>
              <a:t>7</a:t>
            </a:fld>
            <a:endParaRPr lang="en-US" altLang="en-US"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5861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hlinkClick r:id="rId3"/>
              </a:rPr>
              <a:t>Tại</a:t>
            </a:r>
            <a:r>
              <a:rPr lang="en-US" dirty="0">
                <a:hlinkClick r:id="rId3"/>
              </a:rPr>
              <a:t> </a:t>
            </a:r>
            <a:r>
              <a:rPr lang="en-US" dirty="0" err="1">
                <a:hlinkClick r:id="rId3"/>
              </a:rPr>
              <a:t>sao</a:t>
            </a:r>
            <a:r>
              <a:rPr lang="en-US" dirty="0">
                <a:hlinkClick r:id="rId3"/>
              </a:rPr>
              <a:t> </a:t>
            </a:r>
            <a:r>
              <a:rPr lang="en-US" dirty="0" err="1">
                <a:hlinkClick r:id="rId3"/>
              </a:rPr>
              <a:t>độ</a:t>
            </a:r>
            <a:r>
              <a:rPr lang="en-US" dirty="0">
                <a:hlinkClick r:id="rId3"/>
              </a:rPr>
              <a:t> </a:t>
            </a:r>
            <a:r>
              <a:rPr lang="en-US" dirty="0" err="1">
                <a:hlinkClick r:id="rId3"/>
              </a:rPr>
              <a:t>cao</a:t>
            </a:r>
            <a:r>
              <a:rPr lang="en-US" dirty="0">
                <a:hlinkClick r:id="rId3"/>
              </a:rPr>
              <a:t> </a:t>
            </a:r>
            <a:r>
              <a:rPr lang="en-US" dirty="0" err="1">
                <a:hlinkClick r:id="rId3"/>
              </a:rPr>
              <a:t>của</a:t>
            </a:r>
            <a:r>
              <a:rPr lang="en-US" dirty="0">
                <a:hlinkClick r:id="rId3"/>
              </a:rPr>
              <a:t> </a:t>
            </a:r>
            <a:r>
              <a:rPr lang="en-US" dirty="0" err="1">
                <a:hlinkClick r:id="rId3"/>
              </a:rPr>
              <a:t>đỉnh</a:t>
            </a:r>
            <a:r>
              <a:rPr lang="en-US" dirty="0">
                <a:hlinkClick r:id="rId3"/>
              </a:rPr>
              <a:t> Everest </a:t>
            </a:r>
            <a:r>
              <a:rPr lang="en-US" dirty="0" err="1">
                <a:hlinkClick r:id="rId3"/>
              </a:rPr>
              <a:t>liên</a:t>
            </a:r>
            <a:r>
              <a:rPr lang="en-US" dirty="0">
                <a:hlinkClick r:id="rId3"/>
              </a:rPr>
              <a:t> </a:t>
            </a:r>
            <a:r>
              <a:rPr lang="en-US" dirty="0" err="1">
                <a:hlinkClick r:id="rId3"/>
              </a:rPr>
              <a:t>tục</a:t>
            </a:r>
            <a:r>
              <a:rPr lang="en-US" dirty="0">
                <a:hlinkClick r:id="rId3"/>
              </a:rPr>
              <a:t> </a:t>
            </a:r>
            <a:r>
              <a:rPr lang="en-US" dirty="0" err="1">
                <a:hlinkClick r:id="rId3"/>
              </a:rPr>
              <a:t>thay</a:t>
            </a:r>
            <a:r>
              <a:rPr lang="en-US" dirty="0">
                <a:hlinkClick r:id="rId3"/>
              </a:rPr>
              <a:t> </a:t>
            </a:r>
            <a:r>
              <a:rPr lang="en-US" dirty="0" err="1">
                <a:hlinkClick r:id="rId3"/>
              </a:rPr>
              <a:t>đổi</a:t>
            </a:r>
            <a:r>
              <a:rPr lang="en-US" dirty="0">
                <a:hlinkClick r:id="rId3"/>
              </a:rPr>
              <a:t>? | Tin </a:t>
            </a:r>
            <a:r>
              <a:rPr lang="en-US" dirty="0" err="1">
                <a:hlinkClick r:id="rId3"/>
              </a:rPr>
              <a:t>tức</a:t>
            </a:r>
            <a:r>
              <a:rPr lang="en-US" dirty="0">
                <a:hlinkClick r:id="rId3"/>
              </a:rPr>
              <a:t> </a:t>
            </a:r>
            <a:r>
              <a:rPr lang="en-US" dirty="0" err="1">
                <a:hlinkClick r:id="rId3"/>
              </a:rPr>
              <a:t>mới</a:t>
            </a:r>
            <a:r>
              <a:rPr lang="en-US" dirty="0">
                <a:hlinkClick r:id="rId3"/>
              </a:rPr>
              <a:t> </a:t>
            </a:r>
            <a:r>
              <a:rPr lang="en-US" dirty="0" err="1">
                <a:hlinkClick r:id="rId3"/>
              </a:rPr>
              <a:t>nhất</a:t>
            </a:r>
            <a:r>
              <a:rPr lang="en-US" dirty="0">
                <a:hlinkClick r:id="rId3"/>
              </a:rPr>
              <a:t> 24h - </a:t>
            </a:r>
            <a:r>
              <a:rPr lang="en-US" dirty="0" err="1">
                <a:hlinkClick r:id="rId3"/>
              </a:rPr>
              <a:t>Đọc</a:t>
            </a:r>
            <a:r>
              <a:rPr lang="en-US" dirty="0">
                <a:hlinkClick r:id="rId3"/>
              </a:rPr>
              <a:t> </a:t>
            </a:r>
            <a:r>
              <a:rPr lang="en-US" dirty="0" err="1">
                <a:hlinkClick r:id="rId3"/>
              </a:rPr>
              <a:t>Báo</a:t>
            </a:r>
            <a:r>
              <a:rPr lang="en-US" dirty="0">
                <a:hlinkClick r:id="rId3"/>
              </a:rPr>
              <a:t> Lao </a:t>
            </a:r>
            <a:r>
              <a:rPr lang="en-US" dirty="0" err="1">
                <a:hlinkClick r:id="rId3"/>
              </a:rPr>
              <a:t>Động</a:t>
            </a:r>
            <a:r>
              <a:rPr lang="en-US" dirty="0">
                <a:hlinkClick r:id="rId3"/>
              </a:rPr>
              <a:t> online - Laodong.vn</a:t>
            </a:r>
            <a:endParaRPr lang="en-US" dirty="0"/>
          </a:p>
          <a:p>
            <a:r>
              <a:rPr lang="en-US" dirty="0">
                <a:hlinkClick r:id="rId4"/>
              </a:rPr>
              <a:t>1001 </a:t>
            </a:r>
            <a:r>
              <a:rPr lang="en-US" dirty="0" err="1">
                <a:hlinkClick r:id="rId4"/>
              </a:rPr>
              <a:t>thắc</a:t>
            </a:r>
            <a:r>
              <a:rPr lang="en-US" dirty="0">
                <a:hlinkClick r:id="rId4"/>
              </a:rPr>
              <a:t> </a:t>
            </a:r>
            <a:r>
              <a:rPr lang="en-US" dirty="0" err="1">
                <a:hlinkClick r:id="rId4"/>
              </a:rPr>
              <a:t>mắc</a:t>
            </a:r>
            <a:r>
              <a:rPr lang="en-US" dirty="0">
                <a:hlinkClick r:id="rId4"/>
              </a:rPr>
              <a:t>: </a:t>
            </a:r>
            <a:r>
              <a:rPr lang="en-US" dirty="0" err="1">
                <a:hlinkClick r:id="rId4"/>
              </a:rPr>
              <a:t>Dãy</a:t>
            </a:r>
            <a:r>
              <a:rPr lang="en-US" dirty="0">
                <a:hlinkClick r:id="rId4"/>
              </a:rPr>
              <a:t> Himalaya </a:t>
            </a:r>
            <a:r>
              <a:rPr lang="en-US" dirty="0" err="1">
                <a:hlinkClick r:id="rId4"/>
              </a:rPr>
              <a:t>hình</a:t>
            </a:r>
            <a:r>
              <a:rPr lang="en-US" dirty="0">
                <a:hlinkClick r:id="rId4"/>
              </a:rPr>
              <a:t> </a:t>
            </a:r>
            <a:r>
              <a:rPr lang="en-US" dirty="0" err="1">
                <a:hlinkClick r:id="rId4"/>
              </a:rPr>
              <a:t>thành</a:t>
            </a:r>
            <a:r>
              <a:rPr lang="en-US" dirty="0">
                <a:hlinkClick r:id="rId4"/>
              </a:rPr>
              <a:t> </a:t>
            </a:r>
            <a:r>
              <a:rPr lang="en-US" dirty="0" err="1">
                <a:hlinkClick r:id="rId4"/>
              </a:rPr>
              <a:t>thế</a:t>
            </a:r>
            <a:r>
              <a:rPr lang="en-US" dirty="0">
                <a:hlinkClick r:id="rId4"/>
              </a:rPr>
              <a:t> </a:t>
            </a:r>
            <a:r>
              <a:rPr lang="en-US" dirty="0" err="1">
                <a:hlinkClick r:id="rId4"/>
              </a:rPr>
              <a:t>nào</a:t>
            </a:r>
            <a:r>
              <a:rPr lang="en-US" dirty="0">
                <a:hlinkClick r:id="rId4"/>
              </a:rPr>
              <a:t>, </a:t>
            </a:r>
            <a:r>
              <a:rPr lang="en-US" dirty="0" err="1">
                <a:hlinkClick r:id="rId4"/>
              </a:rPr>
              <a:t>mỗi</a:t>
            </a:r>
            <a:r>
              <a:rPr lang="en-US" dirty="0">
                <a:hlinkClick r:id="rId4"/>
              </a:rPr>
              <a:t> </a:t>
            </a:r>
            <a:r>
              <a:rPr lang="en-US" dirty="0" err="1">
                <a:hlinkClick r:id="rId4"/>
              </a:rPr>
              <a:t>năm</a:t>
            </a:r>
            <a:r>
              <a:rPr lang="en-US" dirty="0">
                <a:hlinkClick r:id="rId4"/>
              </a:rPr>
              <a:t> </a:t>
            </a:r>
            <a:r>
              <a:rPr lang="en-US" dirty="0" err="1">
                <a:hlinkClick r:id="rId4"/>
              </a:rPr>
              <a:t>nó</a:t>
            </a:r>
            <a:r>
              <a:rPr lang="en-US" dirty="0">
                <a:hlinkClick r:id="rId4"/>
              </a:rPr>
              <a:t> </a:t>
            </a:r>
            <a:r>
              <a:rPr lang="en-US" dirty="0" err="1">
                <a:hlinkClick r:id="rId4"/>
              </a:rPr>
              <a:t>cao</a:t>
            </a:r>
            <a:r>
              <a:rPr lang="en-US" dirty="0">
                <a:hlinkClick r:id="rId4"/>
              </a:rPr>
              <a:t> </a:t>
            </a:r>
            <a:r>
              <a:rPr lang="en-US" dirty="0" err="1">
                <a:hlinkClick r:id="rId4"/>
              </a:rPr>
              <a:t>thêm</a:t>
            </a:r>
            <a:r>
              <a:rPr lang="en-US" dirty="0">
                <a:hlinkClick r:id="rId4"/>
              </a:rPr>
              <a:t> bao </a:t>
            </a:r>
            <a:r>
              <a:rPr lang="en-US" dirty="0" err="1">
                <a:hlinkClick r:id="rId4"/>
              </a:rPr>
              <a:t>nhiêu</a:t>
            </a:r>
            <a:r>
              <a:rPr lang="en-US" dirty="0">
                <a:hlinkClick r:id="rId4"/>
              </a:rPr>
              <a:t>? (tienphong.vn)</a:t>
            </a:r>
            <a:endParaRPr lang="en-US" dirty="0"/>
          </a:p>
        </p:txBody>
      </p:sp>
      <p:sp>
        <p:nvSpPr>
          <p:cNvPr id="4" name="Slide Number Placeholder 3"/>
          <p:cNvSpPr>
            <a:spLocks noGrp="1"/>
          </p:cNvSpPr>
          <p:nvPr>
            <p:ph type="sldNum" sz="quarter" idx="5"/>
          </p:nvPr>
        </p:nvSpPr>
        <p:spPr/>
        <p:txBody>
          <a:bodyPr/>
          <a:lstStyle/>
          <a:p>
            <a:fld id="{3C17807F-3492-4D18-B26D-0689CAEE5AF8}" type="slidenum">
              <a:rPr lang="en-US" smtClean="0"/>
              <a:t>10</a:t>
            </a:fld>
            <a:endParaRPr lang="en-US"/>
          </a:p>
        </p:txBody>
      </p:sp>
    </p:spTree>
    <p:extLst>
      <p:ext uri="{BB962C8B-B14F-4D97-AF65-F5344CB8AC3E}">
        <p14:creationId xmlns:p14="http://schemas.microsoft.com/office/powerpoint/2010/main" val="2630357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mtClean="0">
              <a:latin typeface="Arial" panose="020B0604020202020204" pitchFamily="34" charset="0"/>
              <a:cs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1E63931-EED7-4A55-BE2B-0753BF5EBC68}" type="slidenum">
              <a:rPr lang="en-US" altLang="en-US" smtClean="0"/>
              <a:pPr>
                <a:spcBef>
                  <a:spcPct val="0"/>
                </a:spcBef>
              </a:pPr>
              <a:t>14</a:t>
            </a:fld>
            <a:endParaRPr lang="en-US" altLang="en-US" smtClean="0"/>
          </a:p>
        </p:txBody>
      </p:sp>
    </p:spTree>
    <p:extLst>
      <p:ext uri="{BB962C8B-B14F-4D97-AF65-F5344CB8AC3E}">
        <p14:creationId xmlns:p14="http://schemas.microsoft.com/office/powerpoint/2010/main" val="1911431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mtClean="0">
              <a:latin typeface="Arial" panose="020B0604020202020204" pitchFamily="34" charset="0"/>
              <a:cs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A3B5285-645E-499A-B623-4E5B9FEEF325}" type="slidenum">
              <a:rPr lang="en-US" altLang="en-US" smtClean="0"/>
              <a:pPr>
                <a:spcBef>
                  <a:spcPct val="0"/>
                </a:spcBef>
              </a:pPr>
              <a:t>17</a:t>
            </a:fld>
            <a:endParaRPr lang="en-US" altLang="en-US" smtClean="0"/>
          </a:p>
        </p:txBody>
      </p:sp>
    </p:spTree>
    <p:extLst>
      <p:ext uri="{BB962C8B-B14F-4D97-AF65-F5344CB8AC3E}">
        <p14:creationId xmlns:p14="http://schemas.microsoft.com/office/powerpoint/2010/main" val="2498120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fld id="{8B528E81-C5D0-4D12-99CB-08B7292F0990}" type="slidenum">
              <a:rPr lang="en-US"/>
              <a:pPr eaLnBrk="1" hangingPunct="1"/>
              <a:t>20</a:t>
            </a:fld>
            <a:endParaRPr 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214922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mtClean="0">
              <a:latin typeface="Arial" panose="020B0604020202020204" pitchFamily="34" charset="0"/>
              <a:cs typeface="Arial" panose="020B0604020202020204" pitchFamily="34" charset="0"/>
            </a:endParaRP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6FECA14-1F50-4546-B6AC-17F1F933F3D2}" type="slidenum">
              <a:rPr lang="en-US" altLang="en-US" smtClean="0"/>
              <a:pPr>
                <a:spcBef>
                  <a:spcPct val="0"/>
                </a:spcBef>
              </a:pPr>
              <a:t>27</a:t>
            </a:fld>
            <a:endParaRPr lang="en-US" altLang="en-US" smtClean="0"/>
          </a:p>
        </p:txBody>
      </p:sp>
    </p:spTree>
    <p:extLst>
      <p:ext uri="{BB962C8B-B14F-4D97-AF65-F5344CB8AC3E}">
        <p14:creationId xmlns:p14="http://schemas.microsoft.com/office/powerpoint/2010/main" val="2894141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2280E4-FBF9-4A32-BC4F-BFA0283A9DCE}"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1333314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2280E4-FBF9-4A32-BC4F-BFA0283A9DCE}"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1957284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2280E4-FBF9-4A32-BC4F-BFA0283A9DCE}"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4257784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70288CB-8D34-490B-9BAC-5265BA56B618}" type="slidenum">
              <a:rPr lang="en-US" altLang="en-US"/>
              <a:pPr>
                <a:defRPr/>
              </a:pPr>
              <a:t>‹#›</a:t>
            </a:fld>
            <a:endParaRPr lang="en-US" altLang="en-US"/>
          </a:p>
        </p:txBody>
      </p:sp>
    </p:spTree>
    <p:extLst>
      <p:ext uri="{BB962C8B-B14F-4D97-AF65-F5344CB8AC3E}">
        <p14:creationId xmlns:p14="http://schemas.microsoft.com/office/powerpoint/2010/main" val="475775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2280E4-FBF9-4A32-BC4F-BFA0283A9DCE}"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773077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280E4-FBF9-4A32-BC4F-BFA0283A9DCE}"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3063952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2280E4-FBF9-4A32-BC4F-BFA0283A9DCE}"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87195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2280E4-FBF9-4A32-BC4F-BFA0283A9DCE}"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246291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2280E4-FBF9-4A32-BC4F-BFA0283A9DCE}"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2908523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2280E4-FBF9-4A32-BC4F-BFA0283A9DCE}"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4209598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2280E4-FBF9-4A32-BC4F-BFA0283A9DCE}"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181921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2280E4-FBF9-4A32-BC4F-BFA0283A9DCE}"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2701814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2280E4-FBF9-4A32-BC4F-BFA0283A9DCE}" type="datetimeFigureOut">
              <a:rPr lang="en-US" smtClean="0"/>
              <a:t>2/21/2024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DBA6BB-4FD7-4183-9EBC-755E0487A9C1}" type="slidenum">
              <a:rPr lang="en-US" smtClean="0"/>
              <a:t>‹#›</a:t>
            </a:fld>
            <a:endParaRPr lang="en-US"/>
          </a:p>
        </p:txBody>
      </p:sp>
    </p:spTree>
    <p:extLst>
      <p:ext uri="{BB962C8B-B14F-4D97-AF65-F5344CB8AC3E}">
        <p14:creationId xmlns:p14="http://schemas.microsoft.com/office/powerpoint/2010/main" val="34691061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g"/><Relationship Id="rId3" Type="http://schemas.microsoft.com/office/2007/relationships/media" Target="../media/media2.mp3"/><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gif"/><Relationship Id="rId5" Type="http://schemas.openxmlformats.org/officeDocument/2006/relationships/slideLayout" Target="../slideLayouts/slideLayout1.xml"/><Relationship Id="rId10" Type="http://schemas.openxmlformats.org/officeDocument/2006/relationships/image" Target="../media/image5.png"/><Relationship Id="rId4" Type="http://schemas.openxmlformats.org/officeDocument/2006/relationships/audio" Target="../media/media2.mp3"/><Relationship Id="rId9"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audio" Target="../media/audio1.wav"/><Relationship Id="rId7"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audio" Target="Track48.wav" TargetMode="Externa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jpeg"/><Relationship Id="rId9" Type="http://schemas.openxmlformats.org/officeDocument/2006/relationships/image" Target="../media/image42.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9.gif"/></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image" Target="../media/image63.jpe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1.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1.png"/><Relationship Id="rId11" Type="http://schemas.openxmlformats.org/officeDocument/2006/relationships/image" Target="../media/image16.jpe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6.png"/><Relationship Id="rId4" Type="http://schemas.openxmlformats.org/officeDocument/2006/relationships/image" Target="../media/image20.jpeg"/><Relationship Id="rId9"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25" name="NHAC MO DAU BAI HOC">
            <a:hlinkClick r:id="" action="ppaction://media"/>
          </p:cNvPr>
          <p:cNvPicPr>
            <a:picLocks noChangeAspect="1"/>
          </p:cNvPicPr>
          <p:nvPr>
            <a:audioFile r:link="rId1"/>
            <p:extLst>
              <p:ext uri="{DAA4B4D4-6D71-4841-9C94-3DE7FCFB9230}">
                <p14:media xmlns:p14="http://schemas.microsoft.com/office/powerpoint/2010/main" r:embed="rId2">
                  <p14:trim st="19912" end="3716.625"/>
                </p14:media>
              </p:ext>
            </p:extLst>
          </p:nvPr>
        </p:nvPicPr>
        <p:blipFill>
          <a:blip r:embed="rId7"/>
          <a:stretch>
            <a:fillRect/>
          </a:stretch>
        </p:blipFill>
        <p:spPr>
          <a:xfrm>
            <a:off x="13144500" y="2314204"/>
            <a:ext cx="609600" cy="609600"/>
          </a:xfrm>
          <a:prstGeom prst="rect">
            <a:avLst/>
          </a:prstGeom>
        </p:spPr>
      </p:pic>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6051522" y="0"/>
            <a:ext cx="2944663" cy="7010400"/>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59535" y="0"/>
            <a:ext cx="3261163" cy="7010400"/>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44410" y="0"/>
            <a:ext cx="2944663" cy="7010400"/>
          </a:xfrm>
          <a:prstGeom prst="rect">
            <a:avLst/>
          </a:prstGeom>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959" y="0"/>
            <a:ext cx="3258409" cy="7010400"/>
          </a:xfrm>
          <a:prstGeom prst="rect">
            <a:avLst/>
          </a:prstGeom>
        </p:spPr>
      </p:pic>
      <p:pic>
        <p:nvPicPr>
          <p:cNvPr id="30" name="Picture 2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7444" y="-2669851"/>
            <a:ext cx="14014579" cy="11858625"/>
          </a:xfrm>
          <a:prstGeom prst="rect">
            <a:avLst/>
          </a:prstGeom>
        </p:spPr>
      </p:pic>
      <p:sp>
        <p:nvSpPr>
          <p:cNvPr id="18" name="TextBox 17"/>
          <p:cNvSpPr txBox="1"/>
          <p:nvPr/>
        </p:nvSpPr>
        <p:spPr>
          <a:xfrm>
            <a:off x="1984224" y="837057"/>
            <a:ext cx="8134599" cy="1015663"/>
          </a:xfrm>
          <a:prstGeom prst="rect">
            <a:avLst/>
          </a:prstGeom>
          <a:noFill/>
        </p:spPr>
        <p:txBody>
          <a:bodyPr wrap="none" rtlCol="0">
            <a:spAutoFit/>
          </a:bodyPr>
          <a:lstStyle/>
          <a:p>
            <a:pPr algn="ctr"/>
            <a:r>
              <a:rPr lang="en-US" sz="6000" b="1" dirty="0" err="1" smtClean="0">
                <a:ln>
                  <a:solidFill>
                    <a:schemeClr val="bg1"/>
                  </a:solidFill>
                </a:ln>
                <a:solidFill>
                  <a:srgbClr val="FFFF00"/>
                </a:solidFill>
                <a:latin typeface="Times New Roman" panose="02020603050405020304" pitchFamily="18" charset="0"/>
                <a:cs typeface="Times New Roman" panose="02020603050405020304" pitchFamily="18" charset="0"/>
              </a:rPr>
              <a:t>Trường</a:t>
            </a:r>
            <a:r>
              <a:rPr lang="en-US" sz="6000" b="1" dirty="0" smtClean="0">
                <a:ln>
                  <a:solidFill>
                    <a:schemeClr val="bg1"/>
                  </a:solidFill>
                </a:ln>
                <a:solidFill>
                  <a:srgbClr val="FFFF00"/>
                </a:solidFill>
                <a:latin typeface="Times New Roman" panose="02020603050405020304" pitchFamily="18" charset="0"/>
                <a:cs typeface="Times New Roman" panose="02020603050405020304" pitchFamily="18" charset="0"/>
              </a:rPr>
              <a:t> THCS </a:t>
            </a:r>
            <a:r>
              <a:rPr lang="en-US" sz="6000" b="1" dirty="0" err="1" smtClean="0">
                <a:ln>
                  <a:solidFill>
                    <a:schemeClr val="bg1"/>
                  </a:solidFill>
                </a:ln>
                <a:solidFill>
                  <a:srgbClr val="FFFF00"/>
                </a:solidFill>
                <a:latin typeface="Times New Roman" panose="02020603050405020304" pitchFamily="18" charset="0"/>
                <a:cs typeface="Times New Roman" panose="02020603050405020304" pitchFamily="18" charset="0"/>
              </a:rPr>
              <a:t>Yên</a:t>
            </a:r>
            <a:r>
              <a:rPr lang="en-US" sz="6000" b="1" dirty="0" smtClean="0">
                <a:ln>
                  <a:solidFill>
                    <a:schemeClr val="bg1"/>
                  </a:solidFill>
                </a:ln>
                <a:solidFill>
                  <a:srgbClr val="FFFF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FF00"/>
                </a:solidFill>
                <a:latin typeface="Times New Roman" panose="02020603050405020304" pitchFamily="18" charset="0"/>
                <a:cs typeface="Times New Roman" panose="02020603050405020304" pitchFamily="18" charset="0"/>
              </a:rPr>
              <a:t>Viên</a:t>
            </a:r>
            <a:endParaRPr lang="en-US" sz="6000" b="1" dirty="0">
              <a:ln>
                <a:solidFill>
                  <a:schemeClr val="bg1"/>
                </a:solidFill>
              </a:ln>
              <a:solidFill>
                <a:srgbClr val="FFFF0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1233182" y="4356843"/>
            <a:ext cx="10578517" cy="1938992"/>
          </a:xfrm>
          <a:prstGeom prst="rect">
            <a:avLst/>
          </a:prstGeom>
          <a:noFill/>
          <a:ln>
            <a:noFill/>
          </a:ln>
        </p:spPr>
        <p:txBody>
          <a:bodyPr wrap="square" rtlCol="0">
            <a:spAutoFit/>
          </a:bodyPr>
          <a:lstStyle/>
          <a:p>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Bài</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11: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Quá</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trình</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nội</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sinh</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và</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Quá</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trình</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ngoại</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sinh</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Hiện</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tượng</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tạo</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núi</a:t>
            </a:r>
            <a:r>
              <a:rPr lang="en-US" sz="4000" b="1" dirty="0" smtClean="0">
                <a:ln w="15875">
                  <a:solidFill>
                    <a:schemeClr val="tx2">
                      <a:lumMod val="40000"/>
                      <a:lumOff val="60000"/>
                    </a:schemeClr>
                  </a:solidFill>
                </a:ln>
                <a:solidFill>
                  <a:schemeClr val="accent5">
                    <a:lumMod val="75000"/>
                  </a:schemeClr>
                </a:solidFill>
                <a:latin typeface="Times New Roman" panose="02020603050405020304" pitchFamily="18" charset="0"/>
                <a:cs typeface="Times New Roman" panose="02020603050405020304" pitchFamily="18" charset="0"/>
              </a:rPr>
              <a:t>. </a:t>
            </a:r>
          </a:p>
          <a:p>
            <a:r>
              <a:rPr lang="en-US" sz="4000" b="1" dirty="0" smtClean="0">
                <a:ln w="15875">
                  <a:solidFill>
                    <a:schemeClr val="tx2">
                      <a:lumMod val="40000"/>
                      <a:lumOff val="60000"/>
                    </a:schemeClr>
                  </a:solidFill>
                </a:ln>
                <a:solidFill>
                  <a:srgbClr val="FF33CC"/>
                </a:solidFill>
                <a:latin typeface="Times New Roman" panose="02020603050405020304" pitchFamily="18" charset="0"/>
                <a:cs typeface="Times New Roman" panose="02020603050405020304" pitchFamily="18" charset="0"/>
              </a:rPr>
              <a:t>……………………………………..</a:t>
            </a:r>
            <a:endParaRPr lang="en-US" sz="4000" b="1" dirty="0">
              <a:ln w="15875">
                <a:solidFill>
                  <a:schemeClr val="tx2">
                    <a:lumMod val="40000"/>
                    <a:lumOff val="60000"/>
                  </a:schemeClr>
                </a:solidFill>
              </a:ln>
              <a:solidFill>
                <a:srgbClr val="FF33CC"/>
              </a:solidFill>
              <a:latin typeface="Times New Roman" panose="02020603050405020304" pitchFamily="18" charset="0"/>
              <a:cs typeface="Times New Roman" panose="02020603050405020304" pitchFamily="18" charset="0"/>
            </a:endParaRPr>
          </a:p>
        </p:txBody>
      </p:sp>
      <p:pic>
        <p:nvPicPr>
          <p:cNvPr id="20" name="Tieng hai au va bie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3363623" y="4356843"/>
            <a:ext cx="609600" cy="609600"/>
          </a:xfrm>
          <a:prstGeom prst="rect">
            <a:avLst/>
          </a:prstGeom>
        </p:spPr>
      </p:pic>
    </p:spTree>
    <p:extLst>
      <p:ext uri="{BB962C8B-B14F-4D97-AF65-F5344CB8AC3E}">
        <p14:creationId xmlns:p14="http://schemas.microsoft.com/office/powerpoint/2010/main" val="151569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6"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2.70833E-6 -1.11111E-6 L 0.46067 0.00972 " pathEditMode="relative" rAng="0" ptsTypes="AA">
                                      <p:cBhvr>
                                        <p:cTn id="10" dur="4000" fill="hold"/>
                                        <p:tgtEl>
                                          <p:spTgt spid="26"/>
                                        </p:tgtEl>
                                        <p:attrNameLst>
                                          <p:attrName>ppt_x</p:attrName>
                                          <p:attrName>ppt_y</p:attrName>
                                        </p:attrNameLst>
                                      </p:cBhvr>
                                      <p:rCtr x="23034" y="486"/>
                                    </p:animMotion>
                                  </p:childTnLst>
                                </p:cTn>
                              </p:par>
                              <p:par>
                                <p:cTn id="11" presetID="35" presetClass="path" presetSubtype="0" accel="50000" decel="50000" fill="hold" nodeType="withEffect">
                                  <p:stCondLst>
                                    <p:cond delay="0"/>
                                  </p:stCondLst>
                                  <p:childTnLst>
                                    <p:animMotion origin="layout" path="M 4.16667E-6 -1.11111E-6 L -0.45039 0.00556 " pathEditMode="relative" rAng="0" ptsTypes="AA">
                                      <p:cBhvr>
                                        <p:cTn id="12" dur="4000" fill="hold"/>
                                        <p:tgtEl>
                                          <p:spTgt spid="28"/>
                                        </p:tgtEl>
                                        <p:attrNameLst>
                                          <p:attrName>ppt_x</p:attrName>
                                          <p:attrName>ppt_y</p:attrName>
                                        </p:attrNameLst>
                                      </p:cBhvr>
                                      <p:rCtr x="-22526" y="278"/>
                                    </p:animMotion>
                                  </p:childTnLst>
                                </p:cTn>
                              </p:par>
                              <p:par>
                                <p:cTn id="13" presetID="63" presetClass="path" presetSubtype="0" accel="50000" decel="50000" fill="hold" nodeType="withEffect">
                                  <p:stCondLst>
                                    <p:cond delay="1000"/>
                                  </p:stCondLst>
                                  <p:childTnLst>
                                    <p:animMotion origin="layout" path="M 2.08333E-7 -1.11111E-6 L 0.18607 -0.00278 " pathEditMode="relative" rAng="0" ptsTypes="AA">
                                      <p:cBhvr>
                                        <p:cTn id="14" dur="5000" fill="hold"/>
                                        <p:tgtEl>
                                          <p:spTgt spid="27"/>
                                        </p:tgtEl>
                                        <p:attrNameLst>
                                          <p:attrName>ppt_x</p:attrName>
                                          <p:attrName>ppt_y</p:attrName>
                                        </p:attrNameLst>
                                      </p:cBhvr>
                                      <p:rCtr x="9297" y="-139"/>
                                    </p:animMotion>
                                  </p:childTnLst>
                                </p:cTn>
                              </p:par>
                              <p:par>
                                <p:cTn id="15" presetID="35" presetClass="path" presetSubtype="0" accel="50000" decel="50000" fill="hold" nodeType="withEffect">
                                  <p:stCondLst>
                                    <p:cond delay="1000"/>
                                  </p:stCondLst>
                                  <p:childTnLst>
                                    <p:animMotion origin="layout" path="M 1.45833E-6 -1.11111E-6 L -0.17722 0.00556 " pathEditMode="relative" rAng="0" ptsTypes="AA">
                                      <p:cBhvr>
                                        <p:cTn id="16" dur="5000" fill="hold"/>
                                        <p:tgtEl>
                                          <p:spTgt spid="29"/>
                                        </p:tgtEl>
                                        <p:attrNameLst>
                                          <p:attrName>ppt_x</p:attrName>
                                          <p:attrName>ppt_y</p:attrName>
                                        </p:attrNameLst>
                                      </p:cBhvr>
                                      <p:rCtr x="-8867" y="278"/>
                                    </p:animMotion>
                                  </p:childTnLst>
                                </p:cTn>
                              </p:par>
                            </p:childTnLst>
                          </p:cTn>
                        </p:par>
                        <p:par>
                          <p:cTn id="17" fill="hold">
                            <p:stCondLst>
                              <p:cond delay="6000"/>
                            </p:stCondLst>
                            <p:childTnLst>
                              <p:par>
                                <p:cTn id="18" presetID="56" presetClass="entr" presetSubtype="0" fill="hold" grpId="0" nodeType="afterEffect">
                                  <p:stCondLst>
                                    <p:cond delay="0"/>
                                  </p:stCondLst>
                                  <p:iterate type="lt">
                                    <p:tmPct val="10000"/>
                                  </p:iterate>
                                  <p:childTnLst>
                                    <p:set>
                                      <p:cBhvr>
                                        <p:cTn id="19" dur="1" fill="hold">
                                          <p:stCondLst>
                                            <p:cond delay="0"/>
                                          </p:stCondLst>
                                        </p:cTn>
                                        <p:tgtEl>
                                          <p:spTgt spid="18"/>
                                        </p:tgtEl>
                                        <p:attrNameLst>
                                          <p:attrName>style.visibility</p:attrName>
                                        </p:attrNameLst>
                                      </p:cBhvr>
                                      <p:to>
                                        <p:strVal val="visible"/>
                                      </p:to>
                                    </p:set>
                                    <p:anim by="(-#ppt_w*2)" calcmode="lin" valueType="num">
                                      <p:cBhvr rctx="PPT">
                                        <p:cTn id="20" dur="500" autoRev="1" fill="hold">
                                          <p:stCondLst>
                                            <p:cond delay="0"/>
                                          </p:stCondLst>
                                        </p:cTn>
                                        <p:tgtEl>
                                          <p:spTgt spid="18"/>
                                        </p:tgtEl>
                                        <p:attrNameLst>
                                          <p:attrName>ppt_w</p:attrName>
                                        </p:attrNameLst>
                                      </p:cBhvr>
                                    </p:anim>
                                    <p:anim by="(#ppt_w*0.50)" calcmode="lin" valueType="num">
                                      <p:cBhvr>
                                        <p:cTn id="21" dur="500" decel="50000" autoRev="1" fill="hold">
                                          <p:stCondLst>
                                            <p:cond delay="0"/>
                                          </p:stCondLst>
                                        </p:cTn>
                                        <p:tgtEl>
                                          <p:spTgt spid="18"/>
                                        </p:tgtEl>
                                        <p:attrNameLst>
                                          <p:attrName>ppt_x</p:attrName>
                                        </p:attrNameLst>
                                      </p:cBhvr>
                                    </p:anim>
                                    <p:anim from="(-#ppt_h/2)" to="(#ppt_y)" calcmode="lin" valueType="num">
                                      <p:cBhvr>
                                        <p:cTn id="22" dur="1000" fill="hold">
                                          <p:stCondLst>
                                            <p:cond delay="0"/>
                                          </p:stCondLst>
                                        </p:cTn>
                                        <p:tgtEl>
                                          <p:spTgt spid="18"/>
                                        </p:tgtEl>
                                        <p:attrNameLst>
                                          <p:attrName>ppt_y</p:attrName>
                                        </p:attrNameLst>
                                      </p:cBhvr>
                                    </p:anim>
                                    <p:animRot by="21600000">
                                      <p:cBhvr>
                                        <p:cTn id="23" dur="1000" fill="hold">
                                          <p:stCondLst>
                                            <p:cond delay="0"/>
                                          </p:stCondLst>
                                        </p:cTn>
                                        <p:tgtEl>
                                          <p:spTgt spid="18"/>
                                        </p:tgtEl>
                                        <p:attrNameLst>
                                          <p:attrName>r</p:attrName>
                                        </p:attrNameLst>
                                      </p:cBhvr>
                                    </p:animRot>
                                  </p:childTnLst>
                                </p:cTn>
                              </p:par>
                            </p:childTnLst>
                          </p:cTn>
                        </p:par>
                        <p:par>
                          <p:cTn id="24" fill="hold">
                            <p:stCondLst>
                              <p:cond delay="86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 presetClass="mediacall" presetSubtype="0" fill="hold" nodeType="withEffect">
                                  <p:stCondLst>
                                    <p:cond delay="1000"/>
                                  </p:stCondLst>
                                  <p:childTnLst>
                                    <p:cmd type="call" cmd="playFrom(0.0)">
                                      <p:cBhvr>
                                        <p:cTn id="29" dur="6219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7576">
                <p:cTn id="30" repeatCount="indefinite" fill="hold" display="0">
                  <p:stCondLst>
                    <p:cond delay="indefinite"/>
                  </p:stCondLst>
                  <p:endCondLst>
                    <p:cond evt="onStopAudio" delay="0">
                      <p:tgtEl>
                        <p:sldTgt/>
                      </p:tgtEl>
                    </p:cond>
                  </p:endCondLst>
                </p:cTn>
                <p:tgtEl>
                  <p:spTgt spid="25"/>
                </p:tgtEl>
              </p:cMediaNode>
            </p:audio>
            <p:audio>
              <p:cMediaNode vol="100000">
                <p:cTn id="31" fill="hold" display="0">
                  <p:stCondLst>
                    <p:cond delay="indefinite"/>
                  </p:stCondLst>
                  <p:endCondLst>
                    <p:cond evt="onStopAudio" delay="0">
                      <p:tgtEl>
                        <p:sldTgt/>
                      </p:tgtEl>
                    </p:cond>
                  </p:endCondLst>
                </p:cTn>
                <p:tgtEl>
                  <p:spTgt spid="20"/>
                </p:tgtEl>
              </p:cMediaNode>
            </p:audio>
          </p:childTnLst>
        </p:cTn>
      </p:par>
    </p:tnLst>
    <p:bldLst>
      <p:bldP spid="18"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úiTìm thấy 7 thi thể trên dãy Himalaya">
            <a:extLst>
              <a:ext uri="{FF2B5EF4-FFF2-40B4-BE49-F238E27FC236}">
                <a16:creationId xmlns:a16="http://schemas.microsoft.com/office/drawing/2014/main" xmlns="" id="{11492C76-0F43-4E54-905A-FBBBC89830A7}"/>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643465" y="1228683"/>
            <a:ext cx="10905066" cy="488001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xmlns="" id="{F8F8C7E8-B369-4D48-87FD-4CBBF2D1E0E7}"/>
              </a:ext>
            </a:extLst>
          </p:cNvPr>
          <p:cNvSpPr txBox="1">
            <a:spLocks/>
          </p:cNvSpPr>
          <p:nvPr/>
        </p:nvSpPr>
        <p:spPr>
          <a:xfrm>
            <a:off x="300036" y="503534"/>
            <a:ext cx="11591925" cy="7016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600" dirty="0">
                <a:solidFill>
                  <a:srgbClr val="FF0000"/>
                </a:solidFill>
                <a:latin typeface="Times New Roman" panose="02020603050405020304" pitchFamily="18" charset="0"/>
                <a:cs typeface="Times New Roman" panose="02020603050405020304" pitchFamily="18" charset="0"/>
              </a:rPr>
              <a:t>Himalaya – </a:t>
            </a:r>
            <a:r>
              <a:rPr lang="en-US" sz="3600" dirty="0" err="1">
                <a:solidFill>
                  <a:srgbClr val="FF0000"/>
                </a:solidFill>
                <a:latin typeface="Times New Roman" panose="02020603050405020304" pitchFamily="18" charset="0"/>
                <a:cs typeface="Times New Roman" panose="02020603050405020304" pitchFamily="18" charset="0"/>
              </a:rPr>
              <a:t>Nóc</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nhà</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thế</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giới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châu</a:t>
            </a:r>
            <a:r>
              <a:rPr lang="en-US" sz="3600" dirty="0">
                <a:solidFill>
                  <a:srgbClr val="FF0000"/>
                </a:solidFill>
                <a:latin typeface="Times New Roman" panose="02020603050405020304" pitchFamily="18" charset="0"/>
                <a:cs typeface="Times New Roman" panose="02020603050405020304" pitchFamily="18" charset="0"/>
              </a:rPr>
              <a:t> Á)</a:t>
            </a:r>
          </a:p>
        </p:txBody>
      </p:sp>
      <p:sp>
        <p:nvSpPr>
          <p:cNvPr id="8" name="Rectangle 7">
            <a:extLst>
              <a:ext uri="{FF2B5EF4-FFF2-40B4-BE49-F238E27FC236}">
                <a16:creationId xmlns:a16="http://schemas.microsoft.com/office/drawing/2014/main" xmlns="" id="{1EA44A60-761B-4DCB-9E7C-C6060888003F}"/>
              </a:ext>
            </a:extLst>
          </p:cNvPr>
          <p:cNvSpPr/>
          <p:nvPr/>
        </p:nvSpPr>
        <p:spPr>
          <a:xfrm>
            <a:off x="737187" y="1232451"/>
            <a:ext cx="341571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36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rPr>
              <a:t>8848m (1953)</a:t>
            </a:r>
          </a:p>
        </p:txBody>
      </p:sp>
      <p:sp>
        <p:nvSpPr>
          <p:cNvPr id="11" name="TextBox 10">
            <a:extLst>
              <a:ext uri="{FF2B5EF4-FFF2-40B4-BE49-F238E27FC236}">
                <a16:creationId xmlns:a16="http://schemas.microsoft.com/office/drawing/2014/main" xmlns="" id="{89850F5E-FE8D-4CFB-9309-EAFC0F66FB4B}"/>
              </a:ext>
            </a:extLst>
          </p:cNvPr>
          <p:cNvSpPr txBox="1"/>
          <p:nvPr/>
        </p:nvSpPr>
        <p:spPr>
          <a:xfrm>
            <a:off x="7104991" y="1269770"/>
            <a:ext cx="3037491" cy="954107"/>
          </a:xfrm>
          <a:prstGeom prst="rect">
            <a:avLst/>
          </a:prstGeom>
          <a:noFill/>
        </p:spPr>
        <p:txBody>
          <a:bodyPr wrap="square">
            <a:spAutoFit/>
          </a:bodyPr>
          <a:lstStyle/>
          <a:p>
            <a:pPr algn="ctr"/>
            <a:r>
              <a:rPr lang="en-US" sz="2800" i="0" dirty="0" err="1">
                <a:solidFill>
                  <a:srgbClr val="FFFF00"/>
                </a:solidFill>
                <a:effectLst/>
                <a:latin typeface="Times New Roman" panose="02020603050405020304" pitchFamily="18" charset="0"/>
                <a:cs typeface="Times New Roman" panose="02020603050405020304" pitchFamily="18" charset="0"/>
              </a:rPr>
              <a:t>Tớ</a:t>
            </a:r>
            <a:r>
              <a:rPr lang="en-US" sz="2800" i="0" dirty="0">
                <a:solidFill>
                  <a:srgbClr val="FFFF00"/>
                </a:solidFill>
                <a:effectLst/>
                <a:latin typeface="Times New Roman" panose="02020603050405020304" pitchFamily="18" charset="0"/>
                <a:cs typeface="Times New Roman" panose="02020603050405020304" pitchFamily="18" charset="0"/>
              </a:rPr>
              <a:t> </a:t>
            </a:r>
            <a:r>
              <a:rPr lang="en-US" sz="2800" i="0" dirty="0" err="1">
                <a:solidFill>
                  <a:srgbClr val="FFFF00"/>
                </a:solidFill>
                <a:effectLst/>
                <a:latin typeface="Times New Roman" panose="02020603050405020304" pitchFamily="18" charset="0"/>
                <a:cs typeface="Times New Roman" panose="02020603050405020304" pitchFamily="18" charset="0"/>
              </a:rPr>
              <a:t>đang</a:t>
            </a:r>
            <a:r>
              <a:rPr lang="en-US" sz="2800" i="0" dirty="0">
                <a:solidFill>
                  <a:srgbClr val="FFFF00"/>
                </a:solidFill>
                <a:effectLst/>
                <a:latin typeface="Times New Roman" panose="02020603050405020304" pitchFamily="18" charset="0"/>
                <a:cs typeface="Times New Roman" panose="02020603050405020304" pitchFamily="18" charset="0"/>
              </a:rPr>
              <a:t> </a:t>
            </a:r>
            <a:r>
              <a:rPr lang="en-US" sz="2800" i="0" dirty="0" err="1">
                <a:solidFill>
                  <a:srgbClr val="FFFF00"/>
                </a:solidFill>
                <a:effectLst/>
                <a:latin typeface="Times New Roman" panose="02020603050405020304" pitchFamily="18" charset="0"/>
                <a:cs typeface="Times New Roman" panose="02020603050405020304" pitchFamily="18" charset="0"/>
              </a:rPr>
              <a:t>cao</a:t>
            </a:r>
            <a:r>
              <a:rPr lang="en-US" sz="2800" i="0" dirty="0">
                <a:solidFill>
                  <a:srgbClr val="FFFF00"/>
                </a:solidFill>
                <a:effectLst/>
                <a:latin typeface="Times New Roman" panose="02020603050405020304" pitchFamily="18" charset="0"/>
                <a:cs typeface="Times New Roman" panose="02020603050405020304" pitchFamily="18" charset="0"/>
              </a:rPr>
              <a:t> </a:t>
            </a:r>
            <a:r>
              <a:rPr lang="en-US" sz="2800" i="0" dirty="0" err="1">
                <a:solidFill>
                  <a:srgbClr val="FFFF00"/>
                </a:solidFill>
                <a:effectLst/>
                <a:latin typeface="Times New Roman" panose="02020603050405020304" pitchFamily="18" charset="0"/>
                <a:cs typeface="Times New Roman" panose="02020603050405020304" pitchFamily="18" charset="0"/>
              </a:rPr>
              <a:t>thêm</a:t>
            </a:r>
            <a:r>
              <a:rPr lang="en-US" sz="2800" i="0" dirty="0">
                <a:solidFill>
                  <a:srgbClr val="FFFF00"/>
                </a:solidFill>
                <a:effectLst/>
                <a:latin typeface="Times New Roman" panose="02020603050405020304" pitchFamily="18" charset="0"/>
                <a:cs typeface="Times New Roman" panose="02020603050405020304" pitchFamily="18" charset="0"/>
              </a:rPr>
              <a:t> </a:t>
            </a:r>
          </a:p>
          <a:p>
            <a:pPr algn="ctr"/>
            <a:r>
              <a:rPr lang="en-US" sz="2800" i="0" dirty="0">
                <a:solidFill>
                  <a:srgbClr val="FFFF00"/>
                </a:solidFill>
                <a:effectLst/>
                <a:latin typeface="Times New Roman" panose="02020603050405020304" pitchFamily="18" charset="0"/>
                <a:cs typeface="Times New Roman" panose="02020603050405020304" pitchFamily="18" charset="0"/>
              </a:rPr>
              <a:t>5mm/</a:t>
            </a:r>
            <a:r>
              <a:rPr lang="en-US" sz="2800" i="0" dirty="0" err="1">
                <a:solidFill>
                  <a:srgbClr val="FFFF00"/>
                </a:solidFill>
                <a:effectLst/>
                <a:latin typeface="Times New Roman" panose="02020603050405020304" pitchFamily="18" charset="0"/>
                <a:cs typeface="Times New Roman" panose="02020603050405020304" pitchFamily="18" charset="0"/>
              </a:rPr>
              <a:t>năm</a:t>
            </a:r>
            <a:r>
              <a:rPr lang="en-US" sz="2800" i="0" dirty="0">
                <a:solidFill>
                  <a:srgbClr val="FFFF00"/>
                </a:solidFill>
                <a:effectLst/>
                <a:latin typeface="Times New Roman" panose="02020603050405020304" pitchFamily="18" charset="0"/>
                <a:cs typeface="Times New Roman" panose="02020603050405020304" pitchFamily="18" charset="0"/>
              </a:rPr>
              <a:t> </a:t>
            </a:r>
            <a:r>
              <a:rPr lang="en-US" sz="2800" i="0" dirty="0" err="1">
                <a:solidFill>
                  <a:srgbClr val="FFFF00"/>
                </a:solidFill>
                <a:effectLst/>
                <a:latin typeface="Times New Roman" panose="02020603050405020304" pitchFamily="18" charset="0"/>
                <a:cs typeface="Times New Roman" panose="02020603050405020304" pitchFamily="18" charset="0"/>
              </a:rPr>
              <a:t>đấy</a:t>
            </a:r>
            <a:r>
              <a:rPr lang="en-US" sz="2800" i="0" dirty="0">
                <a:solidFill>
                  <a:srgbClr val="FFFF00"/>
                </a:solidFill>
                <a:effectLst/>
                <a:latin typeface="Times New Roman" panose="02020603050405020304" pitchFamily="18" charset="0"/>
                <a:cs typeface="Times New Roman" panose="02020603050405020304" pitchFamily="18" charset="0"/>
              </a:rPr>
              <a:t> </a:t>
            </a:r>
            <a:r>
              <a:rPr lang="en-US" sz="2800" i="0" dirty="0" err="1">
                <a:solidFill>
                  <a:srgbClr val="FFFF00"/>
                </a:solidFill>
                <a:effectLst/>
                <a:latin typeface="Times New Roman" panose="02020603050405020304" pitchFamily="18" charset="0"/>
                <a:cs typeface="Times New Roman" panose="02020603050405020304" pitchFamily="18" charset="0"/>
              </a:rPr>
              <a:t>nhé</a:t>
            </a:r>
            <a:endParaRPr lang="en-US" sz="2800" dirty="0">
              <a:solidFill>
                <a:srgbClr val="FFFF00"/>
              </a:solidFill>
              <a:latin typeface="Times New Roman" panose="02020603050405020304" pitchFamily="18" charset="0"/>
              <a:cs typeface="Times New Roman" panose="02020603050405020304" pitchFamily="18" charset="0"/>
            </a:endParaRPr>
          </a:p>
        </p:txBody>
      </p:sp>
      <p:cxnSp>
        <p:nvCxnSpPr>
          <p:cNvPr id="3" name="Straight Arrow Connector 2">
            <a:extLst>
              <a:ext uri="{FF2B5EF4-FFF2-40B4-BE49-F238E27FC236}">
                <a16:creationId xmlns:a16="http://schemas.microsoft.com/office/drawing/2014/main" xmlns="" id="{BD81FC01-31AA-43D7-A6A7-1C0357733300}"/>
              </a:ext>
            </a:extLst>
          </p:cNvPr>
          <p:cNvCxnSpPr>
            <a:cxnSpLocks/>
          </p:cNvCxnSpPr>
          <p:nvPr/>
        </p:nvCxnSpPr>
        <p:spPr>
          <a:xfrm flipH="1">
            <a:off x="5917324" y="1685269"/>
            <a:ext cx="1429408" cy="61554"/>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640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uyền thoại hồ Titicaca – nước mắt thần Mặt Trời">
            <a:extLst>
              <a:ext uri="{FF2B5EF4-FFF2-40B4-BE49-F238E27FC236}">
                <a16:creationId xmlns:a16="http://schemas.microsoft.com/office/drawing/2014/main" xmlns="" id="{340E1534-85F8-4280-82E8-A37C167173D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7085" b="1"/>
          <a:stretch/>
        </p:blipFill>
        <p:spPr bwMode="auto">
          <a:xfrm>
            <a:off x="541539" y="95534"/>
            <a:ext cx="10610160" cy="570957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xmlns="" id="{D7A75719-0B78-4D88-BC9E-E12CE4C25635}"/>
              </a:ext>
            </a:extLst>
          </p:cNvPr>
          <p:cNvSpPr/>
          <p:nvPr/>
        </p:nvSpPr>
        <p:spPr>
          <a:xfrm>
            <a:off x="106567" y="5667816"/>
            <a:ext cx="5994196"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36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Dãy</a:t>
            </a:r>
            <a:r>
              <a:rPr lang="en-US" sz="36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ANDES – NAM MỸ</a:t>
            </a:r>
          </a:p>
        </p:txBody>
      </p:sp>
    </p:spTree>
    <p:extLst>
      <p:ext uri="{BB962C8B-B14F-4D97-AF65-F5344CB8AC3E}">
        <p14:creationId xmlns:p14="http://schemas.microsoft.com/office/powerpoint/2010/main" val="357139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Rectangle 5"/>
          <p:cNvSpPr>
            <a:spLocks noChangeArrowheads="1"/>
          </p:cNvSpPr>
          <p:nvPr/>
        </p:nvSpPr>
        <p:spPr bwMode="auto">
          <a:xfrm>
            <a:off x="318408" y="228405"/>
            <a:ext cx="11544300" cy="1569660"/>
          </a:xfrm>
          <a:prstGeom prst="rect">
            <a:avLst/>
          </a:prstGeom>
          <a:solidFill>
            <a:schemeClr val="accent4">
              <a:lumMod val="20000"/>
              <a:lumOff val="80000"/>
            </a:schemeClr>
          </a:solidFill>
          <a:ln w="9525">
            <a:noFill/>
            <a:miter lim="800000"/>
            <a:headEnd/>
            <a:tailEnd/>
          </a:ln>
          <a:effectLst/>
        </p:spPr>
        <p:txBody>
          <a:bodyPr wrap="square" anchor="ctr">
            <a:spAutoFit/>
          </a:bodyPr>
          <a:lstStyle/>
          <a:p>
            <a:pPr algn="just"/>
            <a:r>
              <a:rPr lang="en-US" sz="3200" b="1" dirty="0">
                <a:solidFill>
                  <a:schemeClr val="bg2">
                    <a:lumMod val="10000"/>
                  </a:schemeClr>
                </a:solidFill>
                <a:latin typeface="Times New Roman" pitchFamily="18" charset="0"/>
                <a:cs typeface="Times New Roman" pitchFamily="18" charset="0"/>
              </a:rPr>
              <a:t>Ở </a:t>
            </a:r>
            <a:r>
              <a:rPr lang="en-US" sz="3200" b="1" dirty="0" err="1">
                <a:solidFill>
                  <a:schemeClr val="bg2">
                    <a:lumMod val="10000"/>
                  </a:schemeClr>
                </a:solidFill>
                <a:latin typeface="Times New Roman" pitchFamily="18" charset="0"/>
                <a:cs typeface="Times New Roman" pitchFamily="18" charset="0"/>
              </a:rPr>
              <a:t>Việt</a:t>
            </a:r>
            <a:r>
              <a:rPr lang="en-US" sz="3200" b="1" dirty="0">
                <a:solidFill>
                  <a:schemeClr val="bg2">
                    <a:lumMod val="10000"/>
                  </a:schemeClr>
                </a:solidFill>
                <a:latin typeface="Times New Roman" pitchFamily="18" charset="0"/>
                <a:cs typeface="Times New Roman" pitchFamily="18" charset="0"/>
              </a:rPr>
              <a:t> Nam: Do </a:t>
            </a:r>
            <a:r>
              <a:rPr lang="en-US" sz="3200" b="1" dirty="0" err="1">
                <a:solidFill>
                  <a:schemeClr val="bg2">
                    <a:lumMod val="10000"/>
                  </a:schemeClr>
                </a:solidFill>
                <a:latin typeface="Times New Roman" pitchFamily="18" charset="0"/>
                <a:cs typeface="Times New Roman" pitchFamily="18" charset="0"/>
              </a:rPr>
              <a:t>tác</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động</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của</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nội</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lực</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trong</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vận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động</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Tân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kiến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tạo</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dãy</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núi</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Hoàng</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Liên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Sơn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phía</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Tây</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Bắc</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nước</a:t>
            </a:r>
            <a:r>
              <a:rPr lang="en-US" sz="3200" b="1" dirty="0">
                <a:solidFill>
                  <a:schemeClr val="bg2">
                    <a:lumMod val="10000"/>
                  </a:schemeClr>
                </a:solidFill>
                <a:latin typeface="Times New Roman" pitchFamily="18" charset="0"/>
                <a:cs typeface="Times New Roman" pitchFamily="18" charset="0"/>
              </a:rPr>
              <a:t> ta) </a:t>
            </a:r>
            <a:r>
              <a:rPr lang="en-US" sz="3200" b="1" dirty="0" err="1">
                <a:solidFill>
                  <a:schemeClr val="bg2">
                    <a:lumMod val="10000"/>
                  </a:schemeClr>
                </a:solidFill>
                <a:latin typeface="Times New Roman" pitchFamily="18" charset="0"/>
                <a:cs typeface="Times New Roman" pitchFamily="18" charset="0"/>
              </a:rPr>
              <a:t>được</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nâng</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lên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còn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thềm</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lục</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địa</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phía</a:t>
            </a:r>
            <a:r>
              <a:rPr lang="en-US" sz="3200" b="1" dirty="0">
                <a:solidFill>
                  <a:schemeClr val="bg2">
                    <a:lumMod val="10000"/>
                  </a:schemeClr>
                </a:solidFill>
                <a:latin typeface="Times New Roman" pitchFamily="18" charset="0"/>
                <a:cs typeface="Times New Roman" pitchFamily="18" charset="0"/>
              </a:rPr>
              <a:t> Nam </a:t>
            </a:r>
            <a:r>
              <a:rPr lang="en-US" sz="3200" b="1" dirty="0" err="1">
                <a:solidFill>
                  <a:schemeClr val="bg2">
                    <a:lumMod val="10000"/>
                  </a:schemeClr>
                </a:solidFill>
                <a:latin typeface="Times New Roman" pitchFamily="18" charset="0"/>
                <a:cs typeface="Times New Roman" pitchFamily="18" charset="0"/>
              </a:rPr>
              <a:t>thì</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bị</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hạ</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xuống</a:t>
            </a:r>
            <a:r>
              <a:rPr lang="en-US" sz="3200" b="1" dirty="0">
                <a:solidFill>
                  <a:schemeClr val="bg2">
                    <a:lumMod val="10000"/>
                  </a:schemeClr>
                </a:solidFill>
                <a:latin typeface="Times New Roman" pitchFamily="18" charset="0"/>
                <a:cs typeface="Times New Roman" pitchFamily="18" charset="0"/>
              </a:rPr>
              <a:t>.</a:t>
            </a:r>
          </a:p>
        </p:txBody>
      </p:sp>
      <p:pic>
        <p:nvPicPr>
          <p:cNvPr id="71682" name="Picture 2" descr="Kết quả hình ảnh cho dãy hoàng liên sơ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235" y="1975757"/>
            <a:ext cx="6814299" cy="4882243"/>
          </a:xfrm>
          <a:prstGeom prst="rect">
            <a:avLst/>
          </a:prstGeom>
          <a:noFill/>
          <a:extLst>
            <a:ext uri="{909E8E84-426E-40DD-AFC4-6F175D3DCCD1}">
              <a14:hiddenFill xmlns:a14="http://schemas.microsoft.com/office/drawing/2010/main">
                <a:solidFill>
                  <a:srgbClr val="FFFFFF"/>
                </a:solidFill>
              </a14:hiddenFill>
            </a:ext>
          </a:extLst>
        </p:spPr>
      </p:pic>
      <p:pic>
        <p:nvPicPr>
          <p:cNvPr id="71684" name="Picture 4" descr="Kết quả hình ảnh cho đỉnh núi fansip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8534" y="2008413"/>
            <a:ext cx="4535850" cy="4849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452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descr="Granite">
            <a:hlinkClick r:id="" action="ppaction://noaction">
              <a:snd r:embed="rId3" name="wind.wav"/>
            </a:hlinkClick>
          </p:cNvPr>
          <p:cNvSpPr>
            <a:spLocks/>
          </p:cNvSpPr>
          <p:nvPr/>
        </p:nvSpPr>
        <p:spPr bwMode="auto">
          <a:xfrm>
            <a:off x="3484563" y="1344614"/>
            <a:ext cx="5327650" cy="5210175"/>
          </a:xfrm>
          <a:custGeom>
            <a:avLst/>
            <a:gdLst>
              <a:gd name="T0" fmla="*/ 2147483647 w 3356"/>
              <a:gd name="T1" fmla="*/ 2147483647 h 3282"/>
              <a:gd name="T2" fmla="*/ 2147483647 w 3356"/>
              <a:gd name="T3" fmla="*/ 2147483647 h 3282"/>
              <a:gd name="T4" fmla="*/ 2147483647 w 3356"/>
              <a:gd name="T5" fmla="*/ 2147483647 h 3282"/>
              <a:gd name="T6" fmla="*/ 2147483647 w 3356"/>
              <a:gd name="T7" fmla="*/ 2147483647 h 3282"/>
              <a:gd name="T8" fmla="*/ 2147483647 w 3356"/>
              <a:gd name="T9" fmla="*/ 2147483647 h 3282"/>
              <a:gd name="T10" fmla="*/ 2147483647 w 3356"/>
              <a:gd name="T11" fmla="*/ 2147483647 h 3282"/>
              <a:gd name="T12" fmla="*/ 2147483647 w 3356"/>
              <a:gd name="T13" fmla="*/ 2147483647 h 3282"/>
              <a:gd name="T14" fmla="*/ 2147483647 w 3356"/>
              <a:gd name="T15" fmla="*/ 2147483647 h 3282"/>
              <a:gd name="T16" fmla="*/ 2147483647 w 3356"/>
              <a:gd name="T17" fmla="*/ 2147483647 h 3282"/>
              <a:gd name="T18" fmla="*/ 2147483647 w 3356"/>
              <a:gd name="T19" fmla="*/ 2147483647 h 3282"/>
              <a:gd name="T20" fmla="*/ 2147483647 w 3356"/>
              <a:gd name="T21" fmla="*/ 2147483647 h 3282"/>
              <a:gd name="T22" fmla="*/ 2147483647 w 3356"/>
              <a:gd name="T23" fmla="*/ 2147483647 h 3282"/>
              <a:gd name="T24" fmla="*/ 2147483647 w 3356"/>
              <a:gd name="T25" fmla="*/ 2147483647 h 3282"/>
              <a:gd name="T26" fmla="*/ 2147483647 w 3356"/>
              <a:gd name="T27" fmla="*/ 2147483647 h 3282"/>
              <a:gd name="T28" fmla="*/ 2147483647 w 3356"/>
              <a:gd name="T29" fmla="*/ 2147483647 h 3282"/>
              <a:gd name="T30" fmla="*/ 2147483647 w 3356"/>
              <a:gd name="T31" fmla="*/ 2147483647 h 3282"/>
              <a:gd name="T32" fmla="*/ 2147483647 w 3356"/>
              <a:gd name="T33" fmla="*/ 2147483647 h 3282"/>
              <a:gd name="T34" fmla="*/ 2147483647 w 3356"/>
              <a:gd name="T35" fmla="*/ 2147483647 h 3282"/>
              <a:gd name="T36" fmla="*/ 2147483647 w 3356"/>
              <a:gd name="T37" fmla="*/ 2147483647 h 3282"/>
              <a:gd name="T38" fmla="*/ 2147483647 w 3356"/>
              <a:gd name="T39" fmla="*/ 0 h 3282"/>
              <a:gd name="T40" fmla="*/ 2147483647 w 3356"/>
              <a:gd name="T41" fmla="*/ 2147483647 h 3282"/>
              <a:gd name="T42" fmla="*/ 2147483647 w 3356"/>
              <a:gd name="T43" fmla="*/ 2147483647 h 3282"/>
              <a:gd name="T44" fmla="*/ 2147483647 w 3356"/>
              <a:gd name="T45" fmla="*/ 2147483647 h 3282"/>
              <a:gd name="T46" fmla="*/ 2147483647 w 3356"/>
              <a:gd name="T47" fmla="*/ 2147483647 h 3282"/>
              <a:gd name="T48" fmla="*/ 2147483647 w 3356"/>
              <a:gd name="T49" fmla="*/ 2147483647 h 3282"/>
              <a:gd name="T50" fmla="*/ 2147483647 w 3356"/>
              <a:gd name="T51" fmla="*/ 2147483647 h 3282"/>
              <a:gd name="T52" fmla="*/ 2147483647 w 3356"/>
              <a:gd name="T53" fmla="*/ 2147483647 h 3282"/>
              <a:gd name="T54" fmla="*/ 2147483647 w 3356"/>
              <a:gd name="T55" fmla="*/ 2147483647 h 3282"/>
              <a:gd name="T56" fmla="*/ 2147483647 w 3356"/>
              <a:gd name="T57" fmla="*/ 2147483647 h 3282"/>
              <a:gd name="T58" fmla="*/ 2147483647 w 3356"/>
              <a:gd name="T59" fmla="*/ 2147483647 h 3282"/>
              <a:gd name="T60" fmla="*/ 2147483647 w 3356"/>
              <a:gd name="T61" fmla="*/ 2147483647 h 3282"/>
              <a:gd name="T62" fmla="*/ 2147483647 w 3356"/>
              <a:gd name="T63" fmla="*/ 2147483647 h 3282"/>
              <a:gd name="T64" fmla="*/ 2147483647 w 3356"/>
              <a:gd name="T65" fmla="*/ 2147483647 h 3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6"/>
              <a:gd name="T100" fmla="*/ 0 h 3282"/>
              <a:gd name="T101" fmla="*/ 3356 w 3356"/>
              <a:gd name="T102" fmla="*/ 3282 h 32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6" h="3282">
                <a:moveTo>
                  <a:pt x="702" y="2993"/>
                </a:moveTo>
                <a:cubicBezTo>
                  <a:pt x="667" y="2892"/>
                  <a:pt x="643" y="2795"/>
                  <a:pt x="564" y="2718"/>
                </a:cubicBezTo>
                <a:cubicBezTo>
                  <a:pt x="556" y="2701"/>
                  <a:pt x="548" y="2683"/>
                  <a:pt x="539" y="2667"/>
                </a:cubicBezTo>
                <a:cubicBezTo>
                  <a:pt x="532" y="2654"/>
                  <a:pt x="521" y="2643"/>
                  <a:pt x="514" y="2630"/>
                </a:cubicBezTo>
                <a:cubicBezTo>
                  <a:pt x="508" y="2618"/>
                  <a:pt x="508" y="2604"/>
                  <a:pt x="501" y="2592"/>
                </a:cubicBezTo>
                <a:cubicBezTo>
                  <a:pt x="486" y="2566"/>
                  <a:pt x="451" y="2517"/>
                  <a:pt x="451" y="2517"/>
                </a:cubicBezTo>
                <a:cubicBezTo>
                  <a:pt x="441" y="2467"/>
                  <a:pt x="426" y="2423"/>
                  <a:pt x="401" y="2379"/>
                </a:cubicBezTo>
                <a:cubicBezTo>
                  <a:pt x="386" y="2353"/>
                  <a:pt x="351" y="2304"/>
                  <a:pt x="351" y="2304"/>
                </a:cubicBezTo>
                <a:cubicBezTo>
                  <a:pt x="332" y="2247"/>
                  <a:pt x="300" y="2196"/>
                  <a:pt x="276" y="2142"/>
                </a:cubicBezTo>
                <a:cubicBezTo>
                  <a:pt x="235" y="2049"/>
                  <a:pt x="203" y="1954"/>
                  <a:pt x="151" y="1866"/>
                </a:cubicBezTo>
                <a:cubicBezTo>
                  <a:pt x="138" y="1814"/>
                  <a:pt x="116" y="1767"/>
                  <a:pt x="101" y="1716"/>
                </a:cubicBezTo>
                <a:cubicBezTo>
                  <a:pt x="80" y="1642"/>
                  <a:pt x="73" y="1566"/>
                  <a:pt x="63" y="1490"/>
                </a:cubicBezTo>
                <a:cubicBezTo>
                  <a:pt x="70" y="1168"/>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3265" y="618"/>
                  <a:pt x="3319" y="777"/>
                </a:cubicBezTo>
                <a:cubicBezTo>
                  <a:pt x="3328" y="903"/>
                  <a:pt x="3343" y="1027"/>
                  <a:pt x="3356" y="1152"/>
                </a:cubicBezTo>
                <a:cubicBezTo>
                  <a:pt x="3352" y="1532"/>
                  <a:pt x="3352" y="1912"/>
                  <a:pt x="3344" y="2292"/>
                </a:cubicBezTo>
                <a:cubicBezTo>
                  <a:pt x="3342" y="2390"/>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sp>
        <p:nvSpPr>
          <p:cNvPr id="5" name="Freeform 3" descr="Granite">
            <a:hlinkClick r:id="" action="ppaction://noaction">
              <a:snd r:embed="rId3" name="wind.wav"/>
            </a:hlinkClick>
          </p:cNvPr>
          <p:cNvSpPr>
            <a:spLocks/>
          </p:cNvSpPr>
          <p:nvPr/>
        </p:nvSpPr>
        <p:spPr bwMode="auto">
          <a:xfrm>
            <a:off x="3505200" y="1371601"/>
            <a:ext cx="5321300" cy="5210175"/>
          </a:xfrm>
          <a:custGeom>
            <a:avLst/>
            <a:gdLst>
              <a:gd name="T0" fmla="*/ 2147483647 w 3352"/>
              <a:gd name="T1" fmla="*/ 2147483647 h 3282"/>
              <a:gd name="T2" fmla="*/ 2147483647 w 3352"/>
              <a:gd name="T3" fmla="*/ 2147483647 h 3282"/>
              <a:gd name="T4" fmla="*/ 2147483647 w 3352"/>
              <a:gd name="T5" fmla="*/ 2147483647 h 3282"/>
              <a:gd name="T6" fmla="*/ 2147483647 w 3352"/>
              <a:gd name="T7" fmla="*/ 2147483647 h 3282"/>
              <a:gd name="T8" fmla="*/ 2147483647 w 3352"/>
              <a:gd name="T9" fmla="*/ 2147483647 h 3282"/>
              <a:gd name="T10" fmla="*/ 2147483647 w 3352"/>
              <a:gd name="T11" fmla="*/ 2147483647 h 3282"/>
              <a:gd name="T12" fmla="*/ 2147483647 w 3352"/>
              <a:gd name="T13" fmla="*/ 2147483647 h 3282"/>
              <a:gd name="T14" fmla="*/ 2147483647 w 3352"/>
              <a:gd name="T15" fmla="*/ 2147483647 h 3282"/>
              <a:gd name="T16" fmla="*/ 2147483647 w 3352"/>
              <a:gd name="T17" fmla="*/ 2147483647 h 3282"/>
              <a:gd name="T18" fmla="*/ 2147483647 w 3352"/>
              <a:gd name="T19" fmla="*/ 2147483647 h 3282"/>
              <a:gd name="T20" fmla="*/ 2147483647 w 3352"/>
              <a:gd name="T21" fmla="*/ 2147483647 h 3282"/>
              <a:gd name="T22" fmla="*/ 2147483647 w 3352"/>
              <a:gd name="T23" fmla="*/ 2147483647 h 3282"/>
              <a:gd name="T24" fmla="*/ 2147483647 w 3352"/>
              <a:gd name="T25" fmla="*/ 2147483647 h 3282"/>
              <a:gd name="T26" fmla="*/ 2147483647 w 3352"/>
              <a:gd name="T27" fmla="*/ 2147483647 h 3282"/>
              <a:gd name="T28" fmla="*/ 2147483647 w 3352"/>
              <a:gd name="T29" fmla="*/ 2147483647 h 3282"/>
              <a:gd name="T30" fmla="*/ 2147483647 w 3352"/>
              <a:gd name="T31" fmla="*/ 2147483647 h 3282"/>
              <a:gd name="T32" fmla="*/ 2147483647 w 3352"/>
              <a:gd name="T33" fmla="*/ 2147483647 h 3282"/>
              <a:gd name="T34" fmla="*/ 2147483647 w 3352"/>
              <a:gd name="T35" fmla="*/ 2147483647 h 3282"/>
              <a:gd name="T36" fmla="*/ 2147483647 w 3352"/>
              <a:gd name="T37" fmla="*/ 2147483647 h 3282"/>
              <a:gd name="T38" fmla="*/ 2147483647 w 3352"/>
              <a:gd name="T39" fmla="*/ 0 h 3282"/>
              <a:gd name="T40" fmla="*/ 2147483647 w 3352"/>
              <a:gd name="T41" fmla="*/ 2147483647 h 3282"/>
              <a:gd name="T42" fmla="*/ 2147483647 w 3352"/>
              <a:gd name="T43" fmla="*/ 2147483647 h 3282"/>
              <a:gd name="T44" fmla="*/ 2147483647 w 3352"/>
              <a:gd name="T45" fmla="*/ 2147483647 h 3282"/>
              <a:gd name="T46" fmla="*/ 2147483647 w 3352"/>
              <a:gd name="T47" fmla="*/ 2147483647 h 3282"/>
              <a:gd name="T48" fmla="*/ 2147483647 w 3352"/>
              <a:gd name="T49" fmla="*/ 2147483647 h 3282"/>
              <a:gd name="T50" fmla="*/ 2147483647 w 3352"/>
              <a:gd name="T51" fmla="*/ 2147483647 h 3282"/>
              <a:gd name="T52" fmla="*/ 2147483647 w 3352"/>
              <a:gd name="T53" fmla="*/ 2147483647 h 3282"/>
              <a:gd name="T54" fmla="*/ 2147483647 w 3352"/>
              <a:gd name="T55" fmla="*/ 2147483647 h 3282"/>
              <a:gd name="T56" fmla="*/ 2147483647 w 3352"/>
              <a:gd name="T57" fmla="*/ 2147483647 h 3282"/>
              <a:gd name="T58" fmla="*/ 2147483647 w 3352"/>
              <a:gd name="T59" fmla="*/ 2147483647 h 3282"/>
              <a:gd name="T60" fmla="*/ 2147483647 w 3352"/>
              <a:gd name="T61" fmla="*/ 2147483647 h 3282"/>
              <a:gd name="T62" fmla="*/ 2147483647 w 3352"/>
              <a:gd name="T63" fmla="*/ 2147483647 h 3282"/>
              <a:gd name="T64" fmla="*/ 2147483647 w 3352"/>
              <a:gd name="T65" fmla="*/ 2147483647 h 3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2"/>
              <a:gd name="T100" fmla="*/ 0 h 3282"/>
              <a:gd name="T101" fmla="*/ 3352 w 3352"/>
              <a:gd name="T102" fmla="*/ 3282 h 32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2" h="3282">
                <a:moveTo>
                  <a:pt x="702" y="2993"/>
                </a:moveTo>
                <a:cubicBezTo>
                  <a:pt x="667" y="2892"/>
                  <a:pt x="643" y="2795"/>
                  <a:pt x="564" y="2718"/>
                </a:cubicBezTo>
                <a:cubicBezTo>
                  <a:pt x="556" y="2701"/>
                  <a:pt x="548" y="2683"/>
                  <a:pt x="539" y="2667"/>
                </a:cubicBezTo>
                <a:cubicBezTo>
                  <a:pt x="532" y="2654"/>
                  <a:pt x="521" y="2643"/>
                  <a:pt x="514" y="2630"/>
                </a:cubicBezTo>
                <a:cubicBezTo>
                  <a:pt x="508" y="2618"/>
                  <a:pt x="508" y="2604"/>
                  <a:pt x="501" y="2592"/>
                </a:cubicBezTo>
                <a:cubicBezTo>
                  <a:pt x="486" y="2566"/>
                  <a:pt x="451" y="2517"/>
                  <a:pt x="451" y="2517"/>
                </a:cubicBezTo>
                <a:cubicBezTo>
                  <a:pt x="441" y="2467"/>
                  <a:pt x="426" y="2423"/>
                  <a:pt x="401" y="2379"/>
                </a:cubicBezTo>
                <a:cubicBezTo>
                  <a:pt x="386" y="2353"/>
                  <a:pt x="351" y="2304"/>
                  <a:pt x="351" y="2304"/>
                </a:cubicBezTo>
                <a:cubicBezTo>
                  <a:pt x="332" y="2247"/>
                  <a:pt x="300" y="2196"/>
                  <a:pt x="276" y="2142"/>
                </a:cubicBezTo>
                <a:cubicBezTo>
                  <a:pt x="235" y="2049"/>
                  <a:pt x="203" y="1954"/>
                  <a:pt x="151" y="1866"/>
                </a:cubicBezTo>
                <a:cubicBezTo>
                  <a:pt x="138" y="1814"/>
                  <a:pt x="437" y="1762"/>
                  <a:pt x="422" y="1711"/>
                </a:cubicBezTo>
                <a:cubicBezTo>
                  <a:pt x="401" y="1637"/>
                  <a:pt x="444" y="1524"/>
                  <a:pt x="434" y="1448"/>
                </a:cubicBezTo>
                <a:cubicBezTo>
                  <a:pt x="441" y="1126"/>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2947" y="738"/>
                  <a:pt x="3001" y="897"/>
                </a:cubicBezTo>
                <a:cubicBezTo>
                  <a:pt x="3010" y="1023"/>
                  <a:pt x="3113" y="1098"/>
                  <a:pt x="3126" y="1223"/>
                </a:cubicBezTo>
                <a:cubicBezTo>
                  <a:pt x="3122" y="1603"/>
                  <a:pt x="3352" y="1912"/>
                  <a:pt x="3344" y="2292"/>
                </a:cubicBezTo>
                <a:cubicBezTo>
                  <a:pt x="3342" y="2390"/>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sp>
        <p:nvSpPr>
          <p:cNvPr id="6" name="Freeform 4" descr="Granite">
            <a:hlinkClick r:id="" action="ppaction://noaction">
              <a:snd r:embed="rId3" name="wind.wav"/>
            </a:hlinkClick>
          </p:cNvPr>
          <p:cNvSpPr>
            <a:spLocks/>
          </p:cNvSpPr>
          <p:nvPr/>
        </p:nvSpPr>
        <p:spPr bwMode="auto">
          <a:xfrm>
            <a:off x="3505200" y="1295401"/>
            <a:ext cx="5321300" cy="5210175"/>
          </a:xfrm>
          <a:custGeom>
            <a:avLst/>
            <a:gdLst>
              <a:gd name="T0" fmla="*/ 2147483647 w 3352"/>
              <a:gd name="T1" fmla="*/ 2147483647 h 3282"/>
              <a:gd name="T2" fmla="*/ 2147483647 w 3352"/>
              <a:gd name="T3" fmla="*/ 2147483647 h 3282"/>
              <a:gd name="T4" fmla="*/ 2147483647 w 3352"/>
              <a:gd name="T5" fmla="*/ 2147483647 h 3282"/>
              <a:gd name="T6" fmla="*/ 2147483647 w 3352"/>
              <a:gd name="T7" fmla="*/ 2147483647 h 3282"/>
              <a:gd name="T8" fmla="*/ 2147483647 w 3352"/>
              <a:gd name="T9" fmla="*/ 2147483647 h 3282"/>
              <a:gd name="T10" fmla="*/ 2147483647 w 3352"/>
              <a:gd name="T11" fmla="*/ 2147483647 h 3282"/>
              <a:gd name="T12" fmla="*/ 2147483647 w 3352"/>
              <a:gd name="T13" fmla="*/ 2147483647 h 3282"/>
              <a:gd name="T14" fmla="*/ 2147483647 w 3352"/>
              <a:gd name="T15" fmla="*/ 2147483647 h 3282"/>
              <a:gd name="T16" fmla="*/ 2147483647 w 3352"/>
              <a:gd name="T17" fmla="*/ 2147483647 h 3282"/>
              <a:gd name="T18" fmla="*/ 2147483647 w 3352"/>
              <a:gd name="T19" fmla="*/ 2147483647 h 3282"/>
              <a:gd name="T20" fmla="*/ 2147483647 w 3352"/>
              <a:gd name="T21" fmla="*/ 2147483647 h 3282"/>
              <a:gd name="T22" fmla="*/ 2147483647 w 3352"/>
              <a:gd name="T23" fmla="*/ 2147483647 h 3282"/>
              <a:gd name="T24" fmla="*/ 2147483647 w 3352"/>
              <a:gd name="T25" fmla="*/ 2147483647 h 3282"/>
              <a:gd name="T26" fmla="*/ 2147483647 w 3352"/>
              <a:gd name="T27" fmla="*/ 2147483647 h 3282"/>
              <a:gd name="T28" fmla="*/ 2147483647 w 3352"/>
              <a:gd name="T29" fmla="*/ 2147483647 h 3282"/>
              <a:gd name="T30" fmla="*/ 2147483647 w 3352"/>
              <a:gd name="T31" fmla="*/ 2147483647 h 3282"/>
              <a:gd name="T32" fmla="*/ 2147483647 w 3352"/>
              <a:gd name="T33" fmla="*/ 2147483647 h 3282"/>
              <a:gd name="T34" fmla="*/ 2147483647 w 3352"/>
              <a:gd name="T35" fmla="*/ 2147483647 h 3282"/>
              <a:gd name="T36" fmla="*/ 2147483647 w 3352"/>
              <a:gd name="T37" fmla="*/ 2147483647 h 3282"/>
              <a:gd name="T38" fmla="*/ 2147483647 w 3352"/>
              <a:gd name="T39" fmla="*/ 0 h 3282"/>
              <a:gd name="T40" fmla="*/ 2147483647 w 3352"/>
              <a:gd name="T41" fmla="*/ 2147483647 h 3282"/>
              <a:gd name="T42" fmla="*/ 2147483647 w 3352"/>
              <a:gd name="T43" fmla="*/ 2147483647 h 3282"/>
              <a:gd name="T44" fmla="*/ 2147483647 w 3352"/>
              <a:gd name="T45" fmla="*/ 2147483647 h 3282"/>
              <a:gd name="T46" fmla="*/ 2147483647 w 3352"/>
              <a:gd name="T47" fmla="*/ 2147483647 h 3282"/>
              <a:gd name="T48" fmla="*/ 2147483647 w 3352"/>
              <a:gd name="T49" fmla="*/ 2147483647 h 3282"/>
              <a:gd name="T50" fmla="*/ 2147483647 w 3352"/>
              <a:gd name="T51" fmla="*/ 2147483647 h 3282"/>
              <a:gd name="T52" fmla="*/ 2147483647 w 3352"/>
              <a:gd name="T53" fmla="*/ 2147483647 h 3282"/>
              <a:gd name="T54" fmla="*/ 2147483647 w 3352"/>
              <a:gd name="T55" fmla="*/ 2147483647 h 3282"/>
              <a:gd name="T56" fmla="*/ 2147483647 w 3352"/>
              <a:gd name="T57" fmla="*/ 2147483647 h 3282"/>
              <a:gd name="T58" fmla="*/ 2147483647 w 3352"/>
              <a:gd name="T59" fmla="*/ 2147483647 h 3282"/>
              <a:gd name="T60" fmla="*/ 2147483647 w 3352"/>
              <a:gd name="T61" fmla="*/ 2147483647 h 3282"/>
              <a:gd name="T62" fmla="*/ 2147483647 w 3352"/>
              <a:gd name="T63" fmla="*/ 2147483647 h 3282"/>
              <a:gd name="T64" fmla="*/ 2147483647 w 3352"/>
              <a:gd name="T65" fmla="*/ 2147483647 h 3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2"/>
              <a:gd name="T100" fmla="*/ 0 h 3282"/>
              <a:gd name="T101" fmla="*/ 3352 w 3352"/>
              <a:gd name="T102" fmla="*/ 3282 h 32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2" h="3282">
                <a:moveTo>
                  <a:pt x="702" y="2993"/>
                </a:moveTo>
                <a:cubicBezTo>
                  <a:pt x="667" y="2892"/>
                  <a:pt x="643" y="2795"/>
                  <a:pt x="564" y="2718"/>
                </a:cubicBezTo>
                <a:cubicBezTo>
                  <a:pt x="556" y="2701"/>
                  <a:pt x="548" y="2683"/>
                  <a:pt x="539" y="2667"/>
                </a:cubicBezTo>
                <a:cubicBezTo>
                  <a:pt x="532" y="2654"/>
                  <a:pt x="521" y="2643"/>
                  <a:pt x="514" y="2630"/>
                </a:cubicBezTo>
                <a:cubicBezTo>
                  <a:pt x="508" y="2618"/>
                  <a:pt x="508" y="2604"/>
                  <a:pt x="501" y="2592"/>
                </a:cubicBezTo>
                <a:cubicBezTo>
                  <a:pt x="486" y="2566"/>
                  <a:pt x="451" y="2517"/>
                  <a:pt x="451" y="2517"/>
                </a:cubicBezTo>
                <a:cubicBezTo>
                  <a:pt x="441" y="2467"/>
                  <a:pt x="426" y="2423"/>
                  <a:pt x="401" y="2379"/>
                </a:cubicBezTo>
                <a:cubicBezTo>
                  <a:pt x="386" y="2353"/>
                  <a:pt x="351" y="2304"/>
                  <a:pt x="351" y="2304"/>
                </a:cubicBezTo>
                <a:cubicBezTo>
                  <a:pt x="332" y="2247"/>
                  <a:pt x="300" y="2196"/>
                  <a:pt x="276" y="2142"/>
                </a:cubicBezTo>
                <a:cubicBezTo>
                  <a:pt x="235" y="2049"/>
                  <a:pt x="545" y="1947"/>
                  <a:pt x="493" y="1859"/>
                </a:cubicBezTo>
                <a:cubicBezTo>
                  <a:pt x="480" y="1807"/>
                  <a:pt x="583" y="1748"/>
                  <a:pt x="568" y="1697"/>
                </a:cubicBezTo>
                <a:cubicBezTo>
                  <a:pt x="547" y="1623"/>
                  <a:pt x="578" y="1522"/>
                  <a:pt x="568" y="1446"/>
                </a:cubicBezTo>
                <a:cubicBezTo>
                  <a:pt x="575" y="1124"/>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2692" y="887"/>
                  <a:pt x="2746" y="1046"/>
                </a:cubicBezTo>
                <a:cubicBezTo>
                  <a:pt x="2755" y="1172"/>
                  <a:pt x="2809" y="1209"/>
                  <a:pt x="2822" y="1334"/>
                </a:cubicBezTo>
                <a:cubicBezTo>
                  <a:pt x="2818" y="1714"/>
                  <a:pt x="3352" y="1912"/>
                  <a:pt x="3344" y="2292"/>
                </a:cubicBezTo>
                <a:cubicBezTo>
                  <a:pt x="3342" y="2390"/>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sp>
        <p:nvSpPr>
          <p:cNvPr id="7" name="Freeform 5" descr="Granite"/>
          <p:cNvSpPr>
            <a:spLocks/>
          </p:cNvSpPr>
          <p:nvPr/>
        </p:nvSpPr>
        <p:spPr bwMode="auto">
          <a:xfrm>
            <a:off x="3810000" y="1371601"/>
            <a:ext cx="5321300" cy="5210175"/>
          </a:xfrm>
          <a:custGeom>
            <a:avLst/>
            <a:gdLst>
              <a:gd name="T0" fmla="*/ 2147483647 w 3352"/>
              <a:gd name="T1" fmla="*/ 2147483647 h 3282"/>
              <a:gd name="T2" fmla="*/ 2147483647 w 3352"/>
              <a:gd name="T3" fmla="*/ 2147483647 h 3282"/>
              <a:gd name="T4" fmla="*/ 2147483647 w 3352"/>
              <a:gd name="T5" fmla="*/ 2147483647 h 3282"/>
              <a:gd name="T6" fmla="*/ 2147483647 w 3352"/>
              <a:gd name="T7" fmla="*/ 2147483647 h 3282"/>
              <a:gd name="T8" fmla="*/ 2147483647 w 3352"/>
              <a:gd name="T9" fmla="*/ 2147483647 h 3282"/>
              <a:gd name="T10" fmla="*/ 2147483647 w 3352"/>
              <a:gd name="T11" fmla="*/ 2147483647 h 3282"/>
              <a:gd name="T12" fmla="*/ 2147483647 w 3352"/>
              <a:gd name="T13" fmla="*/ 2147483647 h 3282"/>
              <a:gd name="T14" fmla="*/ 2147483647 w 3352"/>
              <a:gd name="T15" fmla="*/ 2147483647 h 3282"/>
              <a:gd name="T16" fmla="*/ 2147483647 w 3352"/>
              <a:gd name="T17" fmla="*/ 2147483647 h 3282"/>
              <a:gd name="T18" fmla="*/ 2147483647 w 3352"/>
              <a:gd name="T19" fmla="*/ 2147483647 h 3282"/>
              <a:gd name="T20" fmla="*/ 2147483647 w 3352"/>
              <a:gd name="T21" fmla="*/ 2147483647 h 3282"/>
              <a:gd name="T22" fmla="*/ 2147483647 w 3352"/>
              <a:gd name="T23" fmla="*/ 2147483647 h 3282"/>
              <a:gd name="T24" fmla="*/ 2147483647 w 3352"/>
              <a:gd name="T25" fmla="*/ 2147483647 h 3282"/>
              <a:gd name="T26" fmla="*/ 2147483647 w 3352"/>
              <a:gd name="T27" fmla="*/ 2147483647 h 3282"/>
              <a:gd name="T28" fmla="*/ 2147483647 w 3352"/>
              <a:gd name="T29" fmla="*/ 2147483647 h 3282"/>
              <a:gd name="T30" fmla="*/ 2147483647 w 3352"/>
              <a:gd name="T31" fmla="*/ 2147483647 h 3282"/>
              <a:gd name="T32" fmla="*/ 2147483647 w 3352"/>
              <a:gd name="T33" fmla="*/ 2147483647 h 3282"/>
              <a:gd name="T34" fmla="*/ 2147483647 w 3352"/>
              <a:gd name="T35" fmla="*/ 2147483647 h 3282"/>
              <a:gd name="T36" fmla="*/ 2147483647 w 3352"/>
              <a:gd name="T37" fmla="*/ 2147483647 h 3282"/>
              <a:gd name="T38" fmla="*/ 2147483647 w 3352"/>
              <a:gd name="T39" fmla="*/ 0 h 3282"/>
              <a:gd name="T40" fmla="*/ 2147483647 w 3352"/>
              <a:gd name="T41" fmla="*/ 2147483647 h 3282"/>
              <a:gd name="T42" fmla="*/ 2147483647 w 3352"/>
              <a:gd name="T43" fmla="*/ 2147483647 h 3282"/>
              <a:gd name="T44" fmla="*/ 2147483647 w 3352"/>
              <a:gd name="T45" fmla="*/ 2147483647 h 3282"/>
              <a:gd name="T46" fmla="*/ 2147483647 w 3352"/>
              <a:gd name="T47" fmla="*/ 2147483647 h 3282"/>
              <a:gd name="T48" fmla="*/ 2147483647 w 3352"/>
              <a:gd name="T49" fmla="*/ 2147483647 h 3282"/>
              <a:gd name="T50" fmla="*/ 2147483647 w 3352"/>
              <a:gd name="T51" fmla="*/ 2147483647 h 3282"/>
              <a:gd name="T52" fmla="*/ 2147483647 w 3352"/>
              <a:gd name="T53" fmla="*/ 2147483647 h 3282"/>
              <a:gd name="T54" fmla="*/ 2147483647 w 3352"/>
              <a:gd name="T55" fmla="*/ 2147483647 h 3282"/>
              <a:gd name="T56" fmla="*/ 2147483647 w 3352"/>
              <a:gd name="T57" fmla="*/ 2147483647 h 3282"/>
              <a:gd name="T58" fmla="*/ 2147483647 w 3352"/>
              <a:gd name="T59" fmla="*/ 2147483647 h 3282"/>
              <a:gd name="T60" fmla="*/ 2147483647 w 3352"/>
              <a:gd name="T61" fmla="*/ 2147483647 h 3282"/>
              <a:gd name="T62" fmla="*/ 2147483647 w 3352"/>
              <a:gd name="T63" fmla="*/ 2147483647 h 3282"/>
              <a:gd name="T64" fmla="*/ 2147483647 w 3352"/>
              <a:gd name="T65" fmla="*/ 2147483647 h 3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2"/>
              <a:gd name="T100" fmla="*/ 0 h 3282"/>
              <a:gd name="T101" fmla="*/ 3352 w 3352"/>
              <a:gd name="T102" fmla="*/ 3282 h 32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2" h="3282">
                <a:moveTo>
                  <a:pt x="702" y="2993"/>
                </a:moveTo>
                <a:cubicBezTo>
                  <a:pt x="667" y="2892"/>
                  <a:pt x="643" y="2795"/>
                  <a:pt x="564" y="2718"/>
                </a:cubicBezTo>
                <a:cubicBezTo>
                  <a:pt x="556" y="2701"/>
                  <a:pt x="548" y="2683"/>
                  <a:pt x="539" y="2667"/>
                </a:cubicBezTo>
                <a:cubicBezTo>
                  <a:pt x="532" y="2654"/>
                  <a:pt x="521" y="2643"/>
                  <a:pt x="514" y="2630"/>
                </a:cubicBezTo>
                <a:cubicBezTo>
                  <a:pt x="508" y="2618"/>
                  <a:pt x="508" y="2604"/>
                  <a:pt x="501" y="2592"/>
                </a:cubicBezTo>
                <a:cubicBezTo>
                  <a:pt x="486" y="2566"/>
                  <a:pt x="451" y="2517"/>
                  <a:pt x="451" y="2517"/>
                </a:cubicBezTo>
                <a:cubicBezTo>
                  <a:pt x="441" y="2467"/>
                  <a:pt x="426" y="2423"/>
                  <a:pt x="401" y="2379"/>
                </a:cubicBezTo>
                <a:cubicBezTo>
                  <a:pt x="386" y="2353"/>
                  <a:pt x="351" y="2304"/>
                  <a:pt x="351" y="2304"/>
                </a:cubicBezTo>
                <a:cubicBezTo>
                  <a:pt x="332" y="2247"/>
                  <a:pt x="592" y="2164"/>
                  <a:pt x="568" y="2110"/>
                </a:cubicBezTo>
                <a:cubicBezTo>
                  <a:pt x="527" y="2017"/>
                  <a:pt x="682" y="1947"/>
                  <a:pt x="630" y="1859"/>
                </a:cubicBezTo>
                <a:cubicBezTo>
                  <a:pt x="617" y="1807"/>
                  <a:pt x="583" y="1748"/>
                  <a:pt x="568" y="1697"/>
                </a:cubicBezTo>
                <a:cubicBezTo>
                  <a:pt x="547" y="1623"/>
                  <a:pt x="715" y="1485"/>
                  <a:pt x="705" y="1409"/>
                </a:cubicBezTo>
                <a:cubicBezTo>
                  <a:pt x="712" y="1087"/>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2692" y="887"/>
                  <a:pt x="2746" y="1046"/>
                </a:cubicBezTo>
                <a:cubicBezTo>
                  <a:pt x="2755" y="1172"/>
                  <a:pt x="2596" y="1259"/>
                  <a:pt x="2609" y="1384"/>
                </a:cubicBezTo>
                <a:cubicBezTo>
                  <a:pt x="2605" y="1764"/>
                  <a:pt x="3352" y="1912"/>
                  <a:pt x="3344" y="2292"/>
                </a:cubicBezTo>
                <a:cubicBezTo>
                  <a:pt x="3342" y="2390"/>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sp>
        <p:nvSpPr>
          <p:cNvPr id="8" name="Freeform 6" descr="Granite">
            <a:hlinkClick r:id="" action="ppaction://noaction">
              <a:snd r:embed="rId3" name="wind.wav"/>
            </a:hlinkClick>
          </p:cNvPr>
          <p:cNvSpPr>
            <a:spLocks/>
          </p:cNvSpPr>
          <p:nvPr/>
        </p:nvSpPr>
        <p:spPr bwMode="auto">
          <a:xfrm>
            <a:off x="3962400" y="1447801"/>
            <a:ext cx="5321300" cy="5210175"/>
          </a:xfrm>
          <a:custGeom>
            <a:avLst/>
            <a:gdLst>
              <a:gd name="T0" fmla="*/ 2147483647 w 3352"/>
              <a:gd name="T1" fmla="*/ 2147483647 h 3282"/>
              <a:gd name="T2" fmla="*/ 2147483647 w 3352"/>
              <a:gd name="T3" fmla="*/ 2147483647 h 3282"/>
              <a:gd name="T4" fmla="*/ 2147483647 w 3352"/>
              <a:gd name="T5" fmla="*/ 2147483647 h 3282"/>
              <a:gd name="T6" fmla="*/ 2147483647 w 3352"/>
              <a:gd name="T7" fmla="*/ 2147483647 h 3282"/>
              <a:gd name="T8" fmla="*/ 2147483647 w 3352"/>
              <a:gd name="T9" fmla="*/ 2147483647 h 3282"/>
              <a:gd name="T10" fmla="*/ 2147483647 w 3352"/>
              <a:gd name="T11" fmla="*/ 2147483647 h 3282"/>
              <a:gd name="T12" fmla="*/ 2147483647 w 3352"/>
              <a:gd name="T13" fmla="*/ 2147483647 h 3282"/>
              <a:gd name="T14" fmla="*/ 2147483647 w 3352"/>
              <a:gd name="T15" fmla="*/ 2147483647 h 3282"/>
              <a:gd name="T16" fmla="*/ 2147483647 w 3352"/>
              <a:gd name="T17" fmla="*/ 2147483647 h 3282"/>
              <a:gd name="T18" fmla="*/ 2147483647 w 3352"/>
              <a:gd name="T19" fmla="*/ 2147483647 h 3282"/>
              <a:gd name="T20" fmla="*/ 2147483647 w 3352"/>
              <a:gd name="T21" fmla="*/ 2147483647 h 3282"/>
              <a:gd name="T22" fmla="*/ 2147483647 w 3352"/>
              <a:gd name="T23" fmla="*/ 2147483647 h 3282"/>
              <a:gd name="T24" fmla="*/ 2147483647 w 3352"/>
              <a:gd name="T25" fmla="*/ 2147483647 h 3282"/>
              <a:gd name="T26" fmla="*/ 2147483647 w 3352"/>
              <a:gd name="T27" fmla="*/ 2147483647 h 3282"/>
              <a:gd name="T28" fmla="*/ 2147483647 w 3352"/>
              <a:gd name="T29" fmla="*/ 2147483647 h 3282"/>
              <a:gd name="T30" fmla="*/ 2147483647 w 3352"/>
              <a:gd name="T31" fmla="*/ 2147483647 h 3282"/>
              <a:gd name="T32" fmla="*/ 2147483647 w 3352"/>
              <a:gd name="T33" fmla="*/ 2147483647 h 3282"/>
              <a:gd name="T34" fmla="*/ 2147483647 w 3352"/>
              <a:gd name="T35" fmla="*/ 2147483647 h 3282"/>
              <a:gd name="T36" fmla="*/ 2147483647 w 3352"/>
              <a:gd name="T37" fmla="*/ 2147483647 h 3282"/>
              <a:gd name="T38" fmla="*/ 2147483647 w 3352"/>
              <a:gd name="T39" fmla="*/ 0 h 3282"/>
              <a:gd name="T40" fmla="*/ 2147483647 w 3352"/>
              <a:gd name="T41" fmla="*/ 2147483647 h 3282"/>
              <a:gd name="T42" fmla="*/ 2147483647 w 3352"/>
              <a:gd name="T43" fmla="*/ 2147483647 h 3282"/>
              <a:gd name="T44" fmla="*/ 2147483647 w 3352"/>
              <a:gd name="T45" fmla="*/ 2147483647 h 3282"/>
              <a:gd name="T46" fmla="*/ 2147483647 w 3352"/>
              <a:gd name="T47" fmla="*/ 2147483647 h 3282"/>
              <a:gd name="T48" fmla="*/ 2147483647 w 3352"/>
              <a:gd name="T49" fmla="*/ 2147483647 h 3282"/>
              <a:gd name="T50" fmla="*/ 2147483647 w 3352"/>
              <a:gd name="T51" fmla="*/ 2147483647 h 3282"/>
              <a:gd name="T52" fmla="*/ 2147483647 w 3352"/>
              <a:gd name="T53" fmla="*/ 2147483647 h 3282"/>
              <a:gd name="T54" fmla="*/ 2147483647 w 3352"/>
              <a:gd name="T55" fmla="*/ 2147483647 h 3282"/>
              <a:gd name="T56" fmla="*/ 2147483647 w 3352"/>
              <a:gd name="T57" fmla="*/ 2147483647 h 3282"/>
              <a:gd name="T58" fmla="*/ 2147483647 w 3352"/>
              <a:gd name="T59" fmla="*/ 2147483647 h 3282"/>
              <a:gd name="T60" fmla="*/ 2147483647 w 3352"/>
              <a:gd name="T61" fmla="*/ 2147483647 h 3282"/>
              <a:gd name="T62" fmla="*/ 2147483647 w 3352"/>
              <a:gd name="T63" fmla="*/ 2147483647 h 3282"/>
              <a:gd name="T64" fmla="*/ 2147483647 w 3352"/>
              <a:gd name="T65" fmla="*/ 2147483647 h 3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2"/>
              <a:gd name="T100" fmla="*/ 0 h 3282"/>
              <a:gd name="T101" fmla="*/ 3352 w 3352"/>
              <a:gd name="T102" fmla="*/ 3282 h 32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2" h="3282">
                <a:moveTo>
                  <a:pt x="702" y="2993"/>
                </a:moveTo>
                <a:cubicBezTo>
                  <a:pt x="667" y="2892"/>
                  <a:pt x="643" y="2795"/>
                  <a:pt x="564" y="2718"/>
                </a:cubicBezTo>
                <a:cubicBezTo>
                  <a:pt x="556" y="2701"/>
                  <a:pt x="548" y="2683"/>
                  <a:pt x="539" y="2667"/>
                </a:cubicBezTo>
                <a:cubicBezTo>
                  <a:pt x="532" y="2654"/>
                  <a:pt x="521" y="2643"/>
                  <a:pt x="514" y="2630"/>
                </a:cubicBezTo>
                <a:cubicBezTo>
                  <a:pt x="508" y="2618"/>
                  <a:pt x="508" y="2604"/>
                  <a:pt x="501" y="2592"/>
                </a:cubicBezTo>
                <a:cubicBezTo>
                  <a:pt x="486" y="2566"/>
                  <a:pt x="451" y="2517"/>
                  <a:pt x="451" y="2517"/>
                </a:cubicBezTo>
                <a:cubicBezTo>
                  <a:pt x="441" y="2467"/>
                  <a:pt x="676" y="2429"/>
                  <a:pt x="651" y="2385"/>
                </a:cubicBezTo>
                <a:cubicBezTo>
                  <a:pt x="636" y="2359"/>
                  <a:pt x="776" y="2273"/>
                  <a:pt x="776" y="2273"/>
                </a:cubicBezTo>
                <a:cubicBezTo>
                  <a:pt x="757" y="2216"/>
                  <a:pt x="1038" y="2151"/>
                  <a:pt x="1014" y="2097"/>
                </a:cubicBezTo>
                <a:cubicBezTo>
                  <a:pt x="973" y="2004"/>
                  <a:pt x="1267" y="1935"/>
                  <a:pt x="1215" y="1847"/>
                </a:cubicBezTo>
                <a:cubicBezTo>
                  <a:pt x="1202" y="1795"/>
                  <a:pt x="1079" y="1748"/>
                  <a:pt x="1064" y="1697"/>
                </a:cubicBezTo>
                <a:cubicBezTo>
                  <a:pt x="1043" y="1623"/>
                  <a:pt x="987" y="1435"/>
                  <a:pt x="977" y="1359"/>
                </a:cubicBezTo>
                <a:cubicBezTo>
                  <a:pt x="984" y="1037"/>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2237" y="999"/>
                  <a:pt x="2291" y="1158"/>
                </a:cubicBezTo>
                <a:cubicBezTo>
                  <a:pt x="2300" y="1284"/>
                  <a:pt x="2153" y="1346"/>
                  <a:pt x="2166" y="1471"/>
                </a:cubicBezTo>
                <a:cubicBezTo>
                  <a:pt x="2162" y="1851"/>
                  <a:pt x="3352" y="1912"/>
                  <a:pt x="3344" y="2292"/>
                </a:cubicBezTo>
                <a:cubicBezTo>
                  <a:pt x="3342" y="2390"/>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sp>
        <p:nvSpPr>
          <p:cNvPr id="9" name="Freeform 7" descr="Granite">
            <a:hlinkClick r:id="" action="ppaction://noaction">
              <a:snd r:embed="rId3" name="wind.wav"/>
            </a:hlinkClick>
          </p:cNvPr>
          <p:cNvSpPr>
            <a:spLocks/>
          </p:cNvSpPr>
          <p:nvPr/>
        </p:nvSpPr>
        <p:spPr bwMode="auto">
          <a:xfrm>
            <a:off x="3962401" y="1447801"/>
            <a:ext cx="5280025" cy="5210175"/>
          </a:xfrm>
          <a:custGeom>
            <a:avLst/>
            <a:gdLst>
              <a:gd name="T0" fmla="*/ 2147483647 w 3326"/>
              <a:gd name="T1" fmla="*/ 2147483647 h 3282"/>
              <a:gd name="T2" fmla="*/ 2147483647 w 3326"/>
              <a:gd name="T3" fmla="*/ 2147483647 h 3282"/>
              <a:gd name="T4" fmla="*/ 2147483647 w 3326"/>
              <a:gd name="T5" fmla="*/ 2147483647 h 3282"/>
              <a:gd name="T6" fmla="*/ 2147483647 w 3326"/>
              <a:gd name="T7" fmla="*/ 2147483647 h 3282"/>
              <a:gd name="T8" fmla="*/ 2147483647 w 3326"/>
              <a:gd name="T9" fmla="*/ 2147483647 h 3282"/>
              <a:gd name="T10" fmla="*/ 2147483647 w 3326"/>
              <a:gd name="T11" fmla="*/ 2147483647 h 3282"/>
              <a:gd name="T12" fmla="*/ 2147483647 w 3326"/>
              <a:gd name="T13" fmla="*/ 2147483647 h 3282"/>
              <a:gd name="T14" fmla="*/ 2147483647 w 3326"/>
              <a:gd name="T15" fmla="*/ 2147483647 h 3282"/>
              <a:gd name="T16" fmla="*/ 2147483647 w 3326"/>
              <a:gd name="T17" fmla="*/ 2147483647 h 3282"/>
              <a:gd name="T18" fmla="*/ 2147483647 w 3326"/>
              <a:gd name="T19" fmla="*/ 2147483647 h 3282"/>
              <a:gd name="T20" fmla="*/ 2147483647 w 3326"/>
              <a:gd name="T21" fmla="*/ 2147483647 h 3282"/>
              <a:gd name="T22" fmla="*/ 2147483647 w 3326"/>
              <a:gd name="T23" fmla="*/ 2147483647 h 3282"/>
              <a:gd name="T24" fmla="*/ 2147483647 w 3326"/>
              <a:gd name="T25" fmla="*/ 2147483647 h 3282"/>
              <a:gd name="T26" fmla="*/ 2147483647 w 3326"/>
              <a:gd name="T27" fmla="*/ 2147483647 h 3282"/>
              <a:gd name="T28" fmla="*/ 2147483647 w 3326"/>
              <a:gd name="T29" fmla="*/ 2147483647 h 3282"/>
              <a:gd name="T30" fmla="*/ 2147483647 w 3326"/>
              <a:gd name="T31" fmla="*/ 2147483647 h 3282"/>
              <a:gd name="T32" fmla="*/ 2147483647 w 3326"/>
              <a:gd name="T33" fmla="*/ 2147483647 h 3282"/>
              <a:gd name="T34" fmla="*/ 2147483647 w 3326"/>
              <a:gd name="T35" fmla="*/ 2147483647 h 3282"/>
              <a:gd name="T36" fmla="*/ 2147483647 w 3326"/>
              <a:gd name="T37" fmla="*/ 2147483647 h 3282"/>
              <a:gd name="T38" fmla="*/ 2147483647 w 3326"/>
              <a:gd name="T39" fmla="*/ 2147483647 h 3282"/>
              <a:gd name="T40" fmla="*/ 2147483647 w 3326"/>
              <a:gd name="T41" fmla="*/ 0 h 3282"/>
              <a:gd name="T42" fmla="*/ 2147483647 w 3326"/>
              <a:gd name="T43" fmla="*/ 2147483647 h 3282"/>
              <a:gd name="T44" fmla="*/ 2147483647 w 3326"/>
              <a:gd name="T45" fmla="*/ 2147483647 h 3282"/>
              <a:gd name="T46" fmla="*/ 2147483647 w 3326"/>
              <a:gd name="T47" fmla="*/ 2147483647 h 3282"/>
              <a:gd name="T48" fmla="*/ 2147483647 w 3326"/>
              <a:gd name="T49" fmla="*/ 2147483647 h 3282"/>
              <a:gd name="T50" fmla="*/ 2147483647 w 3326"/>
              <a:gd name="T51" fmla="*/ 2147483647 h 3282"/>
              <a:gd name="T52" fmla="*/ 2147483647 w 3326"/>
              <a:gd name="T53" fmla="*/ 2147483647 h 3282"/>
              <a:gd name="T54" fmla="*/ 2147483647 w 3326"/>
              <a:gd name="T55" fmla="*/ 2147483647 h 3282"/>
              <a:gd name="T56" fmla="*/ 2147483647 w 3326"/>
              <a:gd name="T57" fmla="*/ 2147483647 h 3282"/>
              <a:gd name="T58" fmla="*/ 2147483647 w 3326"/>
              <a:gd name="T59" fmla="*/ 2147483647 h 3282"/>
              <a:gd name="T60" fmla="*/ 2147483647 w 3326"/>
              <a:gd name="T61" fmla="*/ 2147483647 h 3282"/>
              <a:gd name="T62" fmla="*/ 2147483647 w 3326"/>
              <a:gd name="T63" fmla="*/ 2147483647 h 3282"/>
              <a:gd name="T64" fmla="*/ 2147483647 w 3326"/>
              <a:gd name="T65" fmla="*/ 2147483647 h 3282"/>
              <a:gd name="T66" fmla="*/ 2147483647 w 3326"/>
              <a:gd name="T67" fmla="*/ 2147483647 h 328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326"/>
              <a:gd name="T103" fmla="*/ 0 h 3282"/>
              <a:gd name="T104" fmla="*/ 3326 w 3326"/>
              <a:gd name="T105" fmla="*/ 3282 h 328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326" h="3282">
                <a:moveTo>
                  <a:pt x="702" y="2993"/>
                </a:moveTo>
                <a:cubicBezTo>
                  <a:pt x="667" y="2892"/>
                  <a:pt x="926" y="2800"/>
                  <a:pt x="847" y="2723"/>
                </a:cubicBezTo>
                <a:cubicBezTo>
                  <a:pt x="833" y="2676"/>
                  <a:pt x="841" y="2725"/>
                  <a:pt x="822" y="2723"/>
                </a:cubicBezTo>
                <a:cubicBezTo>
                  <a:pt x="803" y="2721"/>
                  <a:pt x="743" y="2715"/>
                  <a:pt x="735" y="2711"/>
                </a:cubicBezTo>
                <a:cubicBezTo>
                  <a:pt x="728" y="2698"/>
                  <a:pt x="779" y="2711"/>
                  <a:pt x="772" y="2698"/>
                </a:cubicBezTo>
                <a:cubicBezTo>
                  <a:pt x="766" y="2686"/>
                  <a:pt x="729" y="2748"/>
                  <a:pt x="722" y="2736"/>
                </a:cubicBezTo>
                <a:cubicBezTo>
                  <a:pt x="707" y="2710"/>
                  <a:pt x="860" y="2648"/>
                  <a:pt x="860" y="2648"/>
                </a:cubicBezTo>
                <a:cubicBezTo>
                  <a:pt x="850" y="2598"/>
                  <a:pt x="998" y="2542"/>
                  <a:pt x="973" y="2498"/>
                </a:cubicBezTo>
                <a:cubicBezTo>
                  <a:pt x="958" y="2472"/>
                  <a:pt x="1060" y="2360"/>
                  <a:pt x="1060" y="2360"/>
                </a:cubicBezTo>
                <a:cubicBezTo>
                  <a:pt x="1041" y="2303"/>
                  <a:pt x="1322" y="2151"/>
                  <a:pt x="1298" y="2097"/>
                </a:cubicBezTo>
                <a:cubicBezTo>
                  <a:pt x="1257" y="2004"/>
                  <a:pt x="1425" y="1973"/>
                  <a:pt x="1373" y="1885"/>
                </a:cubicBezTo>
                <a:cubicBezTo>
                  <a:pt x="1360" y="1833"/>
                  <a:pt x="1326" y="1685"/>
                  <a:pt x="1311" y="1634"/>
                </a:cubicBezTo>
                <a:cubicBezTo>
                  <a:pt x="1290" y="1560"/>
                  <a:pt x="1145" y="1209"/>
                  <a:pt x="1135" y="1133"/>
                </a:cubicBezTo>
                <a:cubicBezTo>
                  <a:pt x="1142" y="811"/>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1920" y="1012"/>
                  <a:pt x="1974" y="1171"/>
                </a:cubicBezTo>
                <a:cubicBezTo>
                  <a:pt x="1983" y="1297"/>
                  <a:pt x="1924" y="1434"/>
                  <a:pt x="1937" y="1559"/>
                </a:cubicBezTo>
                <a:cubicBezTo>
                  <a:pt x="1933" y="1939"/>
                  <a:pt x="2997" y="1905"/>
                  <a:pt x="2989" y="2285"/>
                </a:cubicBezTo>
                <a:cubicBezTo>
                  <a:pt x="2987" y="2383"/>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grpSp>
        <p:nvGrpSpPr>
          <p:cNvPr id="2" name="Group 8"/>
          <p:cNvGrpSpPr>
            <a:grpSpLocks/>
          </p:cNvGrpSpPr>
          <p:nvPr/>
        </p:nvGrpSpPr>
        <p:grpSpPr bwMode="auto">
          <a:xfrm>
            <a:off x="7162800" y="1828800"/>
            <a:ext cx="2819400" cy="2705100"/>
            <a:chOff x="3456" y="1056"/>
            <a:chExt cx="1776" cy="1704"/>
          </a:xfrm>
        </p:grpSpPr>
        <p:sp>
          <p:nvSpPr>
            <p:cNvPr id="6164" name="Freeform 9"/>
            <p:cNvSpPr>
              <a:spLocks/>
            </p:cNvSpPr>
            <p:nvPr/>
          </p:nvSpPr>
          <p:spPr bwMode="auto">
            <a:xfrm rot="-574706">
              <a:off x="3600" y="1056"/>
              <a:ext cx="1344" cy="648"/>
            </a:xfrm>
            <a:custGeom>
              <a:avLst/>
              <a:gdLst>
                <a:gd name="T0" fmla="*/ 3591 w 1296"/>
                <a:gd name="T1" fmla="*/ 0 h 504"/>
                <a:gd name="T2" fmla="*/ 3317 w 1296"/>
                <a:gd name="T3" fmla="*/ 436724 h 504"/>
                <a:gd name="T4" fmla="*/ 2256 w 1296"/>
                <a:gd name="T5" fmla="*/ 545910 h 504"/>
                <a:gd name="T6" fmla="*/ 0 w 1296"/>
                <a:gd name="T7" fmla="*/ 273011 h 504"/>
                <a:gd name="T8" fmla="*/ 0 60000 65536"/>
                <a:gd name="T9" fmla="*/ 0 60000 65536"/>
                <a:gd name="T10" fmla="*/ 0 60000 65536"/>
                <a:gd name="T11" fmla="*/ 0 60000 65536"/>
                <a:gd name="T12" fmla="*/ 0 w 1296"/>
                <a:gd name="T13" fmla="*/ 0 h 504"/>
                <a:gd name="T14" fmla="*/ 1296 w 1296"/>
                <a:gd name="T15" fmla="*/ 504 h 504"/>
              </a:gdLst>
              <a:ahLst/>
              <a:cxnLst>
                <a:cxn ang="T8">
                  <a:pos x="T0" y="T1"/>
                </a:cxn>
                <a:cxn ang="T9">
                  <a:pos x="T2" y="T3"/>
                </a:cxn>
                <a:cxn ang="T10">
                  <a:pos x="T4" y="T5"/>
                </a:cxn>
                <a:cxn ang="T11">
                  <a:pos x="T6" y="T7"/>
                </a:cxn>
              </a:cxnLst>
              <a:rect l="T12" t="T13" r="T14" b="T15"/>
              <a:pathLst>
                <a:path w="1296" h="504">
                  <a:moveTo>
                    <a:pt x="1296" y="0"/>
                  </a:moveTo>
                  <a:cubicBezTo>
                    <a:pt x="1288" y="152"/>
                    <a:pt x="1280" y="304"/>
                    <a:pt x="1200" y="384"/>
                  </a:cubicBezTo>
                  <a:cubicBezTo>
                    <a:pt x="1120" y="464"/>
                    <a:pt x="1016" y="504"/>
                    <a:pt x="816" y="480"/>
                  </a:cubicBezTo>
                  <a:cubicBezTo>
                    <a:pt x="616" y="456"/>
                    <a:pt x="308" y="348"/>
                    <a:pt x="0" y="240"/>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5" name="Freeform 10">
              <a:hlinkClick r:id="" action="ppaction://noaction">
                <a:snd r:embed="rId3" name="wind.wav"/>
              </a:hlinkClick>
            </p:cNvPr>
            <p:cNvSpPr>
              <a:spLocks/>
            </p:cNvSpPr>
            <p:nvPr/>
          </p:nvSpPr>
          <p:spPr bwMode="auto">
            <a:xfrm rot="20238602" flipV="1">
              <a:off x="3888" y="2256"/>
              <a:ext cx="1296" cy="504"/>
            </a:xfrm>
            <a:custGeom>
              <a:avLst/>
              <a:gdLst>
                <a:gd name="T0" fmla="*/ 1296 w 1296"/>
                <a:gd name="T1" fmla="*/ 0 h 504"/>
                <a:gd name="T2" fmla="*/ 1200 w 1296"/>
                <a:gd name="T3" fmla="*/ 384 h 504"/>
                <a:gd name="T4" fmla="*/ 816 w 1296"/>
                <a:gd name="T5" fmla="*/ 480 h 504"/>
                <a:gd name="T6" fmla="*/ 0 w 1296"/>
                <a:gd name="T7" fmla="*/ 240 h 504"/>
                <a:gd name="T8" fmla="*/ 0 60000 65536"/>
                <a:gd name="T9" fmla="*/ 0 60000 65536"/>
                <a:gd name="T10" fmla="*/ 0 60000 65536"/>
                <a:gd name="T11" fmla="*/ 0 60000 65536"/>
                <a:gd name="T12" fmla="*/ 0 w 1296"/>
                <a:gd name="T13" fmla="*/ 0 h 504"/>
                <a:gd name="T14" fmla="*/ 1296 w 1296"/>
                <a:gd name="T15" fmla="*/ 504 h 504"/>
              </a:gdLst>
              <a:ahLst/>
              <a:cxnLst>
                <a:cxn ang="T8">
                  <a:pos x="T0" y="T1"/>
                </a:cxn>
                <a:cxn ang="T9">
                  <a:pos x="T2" y="T3"/>
                </a:cxn>
                <a:cxn ang="T10">
                  <a:pos x="T4" y="T5"/>
                </a:cxn>
                <a:cxn ang="T11">
                  <a:pos x="T6" y="T7"/>
                </a:cxn>
              </a:cxnLst>
              <a:rect l="T12" t="T13" r="T14" b="T15"/>
              <a:pathLst>
                <a:path w="1296" h="504">
                  <a:moveTo>
                    <a:pt x="1296" y="0"/>
                  </a:moveTo>
                  <a:cubicBezTo>
                    <a:pt x="1288" y="152"/>
                    <a:pt x="1280" y="304"/>
                    <a:pt x="1200" y="384"/>
                  </a:cubicBezTo>
                  <a:cubicBezTo>
                    <a:pt x="1120" y="464"/>
                    <a:pt x="1016" y="504"/>
                    <a:pt x="816" y="480"/>
                  </a:cubicBezTo>
                  <a:cubicBezTo>
                    <a:pt x="616" y="456"/>
                    <a:pt x="308" y="348"/>
                    <a:pt x="0" y="240"/>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6" name="Freeform 11"/>
            <p:cNvSpPr>
              <a:spLocks/>
            </p:cNvSpPr>
            <p:nvPr/>
          </p:nvSpPr>
          <p:spPr bwMode="auto">
            <a:xfrm>
              <a:off x="3456" y="1536"/>
              <a:ext cx="1776" cy="672"/>
            </a:xfrm>
            <a:custGeom>
              <a:avLst/>
              <a:gdLst>
                <a:gd name="T0" fmla="*/ 511081 w 1440"/>
                <a:gd name="T1" fmla="*/ 0 h 432"/>
                <a:gd name="T2" fmla="*/ 238455 w 1440"/>
                <a:gd name="T3" fmla="*/ 79349573 h 432"/>
                <a:gd name="T4" fmla="*/ 0 w 1440"/>
                <a:gd name="T5" fmla="*/ 101914381 h 432"/>
                <a:gd name="T6" fmla="*/ 0 60000 65536"/>
                <a:gd name="T7" fmla="*/ 0 60000 65536"/>
                <a:gd name="T8" fmla="*/ 0 60000 65536"/>
                <a:gd name="T9" fmla="*/ 0 w 1440"/>
                <a:gd name="T10" fmla="*/ 0 h 432"/>
                <a:gd name="T11" fmla="*/ 1440 w 1440"/>
                <a:gd name="T12" fmla="*/ 432 h 432"/>
              </a:gdLst>
              <a:ahLst/>
              <a:cxnLst>
                <a:cxn ang="T6">
                  <a:pos x="T0" y="T1"/>
                </a:cxn>
                <a:cxn ang="T7">
                  <a:pos x="T2" y="T3"/>
                </a:cxn>
                <a:cxn ang="T8">
                  <a:pos x="T4" y="T5"/>
                </a:cxn>
              </a:cxnLst>
              <a:rect l="T9" t="T10" r="T11" b="T12"/>
              <a:pathLst>
                <a:path w="1440" h="432">
                  <a:moveTo>
                    <a:pt x="1440" y="0"/>
                  </a:moveTo>
                  <a:cubicBezTo>
                    <a:pt x="1176" y="132"/>
                    <a:pt x="912" y="264"/>
                    <a:pt x="672" y="336"/>
                  </a:cubicBezTo>
                  <a:cubicBezTo>
                    <a:pt x="432" y="408"/>
                    <a:pt x="216" y="420"/>
                    <a:pt x="0" y="432"/>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 name="Group 12"/>
          <p:cNvGrpSpPr>
            <a:grpSpLocks/>
          </p:cNvGrpSpPr>
          <p:nvPr/>
        </p:nvGrpSpPr>
        <p:grpSpPr bwMode="auto">
          <a:xfrm>
            <a:off x="2209800" y="2284414"/>
            <a:ext cx="3429000" cy="3748087"/>
            <a:chOff x="336" y="1343"/>
            <a:chExt cx="2160" cy="2361"/>
          </a:xfrm>
        </p:grpSpPr>
        <p:sp>
          <p:nvSpPr>
            <p:cNvPr id="6161" name="Freeform 13"/>
            <p:cNvSpPr>
              <a:spLocks/>
            </p:cNvSpPr>
            <p:nvPr/>
          </p:nvSpPr>
          <p:spPr bwMode="auto">
            <a:xfrm rot="574706" flipH="1">
              <a:off x="792" y="1343"/>
              <a:ext cx="1619" cy="888"/>
            </a:xfrm>
            <a:custGeom>
              <a:avLst/>
              <a:gdLst>
                <a:gd name="T0" fmla="*/ 658716 w 1296"/>
                <a:gd name="T1" fmla="*/ 0 h 504"/>
                <a:gd name="T2" fmla="*/ 609770 w 1296"/>
                <a:gd name="T3" fmla="*/ 2147483647 h 504"/>
                <a:gd name="T4" fmla="*/ 414324 w 1296"/>
                <a:gd name="T5" fmla="*/ 2147483647 h 504"/>
                <a:gd name="T6" fmla="*/ 0 w 1296"/>
                <a:gd name="T7" fmla="*/ 1852316457 h 504"/>
                <a:gd name="T8" fmla="*/ 0 60000 65536"/>
                <a:gd name="T9" fmla="*/ 0 60000 65536"/>
                <a:gd name="T10" fmla="*/ 0 60000 65536"/>
                <a:gd name="T11" fmla="*/ 0 60000 65536"/>
                <a:gd name="T12" fmla="*/ 0 w 1296"/>
                <a:gd name="T13" fmla="*/ 0 h 504"/>
                <a:gd name="T14" fmla="*/ 1296 w 1296"/>
                <a:gd name="T15" fmla="*/ 504 h 504"/>
              </a:gdLst>
              <a:ahLst/>
              <a:cxnLst>
                <a:cxn ang="T8">
                  <a:pos x="T0" y="T1"/>
                </a:cxn>
                <a:cxn ang="T9">
                  <a:pos x="T2" y="T3"/>
                </a:cxn>
                <a:cxn ang="T10">
                  <a:pos x="T4" y="T5"/>
                </a:cxn>
                <a:cxn ang="T11">
                  <a:pos x="T6" y="T7"/>
                </a:cxn>
              </a:cxnLst>
              <a:rect l="T12" t="T13" r="T14" b="T15"/>
              <a:pathLst>
                <a:path w="1296" h="504">
                  <a:moveTo>
                    <a:pt x="1296" y="0"/>
                  </a:moveTo>
                  <a:cubicBezTo>
                    <a:pt x="1288" y="152"/>
                    <a:pt x="1280" y="304"/>
                    <a:pt x="1200" y="384"/>
                  </a:cubicBezTo>
                  <a:cubicBezTo>
                    <a:pt x="1120" y="464"/>
                    <a:pt x="1016" y="504"/>
                    <a:pt x="816" y="480"/>
                  </a:cubicBezTo>
                  <a:cubicBezTo>
                    <a:pt x="616" y="456"/>
                    <a:pt x="308" y="348"/>
                    <a:pt x="0" y="240"/>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2" name="Freeform 14"/>
            <p:cNvSpPr>
              <a:spLocks/>
            </p:cNvSpPr>
            <p:nvPr/>
          </p:nvSpPr>
          <p:spPr bwMode="auto">
            <a:xfrm rot="1361398" flipH="1" flipV="1">
              <a:off x="836" y="2792"/>
              <a:ext cx="1413" cy="912"/>
            </a:xfrm>
            <a:custGeom>
              <a:avLst/>
              <a:gdLst>
                <a:gd name="T0" fmla="*/ 14586 w 1296"/>
                <a:gd name="T1" fmla="*/ 0 h 504"/>
                <a:gd name="T2" fmla="*/ 13489 w 1296"/>
                <a:gd name="T3" fmla="*/ 2147483647 h 504"/>
                <a:gd name="T4" fmla="*/ 9191 w 1296"/>
                <a:gd name="T5" fmla="*/ 2147483647 h 504"/>
                <a:gd name="T6" fmla="*/ 0 w 1296"/>
                <a:gd name="T7" fmla="*/ 2147483647 h 504"/>
                <a:gd name="T8" fmla="*/ 0 60000 65536"/>
                <a:gd name="T9" fmla="*/ 0 60000 65536"/>
                <a:gd name="T10" fmla="*/ 0 60000 65536"/>
                <a:gd name="T11" fmla="*/ 0 60000 65536"/>
                <a:gd name="T12" fmla="*/ 0 w 1296"/>
                <a:gd name="T13" fmla="*/ 0 h 504"/>
                <a:gd name="T14" fmla="*/ 1296 w 1296"/>
                <a:gd name="T15" fmla="*/ 504 h 504"/>
              </a:gdLst>
              <a:ahLst/>
              <a:cxnLst>
                <a:cxn ang="T8">
                  <a:pos x="T0" y="T1"/>
                </a:cxn>
                <a:cxn ang="T9">
                  <a:pos x="T2" y="T3"/>
                </a:cxn>
                <a:cxn ang="T10">
                  <a:pos x="T4" y="T5"/>
                </a:cxn>
                <a:cxn ang="T11">
                  <a:pos x="T6" y="T7"/>
                </a:cxn>
              </a:cxnLst>
              <a:rect l="T12" t="T13" r="T14" b="T15"/>
              <a:pathLst>
                <a:path w="1296" h="504">
                  <a:moveTo>
                    <a:pt x="1296" y="0"/>
                  </a:moveTo>
                  <a:cubicBezTo>
                    <a:pt x="1288" y="152"/>
                    <a:pt x="1280" y="304"/>
                    <a:pt x="1200" y="384"/>
                  </a:cubicBezTo>
                  <a:cubicBezTo>
                    <a:pt x="1120" y="464"/>
                    <a:pt x="1016" y="504"/>
                    <a:pt x="816" y="480"/>
                  </a:cubicBezTo>
                  <a:cubicBezTo>
                    <a:pt x="616" y="456"/>
                    <a:pt x="308" y="348"/>
                    <a:pt x="0" y="240"/>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3" name="Freeform 15"/>
            <p:cNvSpPr>
              <a:spLocks/>
            </p:cNvSpPr>
            <p:nvPr/>
          </p:nvSpPr>
          <p:spPr bwMode="auto">
            <a:xfrm flipH="1">
              <a:off x="336" y="2016"/>
              <a:ext cx="2160" cy="672"/>
            </a:xfrm>
            <a:custGeom>
              <a:avLst/>
              <a:gdLst>
                <a:gd name="T0" fmla="*/ 122726676 w 1440"/>
                <a:gd name="T1" fmla="*/ 0 h 432"/>
                <a:gd name="T2" fmla="*/ 57273290 w 1440"/>
                <a:gd name="T3" fmla="*/ 79349573 h 432"/>
                <a:gd name="T4" fmla="*/ 0 w 1440"/>
                <a:gd name="T5" fmla="*/ 101914381 h 432"/>
                <a:gd name="T6" fmla="*/ 0 60000 65536"/>
                <a:gd name="T7" fmla="*/ 0 60000 65536"/>
                <a:gd name="T8" fmla="*/ 0 60000 65536"/>
                <a:gd name="T9" fmla="*/ 0 w 1440"/>
                <a:gd name="T10" fmla="*/ 0 h 432"/>
                <a:gd name="T11" fmla="*/ 1440 w 1440"/>
                <a:gd name="T12" fmla="*/ 432 h 432"/>
              </a:gdLst>
              <a:ahLst/>
              <a:cxnLst>
                <a:cxn ang="T6">
                  <a:pos x="T0" y="T1"/>
                </a:cxn>
                <a:cxn ang="T7">
                  <a:pos x="T2" y="T3"/>
                </a:cxn>
                <a:cxn ang="T8">
                  <a:pos x="T4" y="T5"/>
                </a:cxn>
              </a:cxnLst>
              <a:rect l="T9" t="T10" r="T11" b="T12"/>
              <a:pathLst>
                <a:path w="1440" h="432">
                  <a:moveTo>
                    <a:pt x="1440" y="0"/>
                  </a:moveTo>
                  <a:cubicBezTo>
                    <a:pt x="1176" y="132"/>
                    <a:pt x="912" y="264"/>
                    <a:pt x="672" y="336"/>
                  </a:cubicBezTo>
                  <a:cubicBezTo>
                    <a:pt x="432" y="408"/>
                    <a:pt x="216" y="420"/>
                    <a:pt x="0" y="432"/>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18" name="Track48.wav">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1524000" y="6477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3" name="Text Box 17"/>
          <p:cNvSpPr txBox="1">
            <a:spLocks noChangeArrowheads="1"/>
          </p:cNvSpPr>
          <p:nvPr/>
        </p:nvSpPr>
        <p:spPr bwMode="auto">
          <a:xfrm>
            <a:off x="4131696" y="561643"/>
            <a:ext cx="3973286" cy="523875"/>
          </a:xfrm>
          <a:prstGeom prst="rect">
            <a:avLst/>
          </a:prstGeom>
          <a:solidFill>
            <a:schemeClr val="accent4">
              <a:lumMod val="40000"/>
              <a:lumOff val="6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vi-VN" sz="2800" b="1" dirty="0">
                <a:latin typeface="Times New Roman" panose="02020603050405020304" pitchFamily="18" charset="0"/>
                <a:cs typeface="Times New Roman" panose="02020603050405020304" pitchFamily="18" charset="0"/>
              </a:rPr>
              <a:t>Mô hình gió thổi mòn</a:t>
            </a:r>
            <a:endParaRPr lang="en-US" sz="2800" b="1" dirty="0">
              <a:latin typeface="Times New Roman" panose="02020603050405020304" pitchFamily="18" charset="0"/>
              <a:cs typeface="Times New Roman" panose="02020603050405020304" pitchFamily="18" charset="0"/>
            </a:endParaRPr>
          </a:p>
        </p:txBody>
      </p:sp>
      <p:pic>
        <p:nvPicPr>
          <p:cNvPr id="81938" name="Picture 2" descr="E:\THAO\DIA 6\NAM_D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1447800"/>
            <a:ext cx="48006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0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6999" y="1447800"/>
            <a:ext cx="5148943"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Phongnha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5261" y="968948"/>
            <a:ext cx="5392742" cy="5889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4" descr="thach_nhu3[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55015" y="968948"/>
            <a:ext cx="5375426" cy="5889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2" name="TextBox 3"/>
          <p:cNvSpPr txBox="1">
            <a:spLocks noChangeArrowheads="1"/>
          </p:cNvSpPr>
          <p:nvPr/>
        </p:nvSpPr>
        <p:spPr bwMode="auto">
          <a:xfrm>
            <a:off x="2350785" y="6395050"/>
            <a:ext cx="7267577" cy="461665"/>
          </a:xfrm>
          <a:prstGeom prst="rect">
            <a:avLst/>
          </a:prstGeom>
          <a:solidFill>
            <a:schemeClr val="accent4">
              <a:lumMod val="40000"/>
              <a:lumOff val="6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2400" b="1" dirty="0" err="1" smtClean="0">
                <a:latin typeface="Times New Roman" panose="02020603050405020304" pitchFamily="18" charset="0"/>
                <a:cs typeface="Times New Roman" panose="02020603050405020304" pitchFamily="18" charset="0"/>
              </a:rPr>
              <a:t>Qúa</a:t>
            </a:r>
            <a:r>
              <a:rPr lang="en-US" sz="2400" b="1" dirty="0" smtClean="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xâm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do </a:t>
            </a:r>
            <a:r>
              <a:rPr lang="en-US" sz="2400" b="1" dirty="0" err="1">
                <a:latin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mưa</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vùng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núi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vôi</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7012984"/>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563"/>
                                        </p:tgtEl>
                                        <p:attrNameLst>
                                          <p:attrName>style.visibility</p:attrName>
                                        </p:attrNameLst>
                                      </p:cBhvr>
                                      <p:to>
                                        <p:strVal val="visible"/>
                                      </p:to>
                                    </p:set>
                                    <p:animEffect transition="in" filter="blinds(horizontal)">
                                      <p:cBhvr>
                                        <p:cTn id="7" dur="500"/>
                                        <p:tgtEl>
                                          <p:spTgt spid="235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par>
                          <p:cTn id="11" fill="hold" nodeType="afterGroup">
                            <p:stCondLst>
                              <p:cond delay="2000"/>
                            </p:stCondLst>
                            <p:childTnLst>
                              <p:par>
                                <p:cTn id="12" presetID="1" presetClass="mediacall" presetSubtype="0" fill="hold" nodeType="afterEffect">
                                  <p:stCondLst>
                                    <p:cond delay="0"/>
                                  </p:stCondLst>
                                  <p:childTnLst>
                                    <p:cmd type="call" cmd="playFrom(0.0)">
                                      <p:cBhvr>
                                        <p:cTn id="13" dur="1" fill="hold"/>
                                        <p:tgtEl>
                                          <p:spTgt spid="18"/>
                                        </p:tgtEl>
                                      </p:cBhvr>
                                    </p:cmd>
                                  </p:childTnLst>
                                </p:cTn>
                              </p:par>
                              <p:par>
                                <p:cTn id="14" presetID="22" presetClass="entr" presetSubtype="2" repeatCount="indefinite"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right)">
                                      <p:cBhvr>
                                        <p:cTn id="16" dur="2000"/>
                                        <p:tgtEl>
                                          <p:spTgt spid="2"/>
                                        </p:tgtEl>
                                      </p:cBhvr>
                                    </p:animEffect>
                                  </p:childTnLst>
                                </p:cTn>
                              </p:par>
                              <p:par>
                                <p:cTn id="17" presetID="22" presetClass="entr" presetSubtype="8" repeatCount="indefinite"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2000"/>
                                        <p:tgtEl>
                                          <p:spTgt spid="3"/>
                                        </p:tgtEl>
                                      </p:cBhvr>
                                    </p:animEffect>
                                  </p:childTnLst>
                                </p:cTn>
                              </p:par>
                            </p:childTnLst>
                          </p:cTn>
                        </p:par>
                        <p:par>
                          <p:cTn id="20" fill="hold" nodeType="afterGroup">
                            <p:stCondLst>
                              <p:cond delay="4000"/>
                            </p:stCondLst>
                            <p:childTnLst>
                              <p:par>
                                <p:cTn id="21" presetID="55" presetClass="exit" presetSubtype="0" fill="hold" grpId="1" nodeType="afterEffect">
                                  <p:stCondLst>
                                    <p:cond delay="1000"/>
                                  </p:stCondLst>
                                  <p:childTnLst>
                                    <p:anim calcmode="lin" valueType="num">
                                      <p:cBhvr>
                                        <p:cTn id="22" dur="1000"/>
                                        <p:tgtEl>
                                          <p:spTgt spid="4"/>
                                        </p:tgtEl>
                                        <p:attrNameLst>
                                          <p:attrName>ppt_w</p:attrName>
                                        </p:attrNameLst>
                                      </p:cBhvr>
                                      <p:tavLst>
                                        <p:tav tm="0">
                                          <p:val>
                                            <p:strVal val="ppt_w"/>
                                          </p:val>
                                        </p:tav>
                                        <p:tav tm="100000">
                                          <p:val>
                                            <p:strVal val="ppt_w*0.70"/>
                                          </p:val>
                                        </p:tav>
                                      </p:tavLst>
                                    </p:anim>
                                    <p:anim calcmode="lin" valueType="num">
                                      <p:cBhvr>
                                        <p:cTn id="23" dur="1000"/>
                                        <p:tgtEl>
                                          <p:spTgt spid="4"/>
                                        </p:tgtEl>
                                        <p:attrNameLst>
                                          <p:attrName>ppt_h</p:attrName>
                                        </p:attrNameLst>
                                      </p:cBhvr>
                                      <p:tavLst>
                                        <p:tav tm="0">
                                          <p:val>
                                            <p:strVal val="ppt_h"/>
                                          </p:val>
                                        </p:tav>
                                        <p:tav tm="100000">
                                          <p:val>
                                            <p:strVal val="ppt_h"/>
                                          </p:val>
                                        </p:tav>
                                      </p:tavLst>
                                    </p:anim>
                                    <p:animEffect transition="out" filter="fade">
                                      <p:cBhvr>
                                        <p:cTn id="24" dur="1000"/>
                                        <p:tgtEl>
                                          <p:spTgt spid="4"/>
                                        </p:tgtEl>
                                      </p:cBhvr>
                                    </p:animEffect>
                                    <p:set>
                                      <p:cBhvr>
                                        <p:cTn id="25" dur="1" fill="hold">
                                          <p:stCondLst>
                                            <p:cond delay="999"/>
                                          </p:stCondLst>
                                        </p:cTn>
                                        <p:tgtEl>
                                          <p:spTgt spid="4"/>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2000"/>
                                        <p:tgtEl>
                                          <p:spTgt spid="5"/>
                                        </p:tgtEl>
                                      </p:cBhvr>
                                    </p:animEffect>
                                  </p:childTnLst>
                                </p:cTn>
                              </p:par>
                            </p:childTnLst>
                          </p:cTn>
                        </p:par>
                        <p:par>
                          <p:cTn id="29" fill="hold" nodeType="afterGroup">
                            <p:stCondLst>
                              <p:cond delay="6000"/>
                            </p:stCondLst>
                            <p:childTnLst>
                              <p:par>
                                <p:cTn id="30" presetID="55" presetClass="exit" presetSubtype="0" fill="hold" grpId="1" nodeType="afterEffect">
                                  <p:stCondLst>
                                    <p:cond delay="1000"/>
                                  </p:stCondLst>
                                  <p:childTnLst>
                                    <p:anim calcmode="lin" valueType="num">
                                      <p:cBhvr>
                                        <p:cTn id="31" dur="1000"/>
                                        <p:tgtEl>
                                          <p:spTgt spid="5"/>
                                        </p:tgtEl>
                                        <p:attrNameLst>
                                          <p:attrName>ppt_w</p:attrName>
                                        </p:attrNameLst>
                                      </p:cBhvr>
                                      <p:tavLst>
                                        <p:tav tm="0">
                                          <p:val>
                                            <p:strVal val="ppt_w"/>
                                          </p:val>
                                        </p:tav>
                                        <p:tav tm="100000">
                                          <p:val>
                                            <p:strVal val="ppt_w*0.70"/>
                                          </p:val>
                                        </p:tav>
                                      </p:tavLst>
                                    </p:anim>
                                    <p:anim calcmode="lin" valueType="num">
                                      <p:cBhvr>
                                        <p:cTn id="32" dur="1000"/>
                                        <p:tgtEl>
                                          <p:spTgt spid="5"/>
                                        </p:tgtEl>
                                        <p:attrNameLst>
                                          <p:attrName>ppt_h</p:attrName>
                                        </p:attrNameLst>
                                      </p:cBhvr>
                                      <p:tavLst>
                                        <p:tav tm="0">
                                          <p:val>
                                            <p:strVal val="ppt_h"/>
                                          </p:val>
                                        </p:tav>
                                        <p:tav tm="100000">
                                          <p:val>
                                            <p:strVal val="ppt_h"/>
                                          </p:val>
                                        </p:tav>
                                      </p:tavLst>
                                    </p:anim>
                                    <p:animEffect transition="out" filter="fade">
                                      <p:cBhvr>
                                        <p:cTn id="33" dur="1000"/>
                                        <p:tgtEl>
                                          <p:spTgt spid="5"/>
                                        </p:tgtEl>
                                      </p:cBhvr>
                                    </p:animEffect>
                                    <p:set>
                                      <p:cBhvr>
                                        <p:cTn id="34" dur="1" fill="hold">
                                          <p:stCondLst>
                                            <p:cond delay="999"/>
                                          </p:stCondLst>
                                        </p:cTn>
                                        <p:tgtEl>
                                          <p:spTgt spid="5"/>
                                        </p:tgtEl>
                                        <p:attrNameLst>
                                          <p:attrName>style.visibility</p:attrName>
                                        </p:attrNameLst>
                                      </p:cBhvr>
                                      <p:to>
                                        <p:strVal val="hidden"/>
                                      </p:to>
                                    </p:set>
                                  </p:childTnLst>
                                </p:cTn>
                              </p:par>
                              <p:par>
                                <p:cTn id="35" presetID="10" presetClass="entr" presetSubtype="0" fill="hold" grpId="0" nodeType="withEffect">
                                  <p:stCondLst>
                                    <p:cond delay="100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2000"/>
                                        <p:tgtEl>
                                          <p:spTgt spid="6"/>
                                        </p:tgtEl>
                                      </p:cBhvr>
                                    </p:animEffect>
                                  </p:childTnLst>
                                </p:cTn>
                              </p:par>
                            </p:childTnLst>
                          </p:cTn>
                        </p:par>
                        <p:par>
                          <p:cTn id="38" fill="hold" nodeType="afterGroup">
                            <p:stCondLst>
                              <p:cond delay="9000"/>
                            </p:stCondLst>
                            <p:childTnLst>
                              <p:par>
                                <p:cTn id="39" presetID="55" presetClass="exit" presetSubtype="0" fill="hold" grpId="1" nodeType="afterEffect">
                                  <p:stCondLst>
                                    <p:cond delay="1000"/>
                                  </p:stCondLst>
                                  <p:childTnLst>
                                    <p:anim calcmode="lin" valueType="num">
                                      <p:cBhvr>
                                        <p:cTn id="40" dur="2000"/>
                                        <p:tgtEl>
                                          <p:spTgt spid="6"/>
                                        </p:tgtEl>
                                        <p:attrNameLst>
                                          <p:attrName>ppt_w</p:attrName>
                                        </p:attrNameLst>
                                      </p:cBhvr>
                                      <p:tavLst>
                                        <p:tav tm="0">
                                          <p:val>
                                            <p:strVal val="ppt_w"/>
                                          </p:val>
                                        </p:tav>
                                        <p:tav tm="100000">
                                          <p:val>
                                            <p:strVal val="ppt_w*0.70"/>
                                          </p:val>
                                        </p:tav>
                                      </p:tavLst>
                                    </p:anim>
                                    <p:anim calcmode="lin" valueType="num">
                                      <p:cBhvr>
                                        <p:cTn id="41" dur="2000"/>
                                        <p:tgtEl>
                                          <p:spTgt spid="6"/>
                                        </p:tgtEl>
                                        <p:attrNameLst>
                                          <p:attrName>ppt_h</p:attrName>
                                        </p:attrNameLst>
                                      </p:cBhvr>
                                      <p:tavLst>
                                        <p:tav tm="0">
                                          <p:val>
                                            <p:strVal val="ppt_h"/>
                                          </p:val>
                                        </p:tav>
                                        <p:tav tm="100000">
                                          <p:val>
                                            <p:strVal val="ppt_h"/>
                                          </p:val>
                                        </p:tav>
                                      </p:tavLst>
                                    </p:anim>
                                    <p:animEffect transition="out" filter="fade">
                                      <p:cBhvr>
                                        <p:cTn id="42" dur="2000"/>
                                        <p:tgtEl>
                                          <p:spTgt spid="6"/>
                                        </p:tgtEl>
                                      </p:cBhvr>
                                    </p:animEffect>
                                    <p:set>
                                      <p:cBhvr>
                                        <p:cTn id="43" dur="1" fill="hold">
                                          <p:stCondLst>
                                            <p:cond delay="1999"/>
                                          </p:stCondLst>
                                        </p:cTn>
                                        <p:tgtEl>
                                          <p:spTgt spid="6"/>
                                        </p:tgtEl>
                                        <p:attrNameLst>
                                          <p:attrName>style.visibility</p:attrName>
                                        </p:attrNameLst>
                                      </p:cBhvr>
                                      <p:to>
                                        <p:strVal val="hidden"/>
                                      </p:to>
                                    </p:set>
                                  </p:childTnLst>
                                </p:cTn>
                              </p:par>
                              <p:par>
                                <p:cTn id="44" presetID="10" presetClass="entr" presetSubtype="0" fill="hold" grpId="0" nodeType="withEffect">
                                  <p:stCondLst>
                                    <p:cond delay="100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2000"/>
                                        <p:tgtEl>
                                          <p:spTgt spid="7"/>
                                        </p:tgtEl>
                                      </p:cBhvr>
                                    </p:animEffect>
                                  </p:childTnLst>
                                </p:cTn>
                              </p:par>
                            </p:childTnLst>
                          </p:cTn>
                        </p:par>
                        <p:par>
                          <p:cTn id="47" fill="hold" nodeType="afterGroup">
                            <p:stCondLst>
                              <p:cond delay="12000"/>
                            </p:stCondLst>
                            <p:childTnLst>
                              <p:par>
                                <p:cTn id="48" presetID="55" presetClass="exit" presetSubtype="0" fill="hold" grpId="1" nodeType="afterEffect">
                                  <p:stCondLst>
                                    <p:cond delay="1000"/>
                                  </p:stCondLst>
                                  <p:childTnLst>
                                    <p:anim calcmode="lin" valueType="num">
                                      <p:cBhvr>
                                        <p:cTn id="49" dur="2000"/>
                                        <p:tgtEl>
                                          <p:spTgt spid="7"/>
                                        </p:tgtEl>
                                        <p:attrNameLst>
                                          <p:attrName>ppt_w</p:attrName>
                                        </p:attrNameLst>
                                      </p:cBhvr>
                                      <p:tavLst>
                                        <p:tav tm="0">
                                          <p:val>
                                            <p:strVal val="ppt_w"/>
                                          </p:val>
                                        </p:tav>
                                        <p:tav tm="100000">
                                          <p:val>
                                            <p:strVal val="ppt_w*0.70"/>
                                          </p:val>
                                        </p:tav>
                                      </p:tavLst>
                                    </p:anim>
                                    <p:anim calcmode="lin" valueType="num">
                                      <p:cBhvr>
                                        <p:cTn id="50" dur="2000"/>
                                        <p:tgtEl>
                                          <p:spTgt spid="7"/>
                                        </p:tgtEl>
                                        <p:attrNameLst>
                                          <p:attrName>ppt_h</p:attrName>
                                        </p:attrNameLst>
                                      </p:cBhvr>
                                      <p:tavLst>
                                        <p:tav tm="0">
                                          <p:val>
                                            <p:strVal val="ppt_h"/>
                                          </p:val>
                                        </p:tav>
                                        <p:tav tm="100000">
                                          <p:val>
                                            <p:strVal val="ppt_h"/>
                                          </p:val>
                                        </p:tav>
                                      </p:tavLst>
                                    </p:anim>
                                    <p:animEffect transition="out" filter="fade">
                                      <p:cBhvr>
                                        <p:cTn id="51" dur="2000"/>
                                        <p:tgtEl>
                                          <p:spTgt spid="7"/>
                                        </p:tgtEl>
                                      </p:cBhvr>
                                    </p:animEffect>
                                    <p:set>
                                      <p:cBhvr>
                                        <p:cTn id="52" dur="1" fill="hold">
                                          <p:stCondLst>
                                            <p:cond delay="1999"/>
                                          </p:stCondLst>
                                        </p:cTn>
                                        <p:tgtEl>
                                          <p:spTgt spid="7"/>
                                        </p:tgtEl>
                                        <p:attrNameLst>
                                          <p:attrName>style.visibility</p:attrName>
                                        </p:attrNameLst>
                                      </p:cBhvr>
                                      <p:to>
                                        <p:strVal val="hidden"/>
                                      </p:to>
                                    </p:set>
                                  </p:childTnLst>
                                </p:cTn>
                              </p:par>
                              <p:par>
                                <p:cTn id="53" presetID="10" presetClass="entr" presetSubtype="0" fill="hold" grpId="0" nodeType="withEffect">
                                  <p:stCondLst>
                                    <p:cond delay="100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2000"/>
                                        <p:tgtEl>
                                          <p:spTgt spid="8"/>
                                        </p:tgtEl>
                                      </p:cBhvr>
                                    </p:animEffect>
                                  </p:childTnLst>
                                </p:cTn>
                              </p:par>
                            </p:childTnLst>
                          </p:cTn>
                        </p:par>
                        <p:par>
                          <p:cTn id="56" fill="hold" nodeType="afterGroup">
                            <p:stCondLst>
                              <p:cond delay="15000"/>
                            </p:stCondLst>
                            <p:childTnLst>
                              <p:par>
                                <p:cTn id="57" presetID="55" presetClass="exit" presetSubtype="0" fill="hold" grpId="1" nodeType="afterEffect">
                                  <p:stCondLst>
                                    <p:cond delay="1500"/>
                                  </p:stCondLst>
                                  <p:childTnLst>
                                    <p:anim calcmode="lin" valueType="num">
                                      <p:cBhvr>
                                        <p:cTn id="58" dur="2000"/>
                                        <p:tgtEl>
                                          <p:spTgt spid="8"/>
                                        </p:tgtEl>
                                        <p:attrNameLst>
                                          <p:attrName>ppt_w</p:attrName>
                                        </p:attrNameLst>
                                      </p:cBhvr>
                                      <p:tavLst>
                                        <p:tav tm="0">
                                          <p:val>
                                            <p:strVal val="ppt_w"/>
                                          </p:val>
                                        </p:tav>
                                        <p:tav tm="100000">
                                          <p:val>
                                            <p:strVal val="ppt_w*0.70"/>
                                          </p:val>
                                        </p:tav>
                                      </p:tavLst>
                                    </p:anim>
                                    <p:anim calcmode="lin" valueType="num">
                                      <p:cBhvr>
                                        <p:cTn id="59" dur="2000"/>
                                        <p:tgtEl>
                                          <p:spTgt spid="8"/>
                                        </p:tgtEl>
                                        <p:attrNameLst>
                                          <p:attrName>ppt_h</p:attrName>
                                        </p:attrNameLst>
                                      </p:cBhvr>
                                      <p:tavLst>
                                        <p:tav tm="0">
                                          <p:val>
                                            <p:strVal val="ppt_h"/>
                                          </p:val>
                                        </p:tav>
                                        <p:tav tm="100000">
                                          <p:val>
                                            <p:strVal val="ppt_h"/>
                                          </p:val>
                                        </p:tav>
                                      </p:tavLst>
                                    </p:anim>
                                    <p:animEffect transition="out" filter="fade">
                                      <p:cBhvr>
                                        <p:cTn id="60" dur="2000"/>
                                        <p:tgtEl>
                                          <p:spTgt spid="8"/>
                                        </p:tgtEl>
                                      </p:cBhvr>
                                    </p:animEffect>
                                    <p:set>
                                      <p:cBhvr>
                                        <p:cTn id="61" dur="1" fill="hold">
                                          <p:stCondLst>
                                            <p:cond delay="1999"/>
                                          </p:stCondLst>
                                        </p:cTn>
                                        <p:tgtEl>
                                          <p:spTgt spid="8"/>
                                        </p:tgtEl>
                                        <p:attrNameLst>
                                          <p:attrName>style.visibility</p:attrName>
                                        </p:attrNameLst>
                                      </p:cBhvr>
                                      <p:to>
                                        <p:strVal val="hidden"/>
                                      </p:to>
                                    </p:set>
                                  </p:childTnLst>
                                </p:cTn>
                              </p:par>
                              <p:par>
                                <p:cTn id="62" presetID="10" presetClass="entr" presetSubtype="0" fill="hold" grpId="0" nodeType="withEffect">
                                  <p:stCondLst>
                                    <p:cond delay="150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2000"/>
                                        <p:tgtEl>
                                          <p:spTgt spid="9"/>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5" presetClass="entr" presetSubtype="0" fill="hold" nodeType="click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2000"/>
                                        <p:tgtEl>
                                          <p:spTgt spid="10"/>
                                        </p:tgtEl>
                                      </p:cBhvr>
                                    </p:animEffect>
                                    <p:anim calcmode="lin" valueType="num">
                                      <p:cBhvr>
                                        <p:cTn id="70" dur="2000" fill="hold"/>
                                        <p:tgtEl>
                                          <p:spTgt spid="10"/>
                                        </p:tgtEl>
                                        <p:attrNameLst>
                                          <p:attrName>style.rotation</p:attrName>
                                        </p:attrNameLst>
                                      </p:cBhvr>
                                      <p:tavLst>
                                        <p:tav tm="0">
                                          <p:val>
                                            <p:fltVal val="720"/>
                                          </p:val>
                                        </p:tav>
                                        <p:tav tm="100000">
                                          <p:val>
                                            <p:fltVal val="0"/>
                                          </p:val>
                                        </p:tav>
                                      </p:tavLst>
                                    </p:anim>
                                    <p:anim calcmode="lin" valueType="num">
                                      <p:cBhvr>
                                        <p:cTn id="71" dur="2000" fill="hold"/>
                                        <p:tgtEl>
                                          <p:spTgt spid="10"/>
                                        </p:tgtEl>
                                        <p:attrNameLst>
                                          <p:attrName>ppt_h</p:attrName>
                                        </p:attrNameLst>
                                      </p:cBhvr>
                                      <p:tavLst>
                                        <p:tav tm="0">
                                          <p:val>
                                            <p:fltVal val="0"/>
                                          </p:val>
                                        </p:tav>
                                        <p:tav tm="100000">
                                          <p:val>
                                            <p:strVal val="#ppt_h"/>
                                          </p:val>
                                        </p:tav>
                                      </p:tavLst>
                                    </p:anim>
                                    <p:anim calcmode="lin" valueType="num">
                                      <p:cBhvr>
                                        <p:cTn id="72" dur="2000" fill="hold"/>
                                        <p:tgtEl>
                                          <p:spTgt spid="10"/>
                                        </p:tgtEl>
                                        <p:attrNameLst>
                                          <p:attrName>ppt_w</p:attrName>
                                        </p:attrNameLst>
                                      </p:cBhvr>
                                      <p:tavLst>
                                        <p:tav tm="0">
                                          <p:val>
                                            <p:fltVal val="0"/>
                                          </p:val>
                                        </p:tav>
                                        <p:tav tm="100000">
                                          <p:val>
                                            <p:strVal val="#ppt_w"/>
                                          </p:val>
                                        </p:tav>
                                      </p:tavLst>
                                    </p:anim>
                                  </p:childTnLst>
                                </p:cTn>
                              </p:par>
                              <p:par>
                                <p:cTn id="73" presetID="2" presetClass="entr" presetSubtype="4" fill="hold" nodeType="withEffect">
                                  <p:stCondLst>
                                    <p:cond delay="0"/>
                                  </p:stCondLst>
                                  <p:childTnLst>
                                    <p:set>
                                      <p:cBhvr>
                                        <p:cTn id="74" dur="1" fill="hold">
                                          <p:stCondLst>
                                            <p:cond delay="0"/>
                                          </p:stCondLst>
                                        </p:cTn>
                                        <p:tgtEl>
                                          <p:spTgt spid="81938"/>
                                        </p:tgtEl>
                                        <p:attrNameLst>
                                          <p:attrName>style.visibility</p:attrName>
                                        </p:attrNameLst>
                                      </p:cBhvr>
                                      <p:to>
                                        <p:strVal val="visible"/>
                                      </p:to>
                                    </p:set>
                                    <p:anim calcmode="lin" valueType="num">
                                      <p:cBhvr additive="base">
                                        <p:cTn id="75" dur="500" fill="hold"/>
                                        <p:tgtEl>
                                          <p:spTgt spid="81938"/>
                                        </p:tgtEl>
                                        <p:attrNameLst>
                                          <p:attrName>ppt_x</p:attrName>
                                        </p:attrNameLst>
                                      </p:cBhvr>
                                      <p:tavLst>
                                        <p:tav tm="0">
                                          <p:val>
                                            <p:strVal val="#ppt_x"/>
                                          </p:val>
                                        </p:tav>
                                        <p:tav tm="100000">
                                          <p:val>
                                            <p:strVal val="#ppt_x"/>
                                          </p:val>
                                        </p:tav>
                                      </p:tavLst>
                                    </p:anim>
                                    <p:anim calcmode="lin" valueType="num">
                                      <p:cBhvr additive="base">
                                        <p:cTn id="76" dur="500" fill="hold"/>
                                        <p:tgtEl>
                                          <p:spTgt spid="81938"/>
                                        </p:tgtEl>
                                        <p:attrNameLst>
                                          <p:attrName>ppt_y</p:attrName>
                                        </p:attrNameLst>
                                      </p:cBhvr>
                                      <p:tavLst>
                                        <p:tav tm="0">
                                          <p:val>
                                            <p:strVal val="1+#ppt_h/2"/>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3" presetClass="exit" presetSubtype="32" fill="hold" grpId="1" nodeType="clickEffect">
                                  <p:stCondLst>
                                    <p:cond delay="0"/>
                                  </p:stCondLst>
                                  <p:childTnLst>
                                    <p:anim calcmode="lin" valueType="num">
                                      <p:cBhvr>
                                        <p:cTn id="80" dur="500"/>
                                        <p:tgtEl>
                                          <p:spTgt spid="23563"/>
                                        </p:tgtEl>
                                        <p:attrNameLst>
                                          <p:attrName>ppt_w</p:attrName>
                                        </p:attrNameLst>
                                      </p:cBhvr>
                                      <p:tavLst>
                                        <p:tav tm="0">
                                          <p:val>
                                            <p:strVal val="ppt_w"/>
                                          </p:val>
                                        </p:tav>
                                        <p:tav tm="100000">
                                          <p:val>
                                            <p:fltVal val="0"/>
                                          </p:val>
                                        </p:tav>
                                      </p:tavLst>
                                    </p:anim>
                                    <p:anim calcmode="lin" valueType="num">
                                      <p:cBhvr>
                                        <p:cTn id="81" dur="500"/>
                                        <p:tgtEl>
                                          <p:spTgt spid="23563"/>
                                        </p:tgtEl>
                                        <p:attrNameLst>
                                          <p:attrName>ppt_h</p:attrName>
                                        </p:attrNameLst>
                                      </p:cBhvr>
                                      <p:tavLst>
                                        <p:tav tm="0">
                                          <p:val>
                                            <p:strVal val="ppt_h"/>
                                          </p:val>
                                        </p:tav>
                                        <p:tav tm="100000">
                                          <p:val>
                                            <p:fltVal val="0"/>
                                          </p:val>
                                        </p:tav>
                                      </p:tavLst>
                                    </p:anim>
                                    <p:set>
                                      <p:cBhvr>
                                        <p:cTn id="82" dur="1" fill="hold">
                                          <p:stCondLst>
                                            <p:cond delay="499"/>
                                          </p:stCondLst>
                                        </p:cTn>
                                        <p:tgtEl>
                                          <p:spTgt spid="23563"/>
                                        </p:tgtEl>
                                        <p:attrNameLst>
                                          <p:attrName>style.visibility</p:attrName>
                                        </p:attrNameLst>
                                      </p:cBhvr>
                                      <p:to>
                                        <p:strVal val="hidden"/>
                                      </p:to>
                                    </p:set>
                                  </p:childTnLst>
                                </p:cTn>
                              </p:par>
                              <p:par>
                                <p:cTn id="83" presetID="2" presetClass="entr" presetSubtype="4" fill="hold" grpId="0" nodeType="withEffect">
                                  <p:stCondLst>
                                    <p:cond delay="0"/>
                                  </p:stCondLst>
                                  <p:childTnLst>
                                    <p:set>
                                      <p:cBhvr>
                                        <p:cTn id="84" dur="1" fill="hold">
                                          <p:stCondLst>
                                            <p:cond delay="0"/>
                                          </p:stCondLst>
                                        </p:cTn>
                                        <p:tgtEl>
                                          <p:spTgt spid="81942"/>
                                        </p:tgtEl>
                                        <p:attrNameLst>
                                          <p:attrName>style.visibility</p:attrName>
                                        </p:attrNameLst>
                                      </p:cBhvr>
                                      <p:to>
                                        <p:strVal val="visible"/>
                                      </p:to>
                                    </p:set>
                                    <p:anim calcmode="lin" valueType="num">
                                      <p:cBhvr additive="base">
                                        <p:cTn id="85" dur="500" fill="hold"/>
                                        <p:tgtEl>
                                          <p:spTgt spid="81942"/>
                                        </p:tgtEl>
                                        <p:attrNameLst>
                                          <p:attrName>ppt_x</p:attrName>
                                        </p:attrNameLst>
                                      </p:cBhvr>
                                      <p:tavLst>
                                        <p:tav tm="0">
                                          <p:val>
                                            <p:strVal val="#ppt_x"/>
                                          </p:val>
                                        </p:tav>
                                        <p:tav tm="100000">
                                          <p:val>
                                            <p:strVal val="#ppt_x"/>
                                          </p:val>
                                        </p:tav>
                                      </p:tavLst>
                                    </p:anim>
                                    <p:anim calcmode="lin" valueType="num">
                                      <p:cBhvr additive="base">
                                        <p:cTn id="86" dur="500" fill="hold"/>
                                        <p:tgtEl>
                                          <p:spTgt spid="81942"/>
                                        </p:tgtEl>
                                        <p:attrNameLst>
                                          <p:attrName>ppt_y</p:attrName>
                                        </p:attrNameLst>
                                      </p:cBhvr>
                                      <p:tavLst>
                                        <p:tav tm="0">
                                          <p:val>
                                            <p:strVal val="1+#ppt_h/2"/>
                                          </p:val>
                                        </p:tav>
                                        <p:tav tm="100000">
                                          <p:val>
                                            <p:strVal val="#ppt_y"/>
                                          </p:val>
                                        </p:tav>
                                      </p:tavLst>
                                    </p:anim>
                                  </p:childTnLst>
                                </p:cTn>
                              </p:par>
                              <p:par>
                                <p:cTn id="87" presetID="8" presetClass="entr" presetSubtype="16" fill="hold" nodeType="withEffect">
                                  <p:stCondLst>
                                    <p:cond delay="0"/>
                                  </p:stCondLst>
                                  <p:childTnLst>
                                    <p:set>
                                      <p:cBhvr>
                                        <p:cTn id="88" dur="1" fill="hold">
                                          <p:stCondLst>
                                            <p:cond delay="0"/>
                                          </p:stCondLst>
                                        </p:cTn>
                                        <p:tgtEl>
                                          <p:spTgt spid="11"/>
                                        </p:tgtEl>
                                        <p:attrNameLst>
                                          <p:attrName>style.visibility</p:attrName>
                                        </p:attrNameLst>
                                      </p:cBhvr>
                                      <p:to>
                                        <p:strVal val="visible"/>
                                      </p:to>
                                    </p:set>
                                    <p:animEffect transition="in" filter="diamond(in)">
                                      <p:cBhvr>
                                        <p:cTn id="89" dur="2000"/>
                                        <p:tgtEl>
                                          <p:spTgt spid="11"/>
                                        </p:tgtEl>
                                      </p:cBhvr>
                                    </p:animEffect>
                                  </p:childTnLst>
                                </p:cTn>
                              </p:par>
                              <p:par>
                                <p:cTn id="90" presetID="29" presetClass="entr" presetSubtype="0" fill="hold" nodeType="withEffect">
                                  <p:stCondLst>
                                    <p:cond delay="0"/>
                                  </p:stCondLst>
                                  <p:childTnLst>
                                    <p:set>
                                      <p:cBhvr>
                                        <p:cTn id="91" dur="1" fill="hold">
                                          <p:stCondLst>
                                            <p:cond delay="0"/>
                                          </p:stCondLst>
                                        </p:cTn>
                                        <p:tgtEl>
                                          <p:spTgt spid="30724"/>
                                        </p:tgtEl>
                                        <p:attrNameLst>
                                          <p:attrName>style.visibility</p:attrName>
                                        </p:attrNameLst>
                                      </p:cBhvr>
                                      <p:to>
                                        <p:strVal val="visible"/>
                                      </p:to>
                                    </p:set>
                                    <p:anim calcmode="lin" valueType="num">
                                      <p:cBhvr>
                                        <p:cTn id="92" dur="2000" fill="hold"/>
                                        <p:tgtEl>
                                          <p:spTgt spid="30724"/>
                                        </p:tgtEl>
                                        <p:attrNameLst>
                                          <p:attrName>ppt_x</p:attrName>
                                        </p:attrNameLst>
                                      </p:cBhvr>
                                      <p:tavLst>
                                        <p:tav tm="0">
                                          <p:val>
                                            <p:strVal val="#ppt_x-.2"/>
                                          </p:val>
                                        </p:tav>
                                        <p:tav tm="100000">
                                          <p:val>
                                            <p:strVal val="#ppt_x"/>
                                          </p:val>
                                        </p:tav>
                                      </p:tavLst>
                                    </p:anim>
                                    <p:anim calcmode="lin" valueType="num">
                                      <p:cBhvr>
                                        <p:cTn id="93" dur="2000" fill="hold"/>
                                        <p:tgtEl>
                                          <p:spTgt spid="30724"/>
                                        </p:tgtEl>
                                        <p:attrNameLst>
                                          <p:attrName>ppt_y</p:attrName>
                                        </p:attrNameLst>
                                      </p:cBhvr>
                                      <p:tavLst>
                                        <p:tav tm="0">
                                          <p:val>
                                            <p:strVal val="#ppt_y"/>
                                          </p:val>
                                        </p:tav>
                                        <p:tav tm="100000">
                                          <p:val>
                                            <p:strVal val="#ppt_y"/>
                                          </p:val>
                                        </p:tav>
                                      </p:tavLst>
                                    </p:anim>
                                    <p:animEffect transition="in" filter="wipe(right)" prLst="gradientSize: 0.1">
                                      <p:cBhvr>
                                        <p:cTn id="94" dur="20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95" repeatCount="indefinite" fill="hold" display="0">
                  <p:stCondLst>
                    <p:cond delay="indefinite"/>
                  </p:stCondLst>
                  <p:endCondLst>
                    <p:cond evt="onPrev" delay="0">
                      <p:tgtEl>
                        <p:sldTgt/>
                      </p:tgtEl>
                    </p:cond>
                    <p:cond evt="onStopAudio" delay="0">
                      <p:tgtEl>
                        <p:sldTgt/>
                      </p:tgtEl>
                    </p:cond>
                  </p:endCondLst>
                </p:cTn>
                <p:tgtEl>
                  <p:spTgt spid="18"/>
                </p:tgtEl>
              </p:cMediaNode>
            </p:audio>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23563" grpId="0" animBg="1"/>
      <p:bldP spid="23563" grpId="1" animBg="1"/>
      <p:bldP spid="8194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7" descr="Thuy%20Dien%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51764" cy="349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 Box 8"/>
          <p:cNvSpPr txBox="1">
            <a:spLocks noChangeArrowheads="1"/>
          </p:cNvSpPr>
          <p:nvPr/>
        </p:nvSpPr>
        <p:spPr bwMode="auto">
          <a:xfrm>
            <a:off x="3068411" y="3018769"/>
            <a:ext cx="2914650" cy="461665"/>
          </a:xfrm>
          <a:prstGeom prst="rect">
            <a:avLst/>
          </a:prstGeom>
          <a:solidFill>
            <a:schemeClr val="accent4">
              <a:lumMod val="40000"/>
              <a:lumOff val="6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en-US" sz="2400" b="1" dirty="0" smtClean="0">
                <a:latin typeface="Times New Roman" panose="02020603050405020304" pitchFamily="18" charset="0"/>
                <a:cs typeface="Times New Roman" panose="02020603050405020304" pitchFamily="18" charset="0"/>
              </a:rPr>
              <a:t>N</a:t>
            </a:r>
            <a:r>
              <a:rPr lang="en-US" altLang="en-US" sz="2400" b="1" dirty="0" err="1" smtClean="0">
                <a:latin typeface="Times New Roman" panose="02020603050405020304" pitchFamily="18" charset="0"/>
                <a:cs typeface="Times New Roman" panose="02020603050405020304" pitchFamily="18" charset="0"/>
              </a:rPr>
              <a:t>ước</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chảy</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đá</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mòn</a:t>
            </a:r>
            <a:endParaRPr lang="en-US" altLang="en-US" sz="2400" b="1" dirty="0">
              <a:latin typeface="Times New Roman" panose="02020603050405020304" pitchFamily="18" charset="0"/>
              <a:cs typeface="Times New Roman" panose="02020603050405020304" pitchFamily="18" charset="0"/>
            </a:endParaRPr>
          </a:p>
        </p:txBody>
      </p:sp>
      <p:pic>
        <p:nvPicPr>
          <p:cNvPr id="4" name="Picture 10" descr="10-1409885176_660x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1379" y="-1"/>
            <a:ext cx="6060621" cy="349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9465128" y="3081196"/>
            <a:ext cx="2726872" cy="461665"/>
          </a:xfrm>
          <a:prstGeom prst="rect">
            <a:avLst/>
          </a:prstGeom>
          <a:solidFill>
            <a:schemeClr val="accent4">
              <a:lumMod val="40000"/>
              <a:lumOff val="6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err="1" smtClean="0">
                <a:latin typeface="Times New Roman" panose="02020603050405020304" pitchFamily="18" charset="0"/>
                <a:cs typeface="Times New Roman" panose="02020603050405020304" pitchFamily="18" charset="0"/>
              </a:rPr>
              <a:t>Bờ</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biển</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bị</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ăn</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mòn</a:t>
            </a:r>
            <a:endParaRPr lang="en-US" altLang="en-US" sz="2400" b="1" dirty="0">
              <a:latin typeface="Times New Roman" panose="02020603050405020304" pitchFamily="18" charset="0"/>
              <a:cs typeface="Times New Roman" panose="02020603050405020304" pitchFamily="18" charset="0"/>
            </a:endParaRPr>
          </a:p>
        </p:txBody>
      </p:sp>
      <p:pic>
        <p:nvPicPr>
          <p:cNvPr id="6" name="Picture 3" descr="Danu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3495892"/>
            <a:ext cx="5951766" cy="336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DSC_067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1377" y="3495892"/>
            <a:ext cx="6123216" cy="336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7756072" y="6346256"/>
            <a:ext cx="4435928" cy="461665"/>
          </a:xfrm>
          <a:prstGeom prst="rect">
            <a:avLst/>
          </a:prstGeom>
          <a:solidFill>
            <a:schemeClr val="accent4">
              <a:lumMod val="40000"/>
              <a:lumOff val="6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None/>
            </a:pPr>
            <a:r>
              <a:rPr lang="vi-VN" altLang="en-US" sz="2400" b="1" dirty="0">
                <a:latin typeface="+mj-lt"/>
              </a:rPr>
              <a:t>Quá trình xâm thực ở đảo </a:t>
            </a:r>
            <a:r>
              <a:rPr lang="vi-VN" altLang="en-US" sz="2400" b="1" dirty="0" smtClean="0">
                <a:latin typeface="+mj-lt"/>
              </a:rPr>
              <a:t>JÊJU</a:t>
            </a:r>
            <a:endParaRPr lang="en-US" altLang="en-US" sz="2400" b="1" dirty="0">
              <a:latin typeface="+mj-lt"/>
            </a:endParaRPr>
          </a:p>
        </p:txBody>
      </p:sp>
    </p:spTree>
    <p:extLst>
      <p:ext uri="{BB962C8B-B14F-4D97-AF65-F5344CB8AC3E}">
        <p14:creationId xmlns:p14="http://schemas.microsoft.com/office/powerpoint/2010/main" val="113342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randombar(horizontal)">
                                      <p:cBhvr>
                                        <p:cTn id="7" dur="500"/>
                                        <p:tgtEl>
                                          <p:spTgt spid="21506"/>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1507"/>
                                        </p:tgtEl>
                                        <p:attrNameLst>
                                          <p:attrName>style.visibility</p:attrName>
                                        </p:attrNameLst>
                                      </p:cBhvr>
                                      <p:to>
                                        <p:strVal val="visible"/>
                                      </p:to>
                                    </p:set>
                                    <p:animEffect transition="in" filter="randombar(horizontal)">
                                      <p:cBhvr>
                                        <p:cTn id="19" dur="500"/>
                                        <p:tgtEl>
                                          <p:spTgt spid="2150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nimBg="1"/>
      <p:bldP spid="5"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Tham quan Vịnh Hạ Long 1 ngày - BestPric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2916"/>
            <a:ext cx="6403926" cy="4776108"/>
          </a:xfrm>
          <a:prstGeom prst="rect">
            <a:avLst/>
          </a:prstGeom>
        </p:spPr>
      </p:pic>
      <p:sp>
        <p:nvSpPr>
          <p:cNvPr id="8" name="Rectangle 7"/>
          <p:cNvSpPr/>
          <p:nvPr/>
        </p:nvSpPr>
        <p:spPr>
          <a:xfrm>
            <a:off x="891470" y="5034984"/>
            <a:ext cx="4620986" cy="523220"/>
          </a:xfrm>
          <a:prstGeom prst="rect">
            <a:avLst/>
          </a:prstGeom>
          <a:solidFill>
            <a:schemeClr val="accent4">
              <a:lumMod val="40000"/>
              <a:lumOff val="60000"/>
            </a:schemeClr>
          </a:solidFill>
        </p:spPr>
        <p:txBody>
          <a:bodyPr wrap="square">
            <a:spAutoFit/>
          </a:bodyPr>
          <a:lstStyle/>
          <a:p>
            <a:pPr algn="ctr"/>
            <a:r>
              <a:rPr lang="en-US" sz="2800" b="1" dirty="0" err="1" smtClean="0">
                <a:latin typeface="Times New Roman" panose="02020603050405020304" pitchFamily="18" charset="0"/>
                <a:cs typeface="Times New Roman" panose="02020603050405020304" pitchFamily="18" charset="0"/>
              </a:rPr>
              <a:t>Vịnh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Hạ</a:t>
            </a:r>
            <a:r>
              <a:rPr lang="en-US" sz="2800" b="1" dirty="0" smtClean="0">
                <a:latin typeface="Times New Roman" panose="02020603050405020304" pitchFamily="18" charset="0"/>
                <a:cs typeface="Times New Roman" panose="02020603050405020304" pitchFamily="18" charset="0"/>
              </a:rPr>
              <a:t> Long – </a:t>
            </a:r>
            <a:r>
              <a:rPr lang="en-US" sz="2800" b="1" dirty="0" err="1" smtClean="0">
                <a:latin typeface="Times New Roman" panose="02020603050405020304" pitchFamily="18" charset="0"/>
                <a:cs typeface="Times New Roman" panose="02020603050405020304" pitchFamily="18" charset="0"/>
              </a:rPr>
              <a:t>Quảng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Ninh</a:t>
            </a:r>
            <a:endParaRPr lang="en-US" sz="2800" b="1" dirty="0">
              <a:latin typeface="Times New Roman" panose="02020603050405020304" pitchFamily="18" charset="0"/>
              <a:cs typeface="Times New Roman" panose="02020603050405020304" pitchFamily="18" charset="0"/>
            </a:endParaRPr>
          </a:p>
        </p:txBody>
      </p:sp>
      <p:pic>
        <p:nvPicPr>
          <p:cNvPr id="2054" name="Picture 6" descr="Phong Nha - Kỳ quan đệ nhất độ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9250" y="160338"/>
            <a:ext cx="5752750" cy="48186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6572397" y="5034984"/>
            <a:ext cx="5486456" cy="523220"/>
          </a:xfrm>
          <a:prstGeom prst="rect">
            <a:avLst/>
          </a:prstGeom>
          <a:solidFill>
            <a:schemeClr val="accent6">
              <a:lumMod val="60000"/>
              <a:lumOff val="40000"/>
            </a:schemeClr>
          </a:solidFill>
        </p:spPr>
        <p:txBody>
          <a:bodyPr wrap="square">
            <a:spAutoFit/>
          </a:bodyPr>
          <a:lstStyle/>
          <a:p>
            <a:pPr algn="ctr"/>
            <a:r>
              <a:rPr lang="en-US" sz="2800" b="1" dirty="0" err="1" smtClean="0">
                <a:latin typeface="Times New Roman" panose="02020603050405020304" pitchFamily="18" charset="0"/>
                <a:cs typeface="Times New Roman" panose="02020603050405020304" pitchFamily="18" charset="0"/>
              </a:rPr>
              <a:t>Phong</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a:t>
            </a:r>
            <a:r>
              <a:rPr lang="en-US" sz="2800" b="1" dirty="0" err="1" smtClean="0">
                <a:latin typeface="Times New Roman" panose="02020603050405020304" pitchFamily="18" charset="0"/>
                <a:cs typeface="Times New Roman" panose="02020603050405020304" pitchFamily="18" charset="0"/>
              </a:rPr>
              <a:t>ha</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a:t>
            </a:r>
            <a:r>
              <a:rPr lang="en-US" sz="2800" b="1" dirty="0" err="1" smtClean="0">
                <a:latin typeface="Times New Roman" panose="02020603050405020304" pitchFamily="18" charset="0"/>
                <a:cs typeface="Times New Roman" panose="02020603050405020304" pitchFamily="18" charset="0"/>
              </a:rPr>
              <a:t>ẻ</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Bàng</a:t>
            </a:r>
            <a:r>
              <a:rPr lang="en-US" sz="2800" b="1" dirty="0" smtClean="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Quảng</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Bình</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566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nodeType="withEffect">
                                  <p:stCondLst>
                                    <p:cond delay="0"/>
                                  </p:stCondLst>
                                  <p:childTnLst>
                                    <p:set>
                                      <p:cBhvr>
                                        <p:cTn id="15" dur="1" fill="hold">
                                          <p:stCondLst>
                                            <p:cond delay="0"/>
                                          </p:stCondLst>
                                        </p:cTn>
                                        <p:tgtEl>
                                          <p:spTgt spid="2054"/>
                                        </p:tgtEl>
                                        <p:attrNameLst>
                                          <p:attrName>style.visibility</p:attrName>
                                        </p:attrNameLst>
                                      </p:cBhvr>
                                      <p:to>
                                        <p:strVal val="visible"/>
                                      </p:to>
                                    </p:set>
                                    <p:animEffect transition="in" filter="randombar(horizontal)">
                                      <p:cBhvr>
                                        <p:cTn id="16" dur="500"/>
                                        <p:tgtEl>
                                          <p:spTgt spid="205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4212771"/>
          </a:xfrm>
          <a:prstGeom prst="rect">
            <a:avLst/>
          </a:prstGeom>
          <a:noFill/>
          <a:ln>
            <a:noFill/>
          </a:ln>
        </p:spPr>
      </p:pic>
      <p:sp>
        <p:nvSpPr>
          <p:cNvPr id="6" name="Text Box 8"/>
          <p:cNvSpPr txBox="1">
            <a:spLocks noChangeArrowheads="1"/>
          </p:cNvSpPr>
          <p:nvPr/>
        </p:nvSpPr>
        <p:spPr bwMode="auto">
          <a:xfrm>
            <a:off x="921517" y="4212771"/>
            <a:ext cx="10933026" cy="1169551"/>
          </a:xfrm>
          <a:prstGeom prst="rect">
            <a:avLst/>
          </a:prstGeom>
          <a:solidFill>
            <a:schemeClr val="accent6">
              <a:lumMod val="40000"/>
              <a:lumOff val="6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sz="2800" b="1" dirty="0" smtClean="0">
                <a:latin typeface="Times New Roman" panose="02020603050405020304" pitchFamily="18" charset="0"/>
                <a:cs typeface="Times New Roman" panose="02020603050405020304" pitchFamily="18" charset="0"/>
              </a:rPr>
              <a:t>- H</a:t>
            </a:r>
            <a:r>
              <a:rPr lang="vi-VN" sz="2800" b="1" dirty="0" smtClean="0">
                <a:latin typeface="Times New Roman" panose="02020603050405020304" pitchFamily="18" charset="0"/>
                <a:cs typeface="Times New Roman" panose="02020603050405020304" pitchFamily="18" charset="0"/>
              </a:rPr>
              <a:t>ình thể </a:t>
            </a:r>
            <a:r>
              <a:rPr lang="vi-VN" sz="2800" b="1" dirty="0">
                <a:latin typeface="Times New Roman" panose="02020603050405020304" pitchFamily="18" charset="0"/>
                <a:cs typeface="Times New Roman" panose="02020603050405020304" pitchFamily="18" charset="0"/>
              </a:rPr>
              <a:t>hiện tác động </a:t>
            </a:r>
            <a:r>
              <a:rPr lang="vi-VN" sz="2800" b="1" dirty="0" smtClean="0">
                <a:latin typeface="Times New Roman" panose="02020603050405020304" pitchFamily="18" charset="0"/>
                <a:cs typeface="Times New Roman" panose="02020603050405020304" pitchFamily="18" charset="0"/>
              </a:rPr>
              <a:t>của </a:t>
            </a:r>
            <a:r>
              <a:rPr lang="vi-VN" sz="2800" b="1" dirty="0">
                <a:latin typeface="Times New Roman" panose="02020603050405020304" pitchFamily="18" charset="0"/>
                <a:cs typeface="Times New Roman" panose="02020603050405020304" pitchFamily="18" charset="0"/>
              </a:rPr>
              <a:t>quá trình nội </a:t>
            </a:r>
            <a:r>
              <a:rPr lang="vi-VN" sz="2800" b="1" dirty="0" smtClean="0">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Hình</a:t>
            </a:r>
            <a:r>
              <a:rPr lang="en-US" sz="2800" b="1" dirty="0" smtClean="0">
                <a:latin typeface="Times New Roman" panose="02020603050405020304" pitchFamily="18" charset="0"/>
                <a:cs typeface="Times New Roman" panose="02020603050405020304" pitchFamily="18" charset="0"/>
              </a:rPr>
              <a:t> 1 </a:t>
            </a:r>
            <a:r>
              <a:rPr lang="en-US" sz="2800" b="1" dirty="0" err="1" smtClean="0">
                <a:latin typeface="Times New Roman" panose="02020603050405020304" pitchFamily="18" charset="0"/>
                <a:cs typeface="Times New Roman" panose="02020603050405020304" pitchFamily="18" charset="0"/>
              </a:rPr>
              <a:t>và</a:t>
            </a:r>
            <a:r>
              <a:rPr lang="en-US" sz="2800" b="1" dirty="0" smtClean="0">
                <a:latin typeface="Times New Roman" panose="02020603050405020304" pitchFamily="18" charset="0"/>
                <a:cs typeface="Times New Roman" panose="02020603050405020304" pitchFamily="18" charset="0"/>
              </a:rPr>
              <a:t> 2.</a:t>
            </a:r>
          </a:p>
          <a:p>
            <a:pPr algn="just">
              <a:spcBef>
                <a:spcPct val="50000"/>
              </a:spcBef>
            </a:pPr>
            <a:r>
              <a:rPr lang="en-US" sz="2800" b="1" dirty="0" smtClean="0">
                <a:latin typeface="Times New Roman" panose="02020603050405020304" pitchFamily="18" charset="0"/>
                <a:cs typeface="Times New Roman" panose="02020603050405020304" pitchFamily="18" charset="0"/>
              </a:rPr>
              <a:t>- H</a:t>
            </a:r>
            <a:r>
              <a:rPr lang="vi-VN" sz="2800" b="1" dirty="0" smtClean="0">
                <a:latin typeface="Times New Roman" panose="02020603050405020304" pitchFamily="18" charset="0"/>
                <a:cs typeface="Times New Roman" panose="02020603050405020304" pitchFamily="18" charset="0"/>
              </a:rPr>
              <a:t>ình thể </a:t>
            </a:r>
            <a:r>
              <a:rPr lang="vi-VN" sz="2800" b="1" dirty="0">
                <a:latin typeface="Times New Roman" panose="02020603050405020304" pitchFamily="18" charset="0"/>
                <a:cs typeface="Times New Roman" panose="02020603050405020304" pitchFamily="18" charset="0"/>
              </a:rPr>
              <a:t>hiện tác động </a:t>
            </a:r>
            <a:r>
              <a:rPr lang="vi-VN" sz="2800" b="1" dirty="0" smtClean="0">
                <a:latin typeface="Times New Roman" panose="02020603050405020304" pitchFamily="18" charset="0"/>
                <a:cs typeface="Times New Roman" panose="02020603050405020304" pitchFamily="18" charset="0"/>
              </a:rPr>
              <a:t>của </a:t>
            </a:r>
            <a:r>
              <a:rPr lang="vi-VN" sz="2800" b="1" dirty="0">
                <a:latin typeface="Times New Roman" panose="02020603050405020304" pitchFamily="18" charset="0"/>
                <a:cs typeface="Times New Roman" panose="02020603050405020304" pitchFamily="18" charset="0"/>
              </a:rPr>
              <a:t>quá trình ngoại </a:t>
            </a:r>
            <a:r>
              <a:rPr lang="vi-VN" sz="2800" b="1" dirty="0" smtClean="0">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Hình</a:t>
            </a:r>
            <a:r>
              <a:rPr lang="en-US" sz="2800" b="1" dirty="0" smtClean="0">
                <a:latin typeface="Times New Roman" panose="02020603050405020304" pitchFamily="18" charset="0"/>
                <a:cs typeface="Times New Roman" panose="02020603050405020304" pitchFamily="18" charset="0"/>
              </a:rPr>
              <a:t> 3 </a:t>
            </a:r>
            <a:r>
              <a:rPr lang="en-US" sz="2800" b="1" dirty="0" err="1" smtClean="0">
                <a:latin typeface="Times New Roman" panose="02020603050405020304" pitchFamily="18" charset="0"/>
                <a:cs typeface="Times New Roman" panose="02020603050405020304" pitchFamily="18" charset="0"/>
              </a:rPr>
              <a:t>và</a:t>
            </a:r>
            <a:r>
              <a:rPr lang="en-US" sz="2800" b="1" dirty="0" smtClean="0">
                <a:latin typeface="Times New Roman" panose="02020603050405020304" pitchFamily="18" charset="0"/>
                <a:cs typeface="Times New Roman" panose="02020603050405020304" pitchFamily="18" charset="0"/>
              </a:rPr>
              <a:t> 4.</a:t>
            </a:r>
            <a:endParaRPr lang="en-US" sz="2800" dirty="0">
              <a:latin typeface="Times New Roman" panose="02020603050405020304" pitchFamily="18" charset="0"/>
              <a:cs typeface="Times New Roman" panose="02020603050405020304" pitchFamily="18" charset="0"/>
            </a:endParaRPr>
          </a:p>
        </p:txBody>
      </p:sp>
      <p:sp>
        <p:nvSpPr>
          <p:cNvPr id="7" name="Text Box 8"/>
          <p:cNvSpPr txBox="1">
            <a:spLocks noChangeArrowheads="1"/>
          </p:cNvSpPr>
          <p:nvPr/>
        </p:nvSpPr>
        <p:spPr bwMode="auto">
          <a:xfrm>
            <a:off x="921517" y="5537175"/>
            <a:ext cx="10933026" cy="954107"/>
          </a:xfrm>
          <a:prstGeom prst="rect">
            <a:avLst/>
          </a:prstGeom>
          <a:solidFill>
            <a:schemeClr val="accent1">
              <a:lumMod val="20000"/>
              <a:lumOff val="8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2800" b="1" dirty="0" err="1">
                <a:latin typeface="Times New Roman" panose="02020603050405020304" pitchFamily="18" charset="0"/>
                <a:cs typeface="Times New Roman" panose="02020603050405020304" pitchFamily="18" charset="0"/>
              </a:rPr>
              <a:t>Nội</a:t>
            </a:r>
            <a:r>
              <a:rPr lang="en-US" altLang="en-US" sz="2800" b="1" dirty="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sinh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và</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ngoại</a:t>
            </a:r>
            <a:r>
              <a:rPr lang="en-US" altLang="en-US" sz="2800" b="1" dirty="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sinh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lực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đối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nghịch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nhau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nhưng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xảy</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ra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đồng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thời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tạo</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nên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địa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mặt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Trái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Đất</a:t>
            </a:r>
            <a:r>
              <a:rPr lang="en-US" altLang="en-US" sz="28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9885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2740" y="873358"/>
            <a:ext cx="9002710" cy="830997"/>
          </a:xfrm>
          <a:prstGeom prst="rect">
            <a:avLst/>
          </a:prstGeom>
          <a:noFill/>
        </p:spPr>
        <p:txBody>
          <a:bodyPr wrap="square">
            <a:spAutoFit/>
          </a:bodyPr>
          <a:lstStyle/>
          <a:p>
            <a:pPr marL="342900" indent="-342900">
              <a:lnSpc>
                <a:spcPct val="150000"/>
              </a:lnSpc>
              <a:buFontTx/>
              <a:buAutoNum type="arabicPeriod"/>
              <a:defRPr/>
            </a:pP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Quá</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trình</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nội</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sinh</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và</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Quá</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trình</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ngoại</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sinh</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2061375" y="187329"/>
            <a:ext cx="8443609" cy="6827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FF0000"/>
                </a:solidFill>
                <a:latin typeface="Times New Roman" panose="02020603050405020304" pitchFamily="18" charset="0"/>
                <a:cs typeface="Times New Roman" panose="02020603050405020304" pitchFamily="18" charset="0"/>
              </a:rPr>
              <a:t>BÀI 26: THIÊN NHIÊN CHÂU PHI</a:t>
            </a:r>
            <a:endParaRPr lang="en-US" sz="4000" b="1" dirty="0">
              <a:solidFill>
                <a:srgbClr val="FF0000"/>
              </a:solidFill>
              <a:latin typeface="Times New Roman" panose="02020603050405020304" pitchFamily="18" charset="0"/>
              <a:cs typeface="Times New Roman" panose="02020603050405020304" pitchFamily="18" charset="0"/>
            </a:endParaRPr>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204106" y="2278606"/>
            <a:ext cx="11987893" cy="3975236"/>
          </a:xfrm>
          <a:prstGeom prst="rect">
            <a:avLst/>
          </a:prstGeom>
          <a:noFill/>
          <a:ln>
            <a:noFill/>
          </a:ln>
        </p:spPr>
      </p:pic>
      <p:sp>
        <p:nvSpPr>
          <p:cNvPr id="11" name="Rectangle 25"/>
          <p:cNvSpPr>
            <a:spLocks noChangeArrowheads="1"/>
          </p:cNvSpPr>
          <p:nvPr/>
        </p:nvSpPr>
        <p:spPr bwMode="auto">
          <a:xfrm>
            <a:off x="418876" y="1701762"/>
            <a:ext cx="59599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sz="3200" b="1" dirty="0" smtClean="0">
                <a:solidFill>
                  <a:srgbClr val="990000"/>
                </a:solidFill>
                <a:latin typeface="Arial" panose="020B0604020202020204" pitchFamily="34" charset="0"/>
                <a:sym typeface="Wingdings" panose="05000000000000000000" pitchFamily="2" charset="2"/>
              </a:rPr>
              <a:t></a:t>
            </a:r>
            <a:endParaRPr lang="en-US" sz="3200" b="1" dirty="0">
              <a:solidFill>
                <a:srgbClr val="990000"/>
              </a:solidFill>
              <a:latin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326568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fld id="{4C070BAB-E132-47FE-9871-56FE11A2D545}" type="slidenum">
              <a:rPr lang="en-US" altLang="en-US">
                <a:solidFill>
                  <a:srgbClr val="898989"/>
                </a:solidFill>
              </a:rPr>
              <a:pPr eaLnBrk="1" hangingPunct="1"/>
              <a:t>18</a:t>
            </a:fld>
            <a:endParaRPr lang="en-US" altLang="en-US">
              <a:solidFill>
                <a:srgbClr val="898989"/>
              </a:solidFill>
            </a:endParaRPr>
          </a:p>
        </p:txBody>
      </p:sp>
      <p:sp>
        <p:nvSpPr>
          <p:cNvPr id="14339" name="Text Box 9"/>
          <p:cNvSpPr txBox="1">
            <a:spLocks noChangeArrowheads="1"/>
          </p:cNvSpPr>
          <p:nvPr/>
        </p:nvSpPr>
        <p:spPr bwMode="auto">
          <a:xfrm>
            <a:off x="56991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endParaRPr lang="en-US"/>
          </a:p>
        </p:txBody>
      </p:sp>
      <p:sp>
        <p:nvSpPr>
          <p:cNvPr id="14340" name="TextBox 1"/>
          <p:cNvSpPr txBox="1">
            <a:spLocks noChangeArrowheads="1"/>
          </p:cNvSpPr>
          <p:nvPr/>
        </p:nvSpPr>
        <p:spPr bwMode="auto">
          <a:xfrm>
            <a:off x="1781175" y="6059488"/>
            <a:ext cx="4495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r>
              <a:rPr lang="en-US" sz="2000" b="1">
                <a:solidFill>
                  <a:schemeClr val="bg1"/>
                </a:solidFill>
                <a:latin typeface="Times New Roman" panose="02020603050405020304" pitchFamily="18" charset="0"/>
                <a:cs typeface="Times New Roman" panose="02020603050405020304" pitchFamily="18" charset="0"/>
              </a:rPr>
              <a:t>Sản xuất nông nghiệp, công nghiệp…</a:t>
            </a:r>
          </a:p>
        </p:txBody>
      </p:sp>
      <p:pic>
        <p:nvPicPr>
          <p:cNvPr id="15" name="Picture 3" descr="ruong bac th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9407" y="853223"/>
            <a:ext cx="5730648" cy="3094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3"/>
          <p:cNvSpPr>
            <a:spLocks noChangeArrowheads="1"/>
          </p:cNvSpPr>
          <p:nvPr/>
        </p:nvSpPr>
        <p:spPr bwMode="auto">
          <a:xfrm>
            <a:off x="1" y="1"/>
            <a:ext cx="12192000" cy="830997"/>
          </a:xfrm>
          <a:prstGeom prst="rect">
            <a:avLst/>
          </a:prstGeom>
          <a:solidFill>
            <a:schemeClr val="accent4">
              <a:lumMod val="20000"/>
              <a:lumOff val="80000"/>
            </a:schemeClr>
          </a:solidFill>
          <a:ln>
            <a:noFill/>
          </a:ln>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a:r>
              <a:rPr lang="en-US" sz="2400" b="1" dirty="0" err="1" smtClean="0">
                <a:solidFill>
                  <a:srgbClr val="FF0000"/>
                </a:solidFill>
                <a:latin typeface="Times New Roman" panose="02020603050405020304" pitchFamily="18" charset="0"/>
                <a:cs typeface="Times New Roman" panose="02020603050405020304" pitchFamily="18" charset="0"/>
              </a:rPr>
              <a:t>Em</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hãy</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nêu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một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số</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ví</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dụ</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về</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tác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cs typeface="Times New Roman" panose="02020603050405020304" pitchFamily="18" charset="0"/>
              </a:rPr>
              <a:t> con </a:t>
            </a:r>
            <a:r>
              <a:rPr lang="en-US" sz="2400" b="1" dirty="0" err="1">
                <a:solidFill>
                  <a:srgbClr val="FF0000"/>
                </a:solidFill>
                <a:latin typeface="Times New Roman" panose="02020603050405020304" pitchFamily="18" charset="0"/>
                <a:cs typeface="Times New Roman" panose="02020603050405020304" pitchFamily="18" charset="0"/>
              </a:rPr>
              <a:t>người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tác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tích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cực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tác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tiêu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cực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trong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việc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địa</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bề</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mặt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Trái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Đất</a:t>
            </a:r>
            <a:r>
              <a:rPr lang="en-US" sz="2400" b="1" dirty="0">
                <a:solidFill>
                  <a:srgbClr val="FF0000"/>
                </a:solidFill>
                <a:latin typeface="Times New Roman" panose="02020603050405020304" pitchFamily="18" charset="0"/>
                <a:cs typeface="Times New Roman" panose="02020603050405020304" pitchFamily="18" charset="0"/>
              </a:rPr>
              <a:t> </a:t>
            </a:r>
          </a:p>
        </p:txBody>
      </p:sp>
      <p:pic>
        <p:nvPicPr>
          <p:cNvPr id="15372" name="Picture 12" descr="Kết quả hình ảnh cho Trường THCS Tân phú Đồng Ph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005" y="845402"/>
            <a:ext cx="6088969"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5347383" y="3563574"/>
            <a:ext cx="1943552"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defRPr/>
            </a:pPr>
            <a:r>
              <a:rPr lang="en-US" b="1" dirty="0" err="1" smtClean="0">
                <a:solidFill>
                  <a:srgbClr val="FF33CC"/>
                </a:solidFill>
                <a:latin typeface="Times New Roman" pitchFamily="18" charset="0"/>
                <a:cs typeface="Times New Roman" pitchFamily="18" charset="0"/>
              </a:rPr>
              <a:t>Tác</a:t>
            </a:r>
            <a:r>
              <a:rPr lang="en-US" b="1" dirty="0" smtClean="0">
                <a:solidFill>
                  <a:srgbClr val="FF33CC"/>
                </a:solidFill>
                <a:latin typeface="Times New Roman" pitchFamily="18" charset="0"/>
                <a:cs typeface="Times New Roman" pitchFamily="18" charset="0"/>
              </a:rPr>
              <a:t> </a:t>
            </a:r>
            <a:r>
              <a:rPr lang="en-US" b="1" dirty="0" err="1">
                <a:solidFill>
                  <a:srgbClr val="FF33CC"/>
                </a:solidFill>
                <a:latin typeface="Times New Roman" pitchFamily="18" charset="0"/>
                <a:cs typeface="Times New Roman" pitchFamily="18" charset="0"/>
              </a:rPr>
              <a:t>động</a:t>
            </a:r>
            <a:r>
              <a:rPr lang="en-US" b="1" dirty="0">
                <a:solidFill>
                  <a:srgbClr val="FF33CC"/>
                </a:solidFill>
                <a:latin typeface="Times New Roman" pitchFamily="18" charset="0"/>
                <a:cs typeface="Times New Roman" pitchFamily="18" charset="0"/>
              </a:rPr>
              <a:t> </a:t>
            </a:r>
            <a:r>
              <a:rPr lang="en-US" b="1" dirty="0" err="1">
                <a:solidFill>
                  <a:srgbClr val="FF33CC"/>
                </a:solidFill>
                <a:latin typeface="Times New Roman" pitchFamily="18" charset="0"/>
                <a:cs typeface="Times New Roman" pitchFamily="18" charset="0"/>
              </a:rPr>
              <a:t>tích</a:t>
            </a:r>
            <a:r>
              <a:rPr lang="en-US" b="1" dirty="0">
                <a:solidFill>
                  <a:srgbClr val="FF33CC"/>
                </a:solidFill>
                <a:latin typeface="Times New Roman" pitchFamily="18" charset="0"/>
                <a:cs typeface="Times New Roman" pitchFamily="18" charset="0"/>
              </a:rPr>
              <a:t> </a:t>
            </a:r>
            <a:r>
              <a:rPr lang="en-US" b="1" dirty="0" err="1">
                <a:solidFill>
                  <a:srgbClr val="FF33CC"/>
                </a:solidFill>
                <a:latin typeface="Times New Roman" pitchFamily="18" charset="0"/>
                <a:cs typeface="Times New Roman" pitchFamily="18" charset="0"/>
              </a:rPr>
              <a:t>cực</a:t>
            </a:r>
            <a:endParaRPr lang="en-US" b="1" dirty="0">
              <a:solidFill>
                <a:srgbClr val="FF33CC"/>
              </a:solidFill>
              <a:latin typeface="Times New Roman" pitchFamily="18" charset="0"/>
              <a:cs typeface="Times New Roman" pitchFamily="18" charset="0"/>
            </a:endParaRPr>
          </a:p>
        </p:txBody>
      </p:sp>
      <p:pic>
        <p:nvPicPr>
          <p:cNvPr id="15376" name="Picture 16" descr="Kết quả hình ảnh cho phá rừ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758" y="3932906"/>
            <a:ext cx="6111648" cy="290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8" name="Picture 18" descr="Kết quả hình ảnh cho đất bị xói mò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9159" y="3950552"/>
            <a:ext cx="5720896" cy="288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p:nvPr/>
        </p:nvSpPr>
        <p:spPr>
          <a:xfrm>
            <a:off x="5347383" y="6459538"/>
            <a:ext cx="1986640" cy="36988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defRPr/>
            </a:pPr>
            <a:r>
              <a:rPr lang="en-US" b="1" dirty="0" err="1" smtClean="0">
                <a:solidFill>
                  <a:srgbClr val="0070C0"/>
                </a:solidFill>
                <a:latin typeface="Times New Roman" pitchFamily="18" charset="0"/>
                <a:cs typeface="Times New Roman" pitchFamily="18" charset="0"/>
              </a:rPr>
              <a:t>Tác</a:t>
            </a:r>
            <a:r>
              <a:rPr lang="en-US" b="1" dirty="0" smtClean="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động</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tiêu</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cực</a:t>
            </a:r>
            <a:endParaRPr lang="en-US"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9072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72"/>
                                        </p:tgtEl>
                                        <p:attrNameLst>
                                          <p:attrName>style.visibility</p:attrName>
                                        </p:attrNameLst>
                                      </p:cBhvr>
                                      <p:to>
                                        <p:strVal val="visible"/>
                                      </p:to>
                                    </p:set>
                                    <p:animEffect transition="in" filter="fade">
                                      <p:cBhvr>
                                        <p:cTn id="12" dur="500"/>
                                        <p:tgtEl>
                                          <p:spTgt spid="15372"/>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376"/>
                                        </p:tgtEl>
                                        <p:attrNameLst>
                                          <p:attrName>style.visibility</p:attrName>
                                        </p:attrNameLst>
                                      </p:cBhvr>
                                      <p:to>
                                        <p:strVal val="visible"/>
                                      </p:to>
                                    </p:set>
                                    <p:animEffect transition="in" filter="fade">
                                      <p:cBhvr>
                                        <p:cTn id="23" dur="500"/>
                                        <p:tgtEl>
                                          <p:spTgt spid="15376"/>
                                        </p:tgtEl>
                                      </p:cBhvr>
                                    </p:animEffect>
                                  </p:childTnLst>
                                </p:cTn>
                              </p:par>
                              <p:par>
                                <p:cTn id="24" presetID="10" presetClass="entr" presetSubtype="0" fill="hold" nodeType="withEffect">
                                  <p:stCondLst>
                                    <p:cond delay="0"/>
                                  </p:stCondLst>
                                  <p:childTnLst>
                                    <p:set>
                                      <p:cBhvr>
                                        <p:cTn id="25" dur="1" fill="hold">
                                          <p:stCondLst>
                                            <p:cond delay="0"/>
                                          </p:stCondLst>
                                        </p:cTn>
                                        <p:tgtEl>
                                          <p:spTgt spid="15378"/>
                                        </p:tgtEl>
                                        <p:attrNameLst>
                                          <p:attrName>style.visibility</p:attrName>
                                        </p:attrNameLst>
                                      </p:cBhvr>
                                      <p:to>
                                        <p:strVal val="visible"/>
                                      </p:to>
                                    </p:set>
                                    <p:animEffect transition="in" filter="fade">
                                      <p:cBhvr>
                                        <p:cTn id="26" dur="500"/>
                                        <p:tgtEl>
                                          <p:spTgt spid="1537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3"/>
          <p:cNvSpPr txBox="1">
            <a:spLocks noChangeArrowheads="1"/>
          </p:cNvSpPr>
          <p:nvPr/>
        </p:nvSpPr>
        <p:spPr bwMode="auto">
          <a:xfrm>
            <a:off x="318407" y="0"/>
            <a:ext cx="11601450" cy="954107"/>
          </a:xfrm>
          <a:prstGeom prst="rect">
            <a:avLst/>
          </a:prstGeom>
          <a:solidFill>
            <a:schemeClr val="accent4">
              <a:lumMod val="40000"/>
              <a:lumOff val="6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sz="2800" b="1" dirty="0" err="1" smtClean="0">
                <a:solidFill>
                  <a:srgbClr val="FF0000"/>
                </a:solidFill>
                <a:latin typeface="Times New Roman" panose="02020603050405020304" pitchFamily="18" charset="0"/>
                <a:cs typeface="Times New Roman" panose="02020603050405020304" pitchFamily="18" charset="0"/>
              </a:rPr>
              <a:t>Quan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sát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ảnh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biết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nội</a:t>
            </a:r>
            <a:r>
              <a:rPr lang="en-US" sz="2800" b="1" dirty="0">
                <a:solidFill>
                  <a:srgbClr val="FF0000"/>
                </a:solidFill>
                <a:latin typeface="Times New Roman" panose="02020603050405020304" pitchFamily="18" charset="0"/>
                <a:cs typeface="Times New Roman" panose="02020603050405020304" pitchFamily="18" charset="0"/>
              </a:rPr>
              <a:t> dung </a:t>
            </a:r>
            <a:r>
              <a:rPr lang="en-US" sz="2800" b="1" dirty="0" err="1">
                <a:solidFill>
                  <a:srgbClr val="FF0000"/>
                </a:solidFill>
                <a:latin typeface="Times New Roman" panose="02020603050405020304" pitchFamily="18" charset="0"/>
                <a:cs typeface="Times New Roman" panose="02020603050405020304" pitchFamily="18" charset="0"/>
              </a:rPr>
              <a:t>bức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ảnh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ảnh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những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động</a:t>
            </a:r>
            <a:r>
              <a:rPr lang="en-US" sz="2800" b="1" dirty="0">
                <a:solidFill>
                  <a:srgbClr val="FF0000"/>
                </a:solidFill>
                <a:latin typeface="Times New Roman" panose="02020603050405020304" pitchFamily="18" charset="0"/>
                <a:cs typeface="Times New Roman" panose="02020603050405020304" pitchFamily="18" charset="0"/>
              </a:rPr>
              <a:t> do </a:t>
            </a:r>
            <a:r>
              <a:rPr lang="en-US" sz="2800" b="1" dirty="0" err="1">
                <a:solidFill>
                  <a:srgbClr val="FF0000"/>
                </a:solidFill>
                <a:latin typeface="Times New Roman" panose="02020603050405020304" pitchFamily="18" charset="0"/>
                <a:cs typeface="Times New Roman" panose="02020603050405020304" pitchFamily="18" charset="0"/>
              </a:rPr>
              <a:t>nội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lực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ảnh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động</a:t>
            </a:r>
            <a:r>
              <a:rPr lang="en-US" sz="2800" b="1" dirty="0">
                <a:solidFill>
                  <a:srgbClr val="FF0000"/>
                </a:solidFill>
                <a:latin typeface="Times New Roman" panose="02020603050405020304" pitchFamily="18" charset="0"/>
                <a:cs typeface="Times New Roman" panose="02020603050405020304" pitchFamily="18" charset="0"/>
              </a:rPr>
              <a:t> do </a:t>
            </a:r>
            <a:r>
              <a:rPr lang="en-US" sz="2800" b="1" dirty="0" err="1">
                <a:solidFill>
                  <a:srgbClr val="FF0000"/>
                </a:solidFill>
                <a:latin typeface="Times New Roman" panose="02020603050405020304" pitchFamily="18" charset="0"/>
                <a:cs typeface="Times New Roman" panose="02020603050405020304" pitchFamily="18" charset="0"/>
              </a:rPr>
              <a:t>ngoại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lực</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12" name="Picture 5" descr="Kết quả hình ảnh cho chặt phá rung"/>
          <p:cNvPicPr>
            <a:picLocks noChangeAspect="1" noChangeArrowheads="1"/>
          </p:cNvPicPr>
          <p:nvPr/>
        </p:nvPicPr>
        <p:blipFill>
          <a:blip r:embed="rId2"/>
          <a:srcRect/>
          <a:stretch>
            <a:fillRect/>
          </a:stretch>
        </p:blipFill>
        <p:spPr bwMode="auto">
          <a:xfrm>
            <a:off x="8049382" y="4305431"/>
            <a:ext cx="4142618" cy="25330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2" descr="chay rung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1" y="1121230"/>
            <a:ext cx="4027714" cy="3132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21" descr="cay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8472" y="1129697"/>
            <a:ext cx="3902528" cy="312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22" descr="dut d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9382" y="1143754"/>
            <a:ext cx="4142618" cy="3110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23" descr="uon ne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98471" y="4253895"/>
            <a:ext cx="3902529" cy="26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24" descr="khai khoa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4234384"/>
            <a:ext cx="4022272" cy="2604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Rectangle 25"/>
          <p:cNvSpPr>
            <a:spLocks noChangeArrowheads="1"/>
          </p:cNvSpPr>
          <p:nvPr/>
        </p:nvSpPr>
        <p:spPr bwMode="auto">
          <a:xfrm>
            <a:off x="3353404" y="1191305"/>
            <a:ext cx="626533" cy="3072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t>A</a:t>
            </a:r>
          </a:p>
        </p:txBody>
      </p:sp>
      <p:sp>
        <p:nvSpPr>
          <p:cNvPr id="7179" name="Rectangle 26"/>
          <p:cNvSpPr>
            <a:spLocks noChangeArrowheads="1"/>
          </p:cNvSpPr>
          <p:nvPr/>
        </p:nvSpPr>
        <p:spPr bwMode="auto">
          <a:xfrm>
            <a:off x="7425570" y="1213300"/>
            <a:ext cx="533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t>B</a:t>
            </a:r>
          </a:p>
        </p:txBody>
      </p:sp>
      <p:sp>
        <p:nvSpPr>
          <p:cNvPr id="7180" name="Rectangle 27"/>
          <p:cNvSpPr>
            <a:spLocks noChangeArrowheads="1"/>
          </p:cNvSpPr>
          <p:nvPr/>
        </p:nvSpPr>
        <p:spPr bwMode="auto">
          <a:xfrm>
            <a:off x="11386457" y="1213300"/>
            <a:ext cx="533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t>C</a:t>
            </a:r>
          </a:p>
        </p:txBody>
      </p:sp>
      <p:sp>
        <p:nvSpPr>
          <p:cNvPr id="7181" name="Rectangle 28"/>
          <p:cNvSpPr>
            <a:spLocks noChangeArrowheads="1"/>
          </p:cNvSpPr>
          <p:nvPr/>
        </p:nvSpPr>
        <p:spPr bwMode="auto">
          <a:xfrm>
            <a:off x="3399970" y="4351563"/>
            <a:ext cx="533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t>D</a:t>
            </a:r>
          </a:p>
        </p:txBody>
      </p:sp>
      <p:sp>
        <p:nvSpPr>
          <p:cNvPr id="7182" name="Rectangle 29"/>
          <p:cNvSpPr>
            <a:spLocks noChangeArrowheads="1"/>
          </p:cNvSpPr>
          <p:nvPr/>
        </p:nvSpPr>
        <p:spPr bwMode="auto">
          <a:xfrm>
            <a:off x="7330167" y="4351563"/>
            <a:ext cx="533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t>E</a:t>
            </a:r>
          </a:p>
        </p:txBody>
      </p:sp>
      <p:sp>
        <p:nvSpPr>
          <p:cNvPr id="7183" name="Rectangle 30"/>
          <p:cNvSpPr>
            <a:spLocks noChangeArrowheads="1"/>
          </p:cNvSpPr>
          <p:nvPr/>
        </p:nvSpPr>
        <p:spPr bwMode="auto">
          <a:xfrm>
            <a:off x="11492593" y="4448985"/>
            <a:ext cx="533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dirty="0"/>
              <a:t>F</a:t>
            </a:r>
          </a:p>
        </p:txBody>
      </p:sp>
      <p:sp>
        <p:nvSpPr>
          <p:cNvPr id="83999" name="Text Box 6"/>
          <p:cNvSpPr txBox="1">
            <a:spLocks noChangeArrowheads="1"/>
          </p:cNvSpPr>
          <p:nvPr/>
        </p:nvSpPr>
        <p:spPr bwMode="auto">
          <a:xfrm>
            <a:off x="2656719" y="3857021"/>
            <a:ext cx="1393371" cy="396875"/>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Cháy</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rừng</a:t>
            </a:r>
            <a:endParaRPr lang="en-US" sz="2000" b="1" u="sng" dirty="0">
              <a:solidFill>
                <a:srgbClr val="FF33CC"/>
              </a:solidFill>
              <a:latin typeface="Times New Roman" panose="02020603050405020304" pitchFamily="18" charset="0"/>
              <a:cs typeface="Times New Roman" panose="02020603050405020304" pitchFamily="18" charset="0"/>
            </a:endParaRPr>
          </a:p>
        </p:txBody>
      </p:sp>
      <p:sp>
        <p:nvSpPr>
          <p:cNvPr id="84000" name="Text Box 6"/>
          <p:cNvSpPr txBox="1">
            <a:spLocks noChangeArrowheads="1"/>
          </p:cNvSpPr>
          <p:nvPr/>
        </p:nvSpPr>
        <p:spPr bwMode="auto">
          <a:xfrm>
            <a:off x="6659335" y="3860499"/>
            <a:ext cx="1341665" cy="396875"/>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Đá</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bị</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mòn</a:t>
            </a:r>
            <a:endParaRPr lang="en-US" sz="2000" b="1" u="sng" dirty="0">
              <a:solidFill>
                <a:srgbClr val="FF33CC"/>
              </a:solidFill>
              <a:latin typeface="Times New Roman" panose="02020603050405020304" pitchFamily="18" charset="0"/>
              <a:cs typeface="Times New Roman" panose="02020603050405020304" pitchFamily="18" charset="0"/>
            </a:endParaRPr>
          </a:p>
        </p:txBody>
      </p:sp>
      <p:sp>
        <p:nvSpPr>
          <p:cNvPr id="84001" name="Text Box 6"/>
          <p:cNvSpPr txBox="1">
            <a:spLocks noChangeArrowheads="1"/>
          </p:cNvSpPr>
          <p:nvPr/>
        </p:nvSpPr>
        <p:spPr bwMode="auto">
          <a:xfrm>
            <a:off x="11067678" y="3857020"/>
            <a:ext cx="1124322" cy="396875"/>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Đứt</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gãy</a:t>
            </a:r>
            <a:endParaRPr lang="en-US" sz="2000" b="1" u="sng" dirty="0">
              <a:solidFill>
                <a:srgbClr val="FF33CC"/>
              </a:solidFill>
              <a:latin typeface="Times New Roman" panose="02020603050405020304" pitchFamily="18" charset="0"/>
              <a:cs typeface="Times New Roman" panose="02020603050405020304" pitchFamily="18" charset="0"/>
            </a:endParaRPr>
          </a:p>
        </p:txBody>
      </p:sp>
      <p:sp>
        <p:nvSpPr>
          <p:cNvPr id="84002" name="Text Box 6"/>
          <p:cNvSpPr txBox="1">
            <a:spLocks noChangeArrowheads="1"/>
          </p:cNvSpPr>
          <p:nvPr/>
        </p:nvSpPr>
        <p:spPr bwMode="auto">
          <a:xfrm>
            <a:off x="2318959" y="6438378"/>
            <a:ext cx="1717222" cy="400110"/>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Khai</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khoáng</a:t>
            </a:r>
            <a:endParaRPr lang="en-US" sz="2000" b="1" u="sng" dirty="0">
              <a:solidFill>
                <a:srgbClr val="FF33CC"/>
              </a:solidFill>
              <a:latin typeface="Times New Roman" panose="02020603050405020304" pitchFamily="18" charset="0"/>
              <a:cs typeface="Times New Roman" panose="02020603050405020304" pitchFamily="18" charset="0"/>
            </a:endParaRPr>
          </a:p>
        </p:txBody>
      </p:sp>
      <p:sp>
        <p:nvSpPr>
          <p:cNvPr id="84003" name="Text Box 6"/>
          <p:cNvSpPr txBox="1">
            <a:spLocks noChangeArrowheads="1"/>
          </p:cNvSpPr>
          <p:nvPr/>
        </p:nvSpPr>
        <p:spPr bwMode="auto">
          <a:xfrm>
            <a:off x="6717845" y="6474694"/>
            <a:ext cx="1224643" cy="396875"/>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Uốn</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nếp</a:t>
            </a:r>
            <a:endParaRPr lang="en-US" sz="2000" b="1" u="sng" dirty="0">
              <a:solidFill>
                <a:srgbClr val="FF33CC"/>
              </a:solidFill>
              <a:latin typeface="Times New Roman" panose="02020603050405020304" pitchFamily="18" charset="0"/>
              <a:cs typeface="Times New Roman" panose="02020603050405020304" pitchFamily="18" charset="0"/>
            </a:endParaRPr>
          </a:p>
        </p:txBody>
      </p:sp>
      <p:sp>
        <p:nvSpPr>
          <p:cNvPr id="84004" name="Text Box 6"/>
          <p:cNvSpPr txBox="1">
            <a:spLocks noChangeArrowheads="1"/>
          </p:cNvSpPr>
          <p:nvPr/>
        </p:nvSpPr>
        <p:spPr bwMode="auto">
          <a:xfrm>
            <a:off x="10368793" y="6457890"/>
            <a:ext cx="1817462" cy="400110"/>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Chặt</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phá</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rừng</a:t>
            </a:r>
            <a:endParaRPr lang="en-US" sz="2000" b="1" u="sng" dirty="0">
              <a:solidFill>
                <a:srgbClr val="FF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906453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178"/>
                                        </p:tgtEl>
                                        <p:attrNameLst>
                                          <p:attrName>style.visibility</p:attrName>
                                        </p:attrNameLst>
                                      </p:cBhvr>
                                      <p:to>
                                        <p:strVal val="visible"/>
                                      </p:to>
                                    </p:set>
                                    <p:animEffect transition="in" filter="randombar(horizontal)">
                                      <p:cBhvr>
                                        <p:cTn id="13" dur="500"/>
                                        <p:tgtEl>
                                          <p:spTgt spid="7178"/>
                                        </p:tgtEl>
                                      </p:cBhvr>
                                    </p:animEffect>
                                  </p:childTnLst>
                                </p:cTn>
                              </p:par>
                              <p:par>
                                <p:cTn id="14" presetID="14" presetClass="entr" presetSubtype="10" fill="hold" nodeType="withEffect">
                                  <p:stCondLst>
                                    <p:cond delay="0"/>
                                  </p:stCondLst>
                                  <p:childTnLst>
                                    <p:set>
                                      <p:cBhvr>
                                        <p:cTn id="15" dur="1" fill="hold">
                                          <p:stCondLst>
                                            <p:cond delay="0"/>
                                          </p:stCondLst>
                                        </p:cTn>
                                        <p:tgtEl>
                                          <p:spTgt spid="7174"/>
                                        </p:tgtEl>
                                        <p:attrNameLst>
                                          <p:attrName>style.visibility</p:attrName>
                                        </p:attrNameLst>
                                      </p:cBhvr>
                                      <p:to>
                                        <p:strVal val="visible"/>
                                      </p:to>
                                    </p:set>
                                    <p:animEffect transition="in" filter="randombar(horizontal)">
                                      <p:cBhvr>
                                        <p:cTn id="16" dur="500"/>
                                        <p:tgtEl>
                                          <p:spTgt spid="717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179"/>
                                        </p:tgtEl>
                                        <p:attrNameLst>
                                          <p:attrName>style.visibility</p:attrName>
                                        </p:attrNameLst>
                                      </p:cBhvr>
                                      <p:to>
                                        <p:strVal val="visible"/>
                                      </p:to>
                                    </p:set>
                                    <p:animEffect transition="in" filter="randombar(horizontal)">
                                      <p:cBhvr>
                                        <p:cTn id="19" dur="500"/>
                                        <p:tgtEl>
                                          <p:spTgt spid="7179"/>
                                        </p:tgtEl>
                                      </p:cBhvr>
                                    </p:animEffect>
                                  </p:childTnLst>
                                </p:cTn>
                              </p:par>
                              <p:par>
                                <p:cTn id="20" presetID="14" presetClass="entr" presetSubtype="10" fill="hold" nodeType="withEffect">
                                  <p:stCondLst>
                                    <p:cond delay="0"/>
                                  </p:stCondLst>
                                  <p:childTnLst>
                                    <p:set>
                                      <p:cBhvr>
                                        <p:cTn id="21" dur="1" fill="hold">
                                          <p:stCondLst>
                                            <p:cond delay="0"/>
                                          </p:stCondLst>
                                        </p:cTn>
                                        <p:tgtEl>
                                          <p:spTgt spid="7175"/>
                                        </p:tgtEl>
                                        <p:attrNameLst>
                                          <p:attrName>style.visibility</p:attrName>
                                        </p:attrNameLst>
                                      </p:cBhvr>
                                      <p:to>
                                        <p:strVal val="visible"/>
                                      </p:to>
                                    </p:set>
                                    <p:animEffect transition="in" filter="randombar(horizontal)">
                                      <p:cBhvr>
                                        <p:cTn id="22" dur="500"/>
                                        <p:tgtEl>
                                          <p:spTgt spid="717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7180"/>
                                        </p:tgtEl>
                                        <p:attrNameLst>
                                          <p:attrName>style.visibility</p:attrName>
                                        </p:attrNameLst>
                                      </p:cBhvr>
                                      <p:to>
                                        <p:strVal val="visible"/>
                                      </p:to>
                                    </p:set>
                                    <p:animEffect transition="in" filter="randombar(horizontal)">
                                      <p:cBhvr>
                                        <p:cTn id="25" dur="500"/>
                                        <p:tgtEl>
                                          <p:spTgt spid="718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7181"/>
                                        </p:tgtEl>
                                        <p:attrNameLst>
                                          <p:attrName>style.visibility</p:attrName>
                                        </p:attrNameLst>
                                      </p:cBhvr>
                                      <p:to>
                                        <p:strVal val="visible"/>
                                      </p:to>
                                    </p:set>
                                    <p:animEffect transition="in" filter="randombar(horizontal)">
                                      <p:cBhvr>
                                        <p:cTn id="28" dur="500"/>
                                        <p:tgtEl>
                                          <p:spTgt spid="7181"/>
                                        </p:tgtEl>
                                      </p:cBhvr>
                                    </p:animEffect>
                                  </p:childTnLst>
                                </p:cTn>
                              </p:par>
                              <p:par>
                                <p:cTn id="29" presetID="14" presetClass="entr" presetSubtype="10" fill="hold" nodeType="withEffect">
                                  <p:stCondLst>
                                    <p:cond delay="0"/>
                                  </p:stCondLst>
                                  <p:childTnLst>
                                    <p:set>
                                      <p:cBhvr>
                                        <p:cTn id="30" dur="1" fill="hold">
                                          <p:stCondLst>
                                            <p:cond delay="0"/>
                                          </p:stCondLst>
                                        </p:cTn>
                                        <p:tgtEl>
                                          <p:spTgt spid="7177"/>
                                        </p:tgtEl>
                                        <p:attrNameLst>
                                          <p:attrName>style.visibility</p:attrName>
                                        </p:attrNameLst>
                                      </p:cBhvr>
                                      <p:to>
                                        <p:strVal val="visible"/>
                                      </p:to>
                                    </p:set>
                                    <p:animEffect transition="in" filter="randombar(horizontal)">
                                      <p:cBhvr>
                                        <p:cTn id="31" dur="500"/>
                                        <p:tgtEl>
                                          <p:spTgt spid="7177"/>
                                        </p:tgtEl>
                                      </p:cBhvr>
                                    </p:animEffect>
                                  </p:childTnLst>
                                </p:cTn>
                              </p:par>
                              <p:par>
                                <p:cTn id="32" presetID="14" presetClass="entr" presetSubtype="10" fill="hold" nodeType="withEffect">
                                  <p:stCondLst>
                                    <p:cond delay="0"/>
                                  </p:stCondLst>
                                  <p:childTnLst>
                                    <p:set>
                                      <p:cBhvr>
                                        <p:cTn id="33" dur="1" fill="hold">
                                          <p:stCondLst>
                                            <p:cond delay="0"/>
                                          </p:stCondLst>
                                        </p:cTn>
                                        <p:tgtEl>
                                          <p:spTgt spid="7176"/>
                                        </p:tgtEl>
                                        <p:attrNameLst>
                                          <p:attrName>style.visibility</p:attrName>
                                        </p:attrNameLst>
                                      </p:cBhvr>
                                      <p:to>
                                        <p:strVal val="visible"/>
                                      </p:to>
                                    </p:set>
                                    <p:animEffect transition="in" filter="randombar(horizontal)">
                                      <p:cBhvr>
                                        <p:cTn id="34" dur="500"/>
                                        <p:tgtEl>
                                          <p:spTgt spid="7176"/>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7182"/>
                                        </p:tgtEl>
                                        <p:attrNameLst>
                                          <p:attrName>style.visibility</p:attrName>
                                        </p:attrNameLst>
                                      </p:cBhvr>
                                      <p:to>
                                        <p:strVal val="visible"/>
                                      </p:to>
                                    </p:set>
                                    <p:animEffect transition="in" filter="randombar(horizontal)">
                                      <p:cBhvr>
                                        <p:cTn id="37" dur="500"/>
                                        <p:tgtEl>
                                          <p:spTgt spid="7182"/>
                                        </p:tgtEl>
                                      </p:cBhvr>
                                    </p:animEffect>
                                  </p:childTnLst>
                                </p:cTn>
                              </p:par>
                              <p:par>
                                <p:cTn id="38" presetID="14" presetClass="entr" presetSubtype="1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randombar(horizontal)">
                                      <p:cBhvr>
                                        <p:cTn id="40" dur="500"/>
                                        <p:tgtEl>
                                          <p:spTgt spid="12"/>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7183"/>
                                        </p:tgtEl>
                                        <p:attrNameLst>
                                          <p:attrName>style.visibility</p:attrName>
                                        </p:attrNameLst>
                                      </p:cBhvr>
                                      <p:to>
                                        <p:strVal val="visible"/>
                                      </p:to>
                                    </p:set>
                                    <p:animEffect transition="in" filter="randombar(horizontal)">
                                      <p:cBhvr>
                                        <p:cTn id="43" dur="500"/>
                                        <p:tgtEl>
                                          <p:spTgt spid="7183"/>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83999"/>
                                        </p:tgtEl>
                                        <p:attrNameLst>
                                          <p:attrName>style.visibility</p:attrName>
                                        </p:attrNameLst>
                                      </p:cBhvr>
                                      <p:to>
                                        <p:strVal val="visible"/>
                                      </p:to>
                                    </p:set>
                                    <p:anim calcmode="lin" valueType="num">
                                      <p:cBhvr additive="base">
                                        <p:cTn id="48" dur="500" fill="hold"/>
                                        <p:tgtEl>
                                          <p:spTgt spid="83999"/>
                                        </p:tgtEl>
                                        <p:attrNameLst>
                                          <p:attrName>ppt_x</p:attrName>
                                        </p:attrNameLst>
                                      </p:cBhvr>
                                      <p:tavLst>
                                        <p:tav tm="0">
                                          <p:val>
                                            <p:strVal val="#ppt_x"/>
                                          </p:val>
                                        </p:tav>
                                        <p:tav tm="100000">
                                          <p:val>
                                            <p:strVal val="#ppt_x"/>
                                          </p:val>
                                        </p:tav>
                                      </p:tavLst>
                                    </p:anim>
                                    <p:anim calcmode="lin" valueType="num">
                                      <p:cBhvr additive="base">
                                        <p:cTn id="49" dur="500" fill="hold"/>
                                        <p:tgtEl>
                                          <p:spTgt spid="83999"/>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84000"/>
                                        </p:tgtEl>
                                        <p:attrNameLst>
                                          <p:attrName>style.visibility</p:attrName>
                                        </p:attrNameLst>
                                      </p:cBhvr>
                                      <p:to>
                                        <p:strVal val="visible"/>
                                      </p:to>
                                    </p:set>
                                    <p:anim calcmode="lin" valueType="num">
                                      <p:cBhvr additive="base">
                                        <p:cTn id="54" dur="500" fill="hold"/>
                                        <p:tgtEl>
                                          <p:spTgt spid="84000"/>
                                        </p:tgtEl>
                                        <p:attrNameLst>
                                          <p:attrName>ppt_x</p:attrName>
                                        </p:attrNameLst>
                                      </p:cBhvr>
                                      <p:tavLst>
                                        <p:tav tm="0">
                                          <p:val>
                                            <p:strVal val="#ppt_x"/>
                                          </p:val>
                                        </p:tav>
                                        <p:tav tm="100000">
                                          <p:val>
                                            <p:strVal val="#ppt_x"/>
                                          </p:val>
                                        </p:tav>
                                      </p:tavLst>
                                    </p:anim>
                                    <p:anim calcmode="lin" valueType="num">
                                      <p:cBhvr additive="base">
                                        <p:cTn id="55" dur="500" fill="hold"/>
                                        <p:tgtEl>
                                          <p:spTgt spid="84000"/>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84001"/>
                                        </p:tgtEl>
                                        <p:attrNameLst>
                                          <p:attrName>style.visibility</p:attrName>
                                        </p:attrNameLst>
                                      </p:cBhvr>
                                      <p:to>
                                        <p:strVal val="visible"/>
                                      </p:to>
                                    </p:set>
                                    <p:anim calcmode="lin" valueType="num">
                                      <p:cBhvr additive="base">
                                        <p:cTn id="60" dur="500" fill="hold"/>
                                        <p:tgtEl>
                                          <p:spTgt spid="84001"/>
                                        </p:tgtEl>
                                        <p:attrNameLst>
                                          <p:attrName>ppt_x</p:attrName>
                                        </p:attrNameLst>
                                      </p:cBhvr>
                                      <p:tavLst>
                                        <p:tav tm="0">
                                          <p:val>
                                            <p:strVal val="#ppt_x"/>
                                          </p:val>
                                        </p:tav>
                                        <p:tav tm="100000">
                                          <p:val>
                                            <p:strVal val="#ppt_x"/>
                                          </p:val>
                                        </p:tav>
                                      </p:tavLst>
                                    </p:anim>
                                    <p:anim calcmode="lin" valueType="num">
                                      <p:cBhvr additive="base">
                                        <p:cTn id="61" dur="500" fill="hold"/>
                                        <p:tgtEl>
                                          <p:spTgt spid="84001"/>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84002"/>
                                        </p:tgtEl>
                                        <p:attrNameLst>
                                          <p:attrName>style.visibility</p:attrName>
                                        </p:attrNameLst>
                                      </p:cBhvr>
                                      <p:to>
                                        <p:strVal val="visible"/>
                                      </p:to>
                                    </p:set>
                                    <p:anim calcmode="lin" valueType="num">
                                      <p:cBhvr additive="base">
                                        <p:cTn id="66" dur="500" fill="hold"/>
                                        <p:tgtEl>
                                          <p:spTgt spid="84002"/>
                                        </p:tgtEl>
                                        <p:attrNameLst>
                                          <p:attrName>ppt_x</p:attrName>
                                        </p:attrNameLst>
                                      </p:cBhvr>
                                      <p:tavLst>
                                        <p:tav tm="0">
                                          <p:val>
                                            <p:strVal val="#ppt_x"/>
                                          </p:val>
                                        </p:tav>
                                        <p:tav tm="100000">
                                          <p:val>
                                            <p:strVal val="#ppt_x"/>
                                          </p:val>
                                        </p:tav>
                                      </p:tavLst>
                                    </p:anim>
                                    <p:anim calcmode="lin" valueType="num">
                                      <p:cBhvr additive="base">
                                        <p:cTn id="67" dur="500" fill="hold"/>
                                        <p:tgtEl>
                                          <p:spTgt spid="84002"/>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84003"/>
                                        </p:tgtEl>
                                        <p:attrNameLst>
                                          <p:attrName>style.visibility</p:attrName>
                                        </p:attrNameLst>
                                      </p:cBhvr>
                                      <p:to>
                                        <p:strVal val="visible"/>
                                      </p:to>
                                    </p:set>
                                    <p:anim calcmode="lin" valueType="num">
                                      <p:cBhvr additive="base">
                                        <p:cTn id="72" dur="500" fill="hold"/>
                                        <p:tgtEl>
                                          <p:spTgt spid="84003"/>
                                        </p:tgtEl>
                                        <p:attrNameLst>
                                          <p:attrName>ppt_x</p:attrName>
                                        </p:attrNameLst>
                                      </p:cBhvr>
                                      <p:tavLst>
                                        <p:tav tm="0">
                                          <p:val>
                                            <p:strVal val="#ppt_x"/>
                                          </p:val>
                                        </p:tav>
                                        <p:tav tm="100000">
                                          <p:val>
                                            <p:strVal val="#ppt_x"/>
                                          </p:val>
                                        </p:tav>
                                      </p:tavLst>
                                    </p:anim>
                                    <p:anim calcmode="lin" valueType="num">
                                      <p:cBhvr additive="base">
                                        <p:cTn id="73" dur="500" fill="hold"/>
                                        <p:tgtEl>
                                          <p:spTgt spid="84003"/>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84004"/>
                                        </p:tgtEl>
                                        <p:attrNameLst>
                                          <p:attrName>style.visibility</p:attrName>
                                        </p:attrNameLst>
                                      </p:cBhvr>
                                      <p:to>
                                        <p:strVal val="visible"/>
                                      </p:to>
                                    </p:set>
                                    <p:anim calcmode="lin" valueType="num">
                                      <p:cBhvr additive="base">
                                        <p:cTn id="78" dur="500" fill="hold"/>
                                        <p:tgtEl>
                                          <p:spTgt spid="84004"/>
                                        </p:tgtEl>
                                        <p:attrNameLst>
                                          <p:attrName>ppt_x</p:attrName>
                                        </p:attrNameLst>
                                      </p:cBhvr>
                                      <p:tavLst>
                                        <p:tav tm="0">
                                          <p:val>
                                            <p:strVal val="#ppt_x"/>
                                          </p:val>
                                        </p:tav>
                                        <p:tav tm="100000">
                                          <p:val>
                                            <p:strVal val="#ppt_x"/>
                                          </p:val>
                                        </p:tav>
                                      </p:tavLst>
                                    </p:anim>
                                    <p:anim calcmode="lin" valueType="num">
                                      <p:cBhvr additive="base">
                                        <p:cTn id="79" dur="500" fill="hold"/>
                                        <p:tgtEl>
                                          <p:spTgt spid="840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178" grpId="0" animBg="1"/>
      <p:bldP spid="7179" grpId="0" animBg="1"/>
      <p:bldP spid="7180" grpId="0" animBg="1"/>
      <p:bldP spid="7181" grpId="0" animBg="1"/>
      <p:bldP spid="7182" grpId="0" animBg="1"/>
      <p:bldP spid="7183" grpId="0" animBg="1"/>
      <p:bldP spid="83999" grpId="0" animBg="1"/>
      <p:bldP spid="84000" grpId="0" animBg="1"/>
      <p:bldP spid="84001" grpId="0" animBg="1"/>
      <p:bldP spid="84002" grpId="0" animBg="1"/>
      <p:bldP spid="84003" grpId="0" animBg="1"/>
      <p:bldP spid="8400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Hình ảnh có liên qu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386" y="2203108"/>
            <a:ext cx="5539486" cy="418952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548077" y="2328838"/>
            <a:ext cx="3872592" cy="523220"/>
          </a:xfrm>
          <a:prstGeom prst="rect">
            <a:avLst/>
          </a:prstGeom>
          <a:noFill/>
        </p:spPr>
        <p:txBody>
          <a:bodyPr wrap="square" rtlCol="0">
            <a:spAutoFit/>
          </a:bodyPr>
          <a:lstStyle/>
          <a:p>
            <a:pPr algn="ctr"/>
            <a:r>
              <a:rPr lang="en-US" sz="2800" b="1" dirty="0" err="1" smtClean="0">
                <a:solidFill>
                  <a:srgbClr val="FFC000"/>
                </a:solidFill>
                <a:latin typeface="Times New Roman" panose="02020603050405020304" pitchFamily="18" charset="0"/>
                <a:cs typeface="Times New Roman" panose="02020603050405020304" pitchFamily="18" charset="0"/>
              </a:rPr>
              <a:t>Đỉnh</a:t>
            </a:r>
            <a:r>
              <a:rPr lang="en-US" sz="2800" b="1" dirty="0" smtClean="0">
                <a:solidFill>
                  <a:srgbClr val="FFC000"/>
                </a:solidFill>
                <a:latin typeface="Times New Roman" panose="02020603050405020304" pitchFamily="18" charset="0"/>
                <a:cs typeface="Times New Roman" panose="02020603050405020304" pitchFamily="18" charset="0"/>
              </a:rPr>
              <a:t> Ê-</a:t>
            </a:r>
            <a:r>
              <a:rPr lang="en-US" sz="2800" b="1" dirty="0" err="1" smtClean="0">
                <a:solidFill>
                  <a:srgbClr val="FFC000"/>
                </a:solidFill>
                <a:latin typeface="Times New Roman" panose="02020603050405020304" pitchFamily="18" charset="0"/>
                <a:cs typeface="Times New Roman" panose="02020603050405020304" pitchFamily="18" charset="0"/>
              </a:rPr>
              <a:t>vơ</a:t>
            </a:r>
            <a:r>
              <a:rPr lang="en-US" sz="2800" b="1" dirty="0" smtClean="0">
                <a:solidFill>
                  <a:srgbClr val="FFC000"/>
                </a:solidFill>
                <a:latin typeface="Times New Roman" panose="02020603050405020304" pitchFamily="18" charset="0"/>
                <a:cs typeface="Times New Roman" panose="02020603050405020304" pitchFamily="18" charset="0"/>
              </a:rPr>
              <a:t>-</a:t>
            </a:r>
            <a:r>
              <a:rPr lang="en-US" sz="2800" b="1" dirty="0" err="1" smtClean="0">
                <a:solidFill>
                  <a:srgbClr val="FFC000"/>
                </a:solidFill>
                <a:latin typeface="Times New Roman" panose="02020603050405020304" pitchFamily="18" charset="0"/>
                <a:cs typeface="Times New Roman" panose="02020603050405020304" pitchFamily="18" charset="0"/>
              </a:rPr>
              <a:t>rét</a:t>
            </a:r>
            <a:r>
              <a:rPr lang="en-US" sz="2800" b="1" dirty="0" smtClean="0">
                <a:solidFill>
                  <a:srgbClr val="FFC000"/>
                </a:solidFill>
                <a:latin typeface="Times New Roman" panose="02020603050405020304" pitchFamily="18" charset="0"/>
                <a:cs typeface="Times New Roman" panose="02020603050405020304" pitchFamily="18" charset="0"/>
              </a:rPr>
              <a:t>: 8848 m</a:t>
            </a:r>
            <a:endParaRPr lang="en-US" sz="2800" b="1" dirty="0">
              <a:solidFill>
                <a:srgbClr val="FFC000"/>
              </a:solidFill>
              <a:latin typeface="Times New Roman" panose="02020603050405020304" pitchFamily="18" charset="0"/>
              <a:cs typeface="Times New Roman" panose="02020603050405020304" pitchFamily="18" charset="0"/>
            </a:endParaRPr>
          </a:p>
        </p:txBody>
      </p:sp>
      <p:sp>
        <p:nvSpPr>
          <p:cNvPr id="9" name="AutoShape 6"/>
          <p:cNvSpPr>
            <a:spLocks noChangeArrowheads="1"/>
          </p:cNvSpPr>
          <p:nvPr/>
        </p:nvSpPr>
        <p:spPr bwMode="auto">
          <a:xfrm>
            <a:off x="6278336" y="129004"/>
            <a:ext cx="5565598" cy="1767348"/>
          </a:xfrm>
          <a:prstGeom prst="cloudCallout">
            <a:avLst>
              <a:gd name="adj1" fmla="val -53223"/>
              <a:gd name="adj2" fmla="val 73002"/>
            </a:avLst>
          </a:prstGeom>
          <a:solidFill>
            <a:schemeClr val="bg2"/>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vi-VN" sz="2800" b="1" dirty="0">
                <a:solidFill>
                  <a:srgbClr val="FF0000"/>
                </a:solidFill>
                <a:latin typeface="+mj-lt"/>
              </a:rPr>
              <a:t>Theo các em, điều gì khiến bề mặt Trái Đất lồi lõm như vậy</a:t>
            </a:r>
            <a:endParaRPr lang="en-US" sz="2800" b="1" dirty="0">
              <a:solidFill>
                <a:srgbClr val="FF0000"/>
              </a:solidFill>
              <a:latin typeface="+mj-lt"/>
              <a:cs typeface="Times New Roman" pitchFamily="18" charset="0"/>
            </a:endParaRPr>
          </a:p>
        </p:txBody>
      </p:sp>
      <p:pic>
        <p:nvPicPr>
          <p:cNvPr id="10" name="Picture 2" descr="Kết quả hình ảnh cho độ sâu của biể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2185" y="2203108"/>
            <a:ext cx="5285789" cy="418952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7984672" y="3401245"/>
            <a:ext cx="3575957" cy="830997"/>
          </a:xfrm>
          <a:prstGeom prst="rect">
            <a:avLst/>
          </a:prstGeom>
          <a:noFill/>
        </p:spPr>
        <p:txBody>
          <a:bodyPr wrap="square" rtlCol="0">
            <a:spAutoFit/>
          </a:bodyPr>
          <a:lstStyle/>
          <a:p>
            <a:pPr algn="ctr"/>
            <a:r>
              <a:rPr lang="en-US" sz="2400" b="1" dirty="0" err="1" smtClean="0">
                <a:solidFill>
                  <a:srgbClr val="FFC000"/>
                </a:solidFill>
                <a:latin typeface="Times New Roman" panose="02020603050405020304" pitchFamily="18" charset="0"/>
                <a:cs typeface="Times New Roman" panose="02020603050405020304" pitchFamily="18" charset="0"/>
              </a:rPr>
              <a:t>Độ</a:t>
            </a:r>
            <a:r>
              <a:rPr lang="en-US" sz="2400" b="1" dirty="0" smtClean="0">
                <a:solidFill>
                  <a:srgbClr val="FFC000"/>
                </a:solidFill>
                <a:latin typeface="Times New Roman" panose="02020603050405020304" pitchFamily="18" charset="0"/>
                <a:cs typeface="Times New Roman" panose="02020603050405020304" pitchFamily="18" charset="0"/>
              </a:rPr>
              <a:t> </a:t>
            </a:r>
            <a:r>
              <a:rPr lang="en-US" sz="2400" b="1" dirty="0" err="1" smtClean="0">
                <a:solidFill>
                  <a:srgbClr val="FFC000"/>
                </a:solidFill>
                <a:latin typeface="Times New Roman" panose="02020603050405020304" pitchFamily="18" charset="0"/>
                <a:cs typeface="Times New Roman" panose="02020603050405020304" pitchFamily="18" charset="0"/>
              </a:rPr>
              <a:t>sâu</a:t>
            </a:r>
            <a:r>
              <a:rPr lang="en-US" sz="2400" b="1" dirty="0" smtClean="0">
                <a:solidFill>
                  <a:srgbClr val="FFC000"/>
                </a:solidFill>
                <a:latin typeface="Times New Roman" panose="02020603050405020304" pitchFamily="18" charset="0"/>
                <a:cs typeface="Times New Roman" panose="02020603050405020304" pitchFamily="18" charset="0"/>
              </a:rPr>
              <a:t> </a:t>
            </a:r>
            <a:r>
              <a:rPr lang="en-US" sz="2400" b="1" dirty="0" err="1" smtClean="0">
                <a:solidFill>
                  <a:srgbClr val="FFC000"/>
                </a:solidFill>
                <a:latin typeface="Times New Roman" panose="02020603050405020304" pitchFamily="18" charset="0"/>
                <a:cs typeface="Times New Roman" panose="02020603050405020304" pitchFamily="18" charset="0"/>
              </a:rPr>
              <a:t>đại</a:t>
            </a:r>
            <a:r>
              <a:rPr lang="en-US" sz="2400" b="1" dirty="0" smtClean="0">
                <a:solidFill>
                  <a:srgbClr val="FFC000"/>
                </a:solidFill>
                <a:latin typeface="Times New Roman" panose="02020603050405020304" pitchFamily="18" charset="0"/>
                <a:cs typeface="Times New Roman" panose="02020603050405020304" pitchFamily="18" charset="0"/>
              </a:rPr>
              <a:t> </a:t>
            </a:r>
            <a:r>
              <a:rPr lang="en-US" sz="2400" b="1" dirty="0" err="1" smtClean="0">
                <a:solidFill>
                  <a:srgbClr val="FFC000"/>
                </a:solidFill>
                <a:latin typeface="Times New Roman" panose="02020603050405020304" pitchFamily="18" charset="0"/>
                <a:cs typeface="Times New Roman" panose="02020603050405020304" pitchFamily="18" charset="0"/>
              </a:rPr>
              <a:t>dương</a:t>
            </a:r>
            <a:r>
              <a:rPr lang="en-US" sz="2400" b="1" dirty="0" smtClean="0">
                <a:solidFill>
                  <a:srgbClr val="FFC000"/>
                </a:solidFill>
                <a:latin typeface="Times New Roman" panose="02020603050405020304" pitchFamily="18" charset="0"/>
                <a:cs typeface="Times New Roman" panose="02020603050405020304" pitchFamily="18" charset="0"/>
              </a:rPr>
              <a:t> </a:t>
            </a:r>
            <a:r>
              <a:rPr lang="en-US" sz="2400" b="1" dirty="0" err="1" smtClean="0">
                <a:solidFill>
                  <a:srgbClr val="FFC000"/>
                </a:solidFill>
                <a:latin typeface="Times New Roman" panose="02020603050405020304" pitchFamily="18" charset="0"/>
                <a:cs typeface="Times New Roman" panose="02020603050405020304" pitchFamily="18" charset="0"/>
              </a:rPr>
              <a:t>khoảng</a:t>
            </a:r>
            <a:endParaRPr lang="en-US" sz="2400" b="1" dirty="0" smtClean="0">
              <a:solidFill>
                <a:srgbClr val="FFC000"/>
              </a:solidFill>
              <a:latin typeface="Times New Roman" panose="02020603050405020304" pitchFamily="18" charset="0"/>
              <a:cs typeface="Times New Roman" panose="02020603050405020304" pitchFamily="18" charset="0"/>
            </a:endParaRPr>
          </a:p>
          <a:p>
            <a:pPr algn="ctr"/>
            <a:r>
              <a:rPr lang="en-US" sz="2400" b="1" dirty="0" smtClean="0">
                <a:solidFill>
                  <a:srgbClr val="FFC000"/>
                </a:solidFill>
                <a:latin typeface="Times New Roman" panose="02020603050405020304" pitchFamily="18" charset="0"/>
                <a:cs typeface="Times New Roman" panose="02020603050405020304" pitchFamily="18" charset="0"/>
              </a:rPr>
              <a:t> 11000 m</a:t>
            </a:r>
            <a:endParaRPr lang="en-US" sz="2400" b="1" dirty="0">
              <a:solidFill>
                <a:srgbClr val="FFC000"/>
              </a:solidFill>
              <a:latin typeface="Times New Roman" panose="02020603050405020304" pitchFamily="18" charset="0"/>
              <a:cs typeface="Times New Roman" panose="02020603050405020304" pitchFamily="18" charset="0"/>
            </a:endParaRPr>
          </a:p>
        </p:txBody>
      </p:sp>
      <p:sp>
        <p:nvSpPr>
          <p:cNvPr id="12" name="Isosceles Triangle 11"/>
          <p:cNvSpPr/>
          <p:nvPr/>
        </p:nvSpPr>
        <p:spPr>
          <a:xfrm>
            <a:off x="9832564" y="4232242"/>
            <a:ext cx="177887" cy="319813"/>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449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fltVal val="0"/>
                                          </p:val>
                                        </p:tav>
                                        <p:tav tm="100000">
                                          <p:val>
                                            <p:strVal val="#ppt_w"/>
                                          </p:val>
                                        </p:tav>
                                      </p:tavLst>
                                    </p:anim>
                                    <p:anim calcmode="lin" valueType="num">
                                      <p:cBhvr>
                                        <p:cTn id="25" dur="1000" fill="hold"/>
                                        <p:tgtEl>
                                          <p:spTgt spid="9"/>
                                        </p:tgtEl>
                                        <p:attrNameLst>
                                          <p:attrName>ppt_h</p:attrName>
                                        </p:attrNameLst>
                                      </p:cBhvr>
                                      <p:tavLst>
                                        <p:tav tm="0">
                                          <p:val>
                                            <p:fltVal val="0"/>
                                          </p:val>
                                        </p:tav>
                                        <p:tav tm="100000">
                                          <p:val>
                                            <p:strVal val="#ppt_h"/>
                                          </p:val>
                                        </p:tav>
                                      </p:tavLst>
                                    </p:anim>
                                    <p:anim calcmode="lin" valueType="num">
                                      <p:cBhvr>
                                        <p:cTn id="26" dur="1000" fill="hold"/>
                                        <p:tgtEl>
                                          <p:spTgt spid="9"/>
                                        </p:tgtEl>
                                        <p:attrNameLst>
                                          <p:attrName>style.rotation</p:attrName>
                                        </p:attrNameLst>
                                      </p:cBhvr>
                                      <p:tavLst>
                                        <p:tav tm="0">
                                          <p:val>
                                            <p:fltVal val="90"/>
                                          </p:val>
                                        </p:tav>
                                        <p:tav tm="100000">
                                          <p:val>
                                            <p:fltVal val="0"/>
                                          </p:val>
                                        </p:tav>
                                      </p:tavLst>
                                    </p:anim>
                                    <p:animEffect transition="in" filter="fade">
                                      <p:cBhvr>
                                        <p:cTn id="2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1" grpId="0"/>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Box 1"/>
          <p:cNvSpPr txBox="1">
            <a:spLocks noChangeArrowheads="1"/>
          </p:cNvSpPr>
          <p:nvPr/>
        </p:nvSpPr>
        <p:spPr bwMode="auto">
          <a:xfrm>
            <a:off x="304713" y="262920"/>
            <a:ext cx="4793696" cy="523220"/>
          </a:xfrm>
          <a:prstGeom prst="rect">
            <a:avLst/>
          </a:prstGeom>
          <a:solidFill>
            <a:schemeClr val="accent4">
              <a:lumMod val="40000"/>
              <a:lumOff val="60000"/>
            </a:schemeClr>
          </a:solidFill>
          <a:ln w="9525">
            <a:solidFill>
              <a:srgbClr val="FF0000"/>
            </a:solidFill>
            <a:miter lim="800000"/>
            <a:headEnd/>
            <a:tailEnd/>
          </a:ln>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Nếu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&gt; </a:t>
            </a:r>
            <a:r>
              <a:rPr lang="en-US" sz="2800" b="1" dirty="0" err="1">
                <a:latin typeface="Times New Roman" panose="02020603050405020304" pitchFamily="18" charset="0"/>
                <a:cs typeface="Times New Roman" panose="02020603050405020304" pitchFamily="18" charset="0"/>
              </a:rPr>
              <a:t>Ngoại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endParaRPr lang="en-US" sz="2800" b="1" dirty="0">
              <a:latin typeface="Times New Roman" panose="02020603050405020304" pitchFamily="18" charset="0"/>
              <a:cs typeface="Times New Roman" panose="02020603050405020304" pitchFamily="18" charset="0"/>
            </a:endParaRPr>
          </a:p>
        </p:txBody>
      </p:sp>
      <p:sp>
        <p:nvSpPr>
          <p:cNvPr id="13317" name="TextBox 14"/>
          <p:cNvSpPr txBox="1">
            <a:spLocks noChangeArrowheads="1"/>
          </p:cNvSpPr>
          <p:nvPr/>
        </p:nvSpPr>
        <p:spPr bwMode="auto">
          <a:xfrm>
            <a:off x="297809" y="3237430"/>
            <a:ext cx="4878198" cy="523220"/>
          </a:xfrm>
          <a:prstGeom prst="rect">
            <a:avLst/>
          </a:prstGeom>
          <a:solidFill>
            <a:schemeClr val="accent6">
              <a:lumMod val="40000"/>
              <a:lumOff val="60000"/>
            </a:schemeClr>
          </a:solidFill>
          <a:ln w="9525">
            <a:solidFill>
              <a:srgbClr val="FF33CC"/>
            </a:solidFill>
            <a:miter lim="800000"/>
            <a:headEnd/>
            <a:tailEnd/>
          </a:ln>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Nếu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&gt;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endParaRPr lang="en-US" sz="2800" b="1" dirty="0">
              <a:latin typeface="Times New Roman" panose="02020603050405020304" pitchFamily="18" charset="0"/>
              <a:cs typeface="Times New Roman" panose="02020603050405020304" pitchFamily="18" charset="0"/>
            </a:endParaRPr>
          </a:p>
        </p:txBody>
      </p:sp>
      <p:pic>
        <p:nvPicPr>
          <p:cNvPr id="12303" name="Picture 16" descr="NL-lon1"/>
          <p:cNvPicPr>
            <a:picLocks noGrp="1" noChangeAspect="1" noChangeArrowheads="1" noCrop="1"/>
          </p:cNvPicPr>
          <p:nvPr>
            <p:ph sz="quarter" idx="4294967295"/>
          </p:nvPr>
        </p:nvPicPr>
        <p:blipFill>
          <a:blip r:embed="rId3"/>
          <a:srcRect/>
          <a:stretch>
            <a:fillRect/>
          </a:stretch>
        </p:blipFill>
        <p:spPr>
          <a:xfrm>
            <a:off x="297809" y="1085850"/>
            <a:ext cx="4800600" cy="1828800"/>
          </a:xfrm>
          <a:solidFill>
            <a:schemeClr val="accent3">
              <a:lumMod val="60000"/>
              <a:lumOff val="40000"/>
            </a:schemeClr>
          </a:solidFill>
        </p:spPr>
      </p:pic>
      <p:pic>
        <p:nvPicPr>
          <p:cNvPr id="12305" name="Picture 18" descr="NL-nho1"/>
          <p:cNvPicPr>
            <a:picLocks noChangeAspect="1" noChangeArrowheads="1" noCrop="1"/>
          </p:cNvPicPr>
          <p:nvPr/>
        </p:nvPicPr>
        <p:blipFill>
          <a:blip r:embed="rId4"/>
          <a:srcRect/>
          <a:stretch>
            <a:fillRect/>
          </a:stretch>
        </p:blipFill>
        <p:spPr bwMode="auto">
          <a:xfrm>
            <a:off x="297809" y="4234343"/>
            <a:ext cx="4878198" cy="2209800"/>
          </a:xfrm>
          <a:prstGeom prst="rect">
            <a:avLst/>
          </a:prstGeom>
          <a:solidFill>
            <a:schemeClr val="accent1">
              <a:lumMod val="40000"/>
              <a:lumOff val="60000"/>
            </a:schemeClr>
          </a:solidFill>
          <a:ln w="9525">
            <a:noFill/>
            <a:miter lim="800000"/>
            <a:headEnd/>
            <a:tailEnd/>
          </a:ln>
        </p:spPr>
      </p:pic>
      <p:sp>
        <p:nvSpPr>
          <p:cNvPr id="4" name="TextBox 3"/>
          <p:cNvSpPr txBox="1">
            <a:spLocks noChangeArrowheads="1"/>
          </p:cNvSpPr>
          <p:nvPr/>
        </p:nvSpPr>
        <p:spPr bwMode="auto">
          <a:xfrm>
            <a:off x="5553513" y="1707862"/>
            <a:ext cx="45894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buFont typeface="Symbol" panose="05050102010706020507" pitchFamily="18" charset="2"/>
              <a:buChar char="Þ"/>
            </a:pP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Địa</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gồ</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ghề</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hơn</a:t>
            </a:r>
            <a:r>
              <a:rPr lang="en-US" sz="3200" b="1" dirty="0">
                <a:solidFill>
                  <a:srgbClr val="FF0000"/>
                </a:solidFill>
                <a:latin typeface="Times New Roman" panose="02020603050405020304" pitchFamily="18" charset="0"/>
                <a:cs typeface="Times New Roman" panose="02020603050405020304" pitchFamily="18" charset="0"/>
              </a:rPr>
              <a:t>.</a:t>
            </a:r>
          </a:p>
        </p:txBody>
      </p:sp>
      <p:sp>
        <p:nvSpPr>
          <p:cNvPr id="21" name="TextBox 20"/>
          <p:cNvSpPr txBox="1">
            <a:spLocks noChangeArrowheads="1"/>
          </p:cNvSpPr>
          <p:nvPr/>
        </p:nvSpPr>
        <p:spPr bwMode="auto">
          <a:xfrm>
            <a:off x="5574836" y="5570989"/>
            <a:ext cx="62620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buFont typeface="Symbol" panose="05050102010706020507" pitchFamily="18" charset="2"/>
              <a:buChar char="Þ"/>
            </a:pP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Địa</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thấp</a:t>
            </a:r>
            <a:r>
              <a:rPr lang="en-US" sz="3200" b="1" dirty="0">
                <a:solidFill>
                  <a:srgbClr val="FF0000"/>
                </a:solidFill>
                <a:latin typeface="Times New Roman" panose="02020603050405020304" pitchFamily="18" charset="0"/>
                <a:cs typeface="Times New Roman" panose="02020603050405020304" pitchFamily="18" charset="0"/>
              </a:rPr>
              <a:t>, san </a:t>
            </a:r>
            <a:r>
              <a:rPr lang="en-US" sz="3200" b="1" dirty="0" err="1">
                <a:solidFill>
                  <a:srgbClr val="FF0000"/>
                </a:solidFill>
                <a:latin typeface="Times New Roman" panose="02020603050405020304" pitchFamily="18" charset="0"/>
                <a:cs typeface="Times New Roman" panose="02020603050405020304" pitchFamily="18" charset="0"/>
              </a:rPr>
              <a:t>bằng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hơn</a:t>
            </a:r>
            <a:r>
              <a:rPr lang="en-US" sz="3200" b="1" dirty="0">
                <a:solidFill>
                  <a:srgbClr val="FF0000"/>
                </a:solidFill>
                <a:latin typeface="Times New Roman" panose="02020603050405020304" pitchFamily="18" charset="0"/>
                <a:cs typeface="Times New Roman" panose="02020603050405020304" pitchFamily="18" charset="0"/>
              </a:rPr>
              <a:t>. </a:t>
            </a:r>
          </a:p>
        </p:txBody>
      </p:sp>
      <p:sp>
        <p:nvSpPr>
          <p:cNvPr id="14" name="TextBox 13"/>
          <p:cNvSpPr txBox="1">
            <a:spLocks noChangeArrowheads="1"/>
          </p:cNvSpPr>
          <p:nvPr/>
        </p:nvSpPr>
        <p:spPr bwMode="auto">
          <a:xfrm>
            <a:off x="5574836" y="2914650"/>
            <a:ext cx="618128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just" eaLnBrk="1" hangingPunct="1"/>
            <a:r>
              <a:rPr lang="en-US" sz="3200" b="1" dirty="0" err="1">
                <a:solidFill>
                  <a:srgbClr val="0000FF"/>
                </a:solidFill>
                <a:latin typeface="Times New Roman" panose="02020603050405020304" pitchFamily="18" charset="0"/>
                <a:cs typeface="Times New Roman" panose="02020603050405020304" pitchFamily="18" charset="0"/>
              </a:rPr>
              <a:t>Nội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smtClean="0">
                <a:solidFill>
                  <a:srgbClr val="0000FF"/>
                </a:solidFill>
                <a:latin typeface="Times New Roman" panose="02020603050405020304" pitchFamily="18" charset="0"/>
                <a:cs typeface="Times New Roman" panose="02020603050405020304" pitchFamily="18" charset="0"/>
              </a:rPr>
              <a:t>sinh</a:t>
            </a:r>
            <a:r>
              <a:rPr lang="en-US" sz="3200" b="1" dirty="0" smtClean="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ngoại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smtClean="0">
                <a:solidFill>
                  <a:srgbClr val="0000FF"/>
                </a:solidFill>
                <a:latin typeface="Times New Roman" panose="02020603050405020304" pitchFamily="18" charset="0"/>
                <a:cs typeface="Times New Roman" panose="02020603050405020304" pitchFamily="18" charset="0"/>
              </a:rPr>
              <a:t>sinh</a:t>
            </a:r>
            <a:r>
              <a:rPr lang="en-US" sz="3200" b="1" dirty="0" smtClean="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hai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lực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đối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nghịch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nhau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nhưng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xảy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đồng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thời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tạo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nên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địa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hình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bề</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mặt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Đất</a:t>
            </a:r>
            <a:r>
              <a:rPr lang="en-US" sz="3200" b="1"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33466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diamond(in)">
                                      <p:cBhvr>
                                        <p:cTn id="12" dur="500"/>
                                        <p:tgtEl>
                                          <p:spTgt spid="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xit" presetSubtype="16" fill="hold" grpId="1" nodeType="clickEffect">
                                  <p:stCondLst>
                                    <p:cond delay="0"/>
                                  </p:stCondLst>
                                  <p:childTnLst>
                                    <p:animEffect transition="out" filter="box(in)">
                                      <p:cBhvr>
                                        <p:cTn id="16" dur="500"/>
                                        <p:tgtEl>
                                          <p:spTgt spid="21"/>
                                        </p:tgtEl>
                                      </p:cBhvr>
                                    </p:animEffect>
                                    <p:set>
                                      <p:cBhvr>
                                        <p:cTn id="17" dur="1" fill="hold">
                                          <p:stCondLst>
                                            <p:cond delay="499"/>
                                          </p:stCondLst>
                                        </p:cTn>
                                        <p:tgtEl>
                                          <p:spTgt spid="21"/>
                                        </p:tgtEl>
                                        <p:attrNameLst>
                                          <p:attrName>style.visibility</p:attrName>
                                        </p:attrNameLst>
                                      </p:cBhvr>
                                      <p:to>
                                        <p:strVal val="hidden"/>
                                      </p:to>
                                    </p:set>
                                  </p:childTnLst>
                                </p:cTn>
                              </p:par>
                              <p:par>
                                <p:cTn id="18" presetID="4" presetClass="exit" presetSubtype="16" fill="hold" grpId="1" nodeType="withEffect">
                                  <p:stCondLst>
                                    <p:cond delay="0"/>
                                  </p:stCondLst>
                                  <p:childTnLst>
                                    <p:animEffect transition="out" filter="box(in)">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par>
                                <p:cTn id="21" presetID="4" presetClass="entr" presetSubtype="16"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in)">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1" grpId="0"/>
      <p:bldP spid="21" grpId="1"/>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9261" y="0"/>
            <a:ext cx="3949018" cy="830997"/>
          </a:xfrm>
          <a:prstGeom prst="rect">
            <a:avLst/>
          </a:prstGeom>
          <a:noFill/>
        </p:spPr>
        <p:txBody>
          <a:bodyPr wrap="square">
            <a:spAutoFit/>
          </a:bodyPr>
          <a:lstStyle/>
          <a:p>
            <a:pPr>
              <a:lnSpc>
                <a:spcPct val="150000"/>
              </a:lnSpc>
              <a:defRPr/>
            </a:pPr>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2. </a:t>
            </a:r>
            <a:r>
              <a:rPr lang="en-US" sz="3200" b="1" dirty="0" err="1" smtClean="0">
                <a:solidFill>
                  <a:schemeClr val="accent6">
                    <a:lumMod val="75000"/>
                  </a:schemeClr>
                </a:solidFill>
                <a:latin typeface="Times New Roman" panose="02020603050405020304" pitchFamily="18" charset="0"/>
                <a:cs typeface="Times New Roman" panose="02020603050405020304" pitchFamily="18" charset="0"/>
              </a:rPr>
              <a:t>Hiện</a:t>
            </a:r>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75000"/>
                  </a:schemeClr>
                </a:solidFill>
                <a:latin typeface="Times New Roman" panose="02020603050405020304" pitchFamily="18" charset="0"/>
                <a:cs typeface="Times New Roman" panose="02020603050405020304" pitchFamily="18" charset="0"/>
              </a:rPr>
              <a:t>tượng</a:t>
            </a:r>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75000"/>
                  </a:schemeClr>
                </a:solidFill>
                <a:latin typeface="Times New Roman" panose="02020603050405020304" pitchFamily="18" charset="0"/>
                <a:cs typeface="Times New Roman" panose="02020603050405020304" pitchFamily="18" charset="0"/>
              </a:rPr>
              <a:t>tạo</a:t>
            </a:r>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75000"/>
                  </a:schemeClr>
                </a:solidFill>
                <a:latin typeface="Times New Roman" panose="02020603050405020304" pitchFamily="18" charset="0"/>
                <a:cs typeface="Times New Roman" panose="02020603050405020304" pitchFamily="18" charset="0"/>
              </a:rPr>
              <a:t>núi</a:t>
            </a:r>
            <a:endParaRPr lang="en-US" sz="3200" b="1" dirty="0" smtClean="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4" name="Rectangle 3"/>
          <p:cNvSpPr/>
          <p:nvPr/>
        </p:nvSpPr>
        <p:spPr>
          <a:xfrm>
            <a:off x="399713" y="1130651"/>
            <a:ext cx="11618116" cy="1384995"/>
          </a:xfrm>
          <a:prstGeom prst="rect">
            <a:avLst/>
          </a:prstGeom>
        </p:spPr>
        <p:txBody>
          <a:bodyPr wrap="square">
            <a:spAutoFit/>
          </a:bodyPr>
          <a:lstStyle/>
          <a:p>
            <a:pPr algn="ct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THẢO LUẬN NHÓM  (3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phút</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a:t>
            </a:r>
          </a:p>
          <a:p>
            <a:pPr algn="just"/>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Yêu</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cầu</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Đọc</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thông</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tin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mục</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2 </a:t>
            </a:r>
            <a:r>
              <a:rPr lang="en-US" sz="28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và</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quan</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sát</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hình</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5</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trong</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SGK, </a:t>
            </a:r>
            <a:r>
              <a:rPr lang="en-US" sz="28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thảo</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luận</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theo</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cặp</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đ</a:t>
            </a:r>
            <a:r>
              <a:rPr lang="en-US" sz="28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ôi</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và</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cho</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biết</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a:t>
            </a:r>
            <a:endParaRPr lang="en-US" sz="2800" b="1" dirty="0">
              <a:ln w="10541" cmpd="sng">
                <a:solidFill>
                  <a:srgbClr val="4F81BD">
                    <a:shade val="88000"/>
                    <a:satMod val="110000"/>
                  </a:srgbClr>
                </a:solidFill>
                <a:prstDash val="solid"/>
              </a:ln>
              <a:solidFill>
                <a:srgbClr val="0070C0"/>
              </a:solidFill>
            </a:endParaRPr>
          </a:p>
        </p:txBody>
      </p:sp>
      <p:sp>
        <p:nvSpPr>
          <p:cNvPr id="6" name="Text Box 8"/>
          <p:cNvSpPr txBox="1">
            <a:spLocks noChangeArrowheads="1"/>
          </p:cNvSpPr>
          <p:nvPr/>
        </p:nvSpPr>
        <p:spPr bwMode="auto">
          <a:xfrm>
            <a:off x="399713" y="2944830"/>
            <a:ext cx="7354237" cy="954107"/>
          </a:xfrm>
          <a:prstGeom prst="rect">
            <a:avLst/>
          </a:prstGeom>
          <a:solidFill>
            <a:schemeClr val="accent4">
              <a:lumMod val="40000"/>
              <a:lumOff val="6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800" b="1" dirty="0" smtClean="0">
                <a:latin typeface="Times New Roman" panose="02020603050405020304" pitchFamily="18" charset="0"/>
                <a:cs typeface="Times New Roman" panose="02020603050405020304" pitchFamily="18" charset="0"/>
              </a:rPr>
              <a:t>1</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Núi được hình thành do những nguyên nhân </a:t>
            </a:r>
            <a:r>
              <a:rPr lang="vi-VN" sz="2800" b="1" dirty="0" smtClean="0">
                <a:latin typeface="Times New Roman" panose="02020603050405020304" pitchFamily="18" charset="0"/>
                <a:cs typeface="Times New Roman" panose="02020603050405020304" pitchFamily="18" charset="0"/>
              </a:rPr>
              <a:t>nào?</a:t>
            </a:r>
            <a:endParaRPr lang="en-US" sz="2800" dirty="0">
              <a:latin typeface="Times New Roman" panose="02020603050405020304" pitchFamily="18" charset="0"/>
              <a:cs typeface="Times New Roman" panose="02020603050405020304" pitchFamily="18" charset="0"/>
            </a:endParaRPr>
          </a:p>
        </p:txBody>
      </p:sp>
      <p:sp>
        <p:nvSpPr>
          <p:cNvPr id="7" name="Text Box 8"/>
          <p:cNvSpPr txBox="1">
            <a:spLocks noChangeArrowheads="1"/>
          </p:cNvSpPr>
          <p:nvPr/>
        </p:nvSpPr>
        <p:spPr bwMode="auto">
          <a:xfrm>
            <a:off x="399714" y="4293704"/>
            <a:ext cx="7354236" cy="523220"/>
          </a:xfrm>
          <a:prstGeom prst="rect">
            <a:avLst/>
          </a:prstGeom>
          <a:solidFill>
            <a:schemeClr val="accent6">
              <a:lumMod val="40000"/>
              <a:lumOff val="6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vi-VN" sz="2800" b="1" dirty="0" smtClean="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Mô</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núi</a:t>
            </a:r>
            <a:r>
              <a:rPr lang="en-US" sz="2800" b="1" dirty="0">
                <a:latin typeface="Times New Roman" panose="02020603050405020304" pitchFamily="18" charset="0"/>
                <a:cs typeface="Times New Roman" panose="02020603050405020304" pitchFamily="18" charset="0"/>
              </a:rPr>
              <a:t> ở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5.</a:t>
            </a:r>
            <a:endParaRPr lang="en-US" sz="2800" dirty="0">
              <a:latin typeface="Times New Roman" panose="02020603050405020304" pitchFamily="18" charset="0"/>
              <a:cs typeface="Times New Roman" panose="02020603050405020304" pitchFamily="18" charset="0"/>
            </a:endParaRPr>
          </a:p>
        </p:txBody>
      </p:sp>
      <p:sp>
        <p:nvSpPr>
          <p:cNvPr id="8" name="Text Box 8"/>
          <p:cNvSpPr txBox="1">
            <a:spLocks noChangeArrowheads="1"/>
          </p:cNvSpPr>
          <p:nvPr/>
        </p:nvSpPr>
        <p:spPr bwMode="auto">
          <a:xfrm>
            <a:off x="399714" y="5211691"/>
            <a:ext cx="7354236" cy="954107"/>
          </a:xfrm>
          <a:prstGeom prst="rect">
            <a:avLst/>
          </a:prstGeom>
          <a:solidFill>
            <a:schemeClr val="accent1">
              <a:lumMod val="20000"/>
              <a:lumOff val="8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vi-VN" sz="2800" b="1" dirty="0" smtClean="0">
                <a:latin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cs typeface="Times New Roman" panose="02020603050405020304" pitchFamily="18" charset="0"/>
              </a:rPr>
              <a:t>Quá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a:latin typeface="Times New Roman" panose="02020603050405020304" pitchFamily="18" charset="0"/>
                <a:cs typeface="Times New Roman" panose="02020603050405020304" pitchFamily="18" charset="0"/>
              </a:rPr>
              <a:t> hay </a:t>
            </a:r>
            <a:r>
              <a:rPr lang="en-US" sz="2800" b="1" dirty="0" err="1">
                <a:latin typeface="Times New Roman" panose="02020603050405020304" pitchFamily="18" charset="0"/>
                <a:cs typeface="Times New Roman" panose="02020603050405020304" pitchFamily="18" charset="0"/>
              </a:rPr>
              <a:t>ngoại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chính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núi</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9" name="Picture 8"/>
          <p:cNvPicPr/>
          <p:nvPr/>
        </p:nvPicPr>
        <p:blipFill>
          <a:blip r:embed="rId2"/>
          <a:stretch>
            <a:fillRect/>
          </a:stretch>
        </p:blipFill>
        <p:spPr>
          <a:xfrm>
            <a:off x="7954827" y="2666272"/>
            <a:ext cx="4120152" cy="4012113"/>
          </a:xfrm>
          <a:prstGeom prst="rect">
            <a:avLst/>
          </a:prstGeom>
        </p:spPr>
      </p:pic>
    </p:spTree>
    <p:extLst>
      <p:ext uri="{BB962C8B-B14F-4D97-AF65-F5344CB8AC3E}">
        <p14:creationId xmlns:p14="http://schemas.microsoft.com/office/powerpoint/2010/main" val="127501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par>
                                <p:cTn id="23" presetID="14" presetClass="entr" presetSubtype="1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randombar(horizont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5727" y="301257"/>
            <a:ext cx="3905236" cy="742511"/>
          </a:xfrm>
          <a:prstGeom prst="rect">
            <a:avLst/>
          </a:prstGeom>
        </p:spPr>
        <p:txBody>
          <a:bodyPr wrap="none">
            <a:spAutoFit/>
          </a:bodyPr>
          <a:lstStyle/>
          <a:p>
            <a:pPr>
              <a:lnSpc>
                <a:spcPct val="150000"/>
              </a:lnSpc>
              <a:defRPr/>
            </a:pPr>
            <a:r>
              <a:rPr lang="en-US" sz="3200" b="1" dirty="0">
                <a:solidFill>
                  <a:schemeClr val="accent6">
                    <a:lumMod val="75000"/>
                  </a:schemeClr>
                </a:solidFill>
                <a:latin typeface="Times New Roman" panose="02020603050405020304" pitchFamily="18" charset="0"/>
                <a:cs typeface="Times New Roman" panose="02020603050405020304" pitchFamily="18" charset="0"/>
              </a:rPr>
              <a:t>2.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Hiện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tượng</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tạo</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núi</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Rectangle 2"/>
          <p:cNvSpPr/>
          <p:nvPr/>
        </p:nvSpPr>
        <p:spPr>
          <a:xfrm>
            <a:off x="791936" y="1808593"/>
            <a:ext cx="10760528" cy="2554545"/>
          </a:xfrm>
          <a:prstGeom prst="rect">
            <a:avLst/>
          </a:prstGeom>
        </p:spPr>
        <p:txBody>
          <a:bodyPr wrap="square">
            <a:spAutoFit/>
          </a:bodyPr>
          <a:lstStyle/>
          <a:p>
            <a:pPr algn="just"/>
            <a:r>
              <a:rPr lang="en-US" sz="3200" b="1" dirty="0">
                <a:solidFill>
                  <a:srgbClr val="0070C0"/>
                </a:solidFill>
                <a:latin typeface="Times New Roman" panose="02020603050405020304" pitchFamily="18" charset="0"/>
                <a:ea typeface="Calibri" panose="020F0502020204030204" pitchFamily="34" charset="0"/>
              </a:rPr>
              <a:t>- </a:t>
            </a:r>
            <a:r>
              <a:rPr lang="vi-VN" sz="3200" b="1" dirty="0">
                <a:solidFill>
                  <a:srgbClr val="0070C0"/>
                </a:solidFill>
                <a:latin typeface="Times New Roman" panose="02020603050405020304" pitchFamily="18" charset="0"/>
                <a:ea typeface="Calibri" panose="020F0502020204030204" pitchFamily="34" charset="0"/>
              </a:rPr>
              <a:t>Nội lực là yếu tố chính trong quá trình thành tạo núi, ngoài ra núi cũng chịu các tác động của quá trình ngoại sinh. Qua thời gian, dưới tác động của ngoại sinh (dòng chảy, gió, nhiệt độ,...) làm thay đối hình dạng của núi: các đỉnh núi tròn hơn, sườn núi bớt đốc, độ cao giảm xuống...</a:t>
            </a:r>
            <a:endParaRPr lang="en-US" sz="3200" b="1" dirty="0">
              <a:solidFill>
                <a:srgbClr val="0070C0"/>
              </a:solidFill>
            </a:endParaRPr>
          </a:p>
        </p:txBody>
      </p:sp>
      <p:sp>
        <p:nvSpPr>
          <p:cNvPr id="4" name="Rectangle 25"/>
          <p:cNvSpPr>
            <a:spLocks noChangeArrowheads="1"/>
          </p:cNvSpPr>
          <p:nvPr/>
        </p:nvSpPr>
        <p:spPr bwMode="auto">
          <a:xfrm>
            <a:off x="720955" y="1136461"/>
            <a:ext cx="59599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sz="3200" b="1" dirty="0" smtClean="0">
                <a:solidFill>
                  <a:srgbClr val="990000"/>
                </a:solidFill>
                <a:latin typeface="Arial" panose="020B0604020202020204" pitchFamily="34" charset="0"/>
                <a:sym typeface="Wingdings" panose="05000000000000000000" pitchFamily="2" charset="2"/>
              </a:rPr>
              <a:t></a:t>
            </a:r>
            <a:endParaRPr lang="en-US" sz="3200" b="1" dirty="0">
              <a:solidFill>
                <a:srgbClr val="990000"/>
              </a:solidFill>
              <a:latin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3006173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4449" y="8938"/>
            <a:ext cx="2982491" cy="877163"/>
          </a:xfrm>
          <a:prstGeom prst="rect">
            <a:avLst/>
          </a:prstGeom>
          <a:noFill/>
        </p:spPr>
        <p:txBody>
          <a:bodyPr wrap="square">
            <a:spAutoFit/>
          </a:bodyPr>
          <a:lstStyle/>
          <a:p>
            <a:pPr>
              <a:lnSpc>
                <a:spcPct val="150000"/>
              </a:lnSpc>
              <a:defRPr/>
            </a:pPr>
            <a:r>
              <a:rPr lang="en-US" sz="3400" b="1" dirty="0" smtClean="0">
                <a:solidFill>
                  <a:schemeClr val="accent6">
                    <a:lumMod val="75000"/>
                  </a:schemeClr>
                </a:solidFill>
                <a:latin typeface="Times New Roman" panose="02020603050405020304" pitchFamily="18" charset="0"/>
                <a:cs typeface="Times New Roman" panose="02020603050405020304" pitchFamily="18" charset="0"/>
              </a:rPr>
              <a:t>LUYỆN TẬP</a:t>
            </a:r>
            <a:endParaRPr lang="en-US" sz="3400" b="1" dirty="0">
              <a:solidFill>
                <a:schemeClr val="accent6">
                  <a:lumMod val="75000"/>
                </a:schemeClr>
              </a:solidFill>
              <a:latin typeface="Times New Roman" panose="02020603050405020304" pitchFamily="18" charset="0"/>
              <a:cs typeface="Times New Roman" panose="02020603050405020304" pitchFamily="18" charset="0"/>
            </a:endParaRPr>
          </a:p>
        </p:txBody>
      </p:sp>
      <p:pic>
        <p:nvPicPr>
          <p:cNvPr id="9218"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6000" y="3427311"/>
            <a:ext cx="4543912" cy="1600200"/>
          </a:xfrm>
          <a:prstGeom prst="rect">
            <a:avLst/>
          </a:prstGeom>
          <a:noFill/>
          <a:extLst>
            <a:ext uri="{909E8E84-426E-40DD-AFC4-6F175D3DCCD1}">
              <a14:hiddenFill xmlns:a14="http://schemas.microsoft.com/office/drawing/2010/main">
                <a:solidFill>
                  <a:srgbClr val="FFFFFF"/>
                </a:solidFill>
              </a14:hiddenFill>
            </a:ext>
          </a:extLst>
        </p:spPr>
      </p:pic>
      <p:pic>
        <p:nvPicPr>
          <p:cNvPr id="921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643" y="3446361"/>
            <a:ext cx="4953998" cy="15621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509406" y="954901"/>
            <a:ext cx="1135030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1.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hãy</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nêu</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vai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trò</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việc</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thành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bề</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mặt</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Trái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cap="none" normalizeH="0" baseline="0" dirty="0" smtClean="0">
              <a:ln>
                <a:noFill/>
              </a:ln>
              <a:solidFill>
                <a:srgbClr val="FF33CC"/>
              </a:solidFill>
              <a:effectLst/>
              <a:latin typeface="Times New Roman" panose="02020603050405020304" pitchFamily="18" charset="0"/>
              <a:cs typeface="Times New Roman" panose="02020603050405020304" pitchFamily="18" charset="0"/>
            </a:endParaRPr>
          </a:p>
        </p:txBody>
      </p:sp>
      <p:sp>
        <p:nvSpPr>
          <p:cNvPr id="5" name="Rectangle 5"/>
          <p:cNvSpPr>
            <a:spLocks noChangeArrowheads="1"/>
          </p:cNvSpPr>
          <p:nvPr/>
        </p:nvSpPr>
        <p:spPr bwMode="auto">
          <a:xfrm>
            <a:off x="545471" y="5205334"/>
            <a:ext cx="1098583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3. Nêu tác động đồng thời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hiện</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núi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cap="none" normalizeH="0" baseline="0" dirty="0" smtClean="0">
              <a:ln>
                <a:noFill/>
              </a:ln>
              <a:solidFill>
                <a:schemeClr val="accent2">
                  <a:lumMod val="75000"/>
                </a:schemeClr>
              </a:solidFill>
              <a:effectLst/>
              <a:latin typeface="Arial" panose="020B0604020202020204" pitchFamily="34" charset="0"/>
            </a:endParaRPr>
          </a:p>
        </p:txBody>
      </p:sp>
      <p:sp>
        <p:nvSpPr>
          <p:cNvPr id="6" name="Rectangle 5"/>
          <p:cNvSpPr/>
          <p:nvPr/>
        </p:nvSpPr>
        <p:spPr>
          <a:xfrm>
            <a:off x="509406" y="2061366"/>
            <a:ext cx="11057963" cy="1384995"/>
          </a:xfrm>
          <a:prstGeom prst="rect">
            <a:avLst/>
          </a:prstGeom>
        </p:spPr>
        <p:txBody>
          <a:bodyPr wrap="square">
            <a:spAutoFit/>
          </a:bodyPr>
          <a:lstStyle/>
          <a:p>
            <a:pPr>
              <a:spcAft>
                <a:spcPts val="0"/>
              </a:spcAft>
            </a:pPr>
            <a:r>
              <a:rPr lang="nl-NL"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2</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Cho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biết</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đây</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ngoại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sinh</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827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9217"/>
                                        </p:tgtEl>
                                        <p:attrNameLst>
                                          <p:attrName>style.visibility</p:attrName>
                                        </p:attrNameLst>
                                      </p:cBhvr>
                                      <p:to>
                                        <p:strVal val="visible"/>
                                      </p:to>
                                    </p:set>
                                    <p:anim calcmode="lin" valueType="num">
                                      <p:cBhvr additive="base">
                                        <p:cTn id="20" dur="500" fill="hold"/>
                                        <p:tgtEl>
                                          <p:spTgt spid="9217"/>
                                        </p:tgtEl>
                                        <p:attrNameLst>
                                          <p:attrName>ppt_x</p:attrName>
                                        </p:attrNameLst>
                                      </p:cBhvr>
                                      <p:tavLst>
                                        <p:tav tm="0">
                                          <p:val>
                                            <p:strVal val="#ppt_x"/>
                                          </p:val>
                                        </p:tav>
                                        <p:tav tm="100000">
                                          <p:val>
                                            <p:strVal val="#ppt_x"/>
                                          </p:val>
                                        </p:tav>
                                      </p:tavLst>
                                    </p:anim>
                                    <p:anim calcmode="lin" valueType="num">
                                      <p:cBhvr additive="base">
                                        <p:cTn id="21" dur="500" fill="hold"/>
                                        <p:tgtEl>
                                          <p:spTgt spid="9217"/>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9218"/>
                                        </p:tgtEl>
                                        <p:attrNameLst>
                                          <p:attrName>style.visibility</p:attrName>
                                        </p:attrNameLst>
                                      </p:cBhvr>
                                      <p:to>
                                        <p:strVal val="visible"/>
                                      </p:to>
                                    </p:set>
                                    <p:anim calcmode="lin" valueType="num">
                                      <p:cBhvr additive="base">
                                        <p:cTn id="24" dur="500" fill="hold"/>
                                        <p:tgtEl>
                                          <p:spTgt spid="9218"/>
                                        </p:tgtEl>
                                        <p:attrNameLst>
                                          <p:attrName>ppt_x</p:attrName>
                                        </p:attrNameLst>
                                      </p:cBhvr>
                                      <p:tavLst>
                                        <p:tav tm="0">
                                          <p:val>
                                            <p:strVal val="#ppt_x"/>
                                          </p:val>
                                        </p:tav>
                                        <p:tav tm="100000">
                                          <p:val>
                                            <p:strVal val="#ppt_x"/>
                                          </p:val>
                                        </p:tav>
                                      </p:tavLst>
                                    </p:anim>
                                    <p:anim calcmode="lin" valueType="num">
                                      <p:cBhvr additive="base">
                                        <p:cTn id="25" dur="500" fill="hold"/>
                                        <p:tgtEl>
                                          <p:spTgt spid="9218"/>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4449" y="8938"/>
            <a:ext cx="2982491" cy="877163"/>
          </a:xfrm>
          <a:prstGeom prst="rect">
            <a:avLst/>
          </a:prstGeom>
          <a:noFill/>
        </p:spPr>
        <p:txBody>
          <a:bodyPr wrap="square">
            <a:spAutoFit/>
          </a:bodyPr>
          <a:lstStyle/>
          <a:p>
            <a:pPr>
              <a:lnSpc>
                <a:spcPct val="150000"/>
              </a:lnSpc>
              <a:defRPr/>
            </a:pPr>
            <a:r>
              <a:rPr lang="en-US" sz="3400" b="1" dirty="0" smtClean="0">
                <a:solidFill>
                  <a:schemeClr val="accent6">
                    <a:lumMod val="75000"/>
                  </a:schemeClr>
                </a:solidFill>
                <a:latin typeface="Times New Roman" panose="02020603050405020304" pitchFamily="18" charset="0"/>
                <a:cs typeface="Times New Roman" panose="02020603050405020304" pitchFamily="18" charset="0"/>
              </a:rPr>
              <a:t>LUYỆN TẬP</a:t>
            </a:r>
            <a:endParaRPr lang="en-US" sz="34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509406" y="954901"/>
            <a:ext cx="1135030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1.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hãy</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nêu</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vai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trò</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việc</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thành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bề</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mặt</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Trái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cap="none" normalizeH="0" baseline="0" dirty="0" smtClean="0">
              <a:ln>
                <a:noFill/>
              </a:ln>
              <a:solidFill>
                <a:srgbClr val="FF33CC"/>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434449" y="2099587"/>
            <a:ext cx="10944836" cy="3108543"/>
          </a:xfrm>
          <a:prstGeom prst="rect">
            <a:avLst/>
          </a:prstGeom>
        </p:spPr>
        <p:txBody>
          <a:bodyPr wrap="square">
            <a:spAutoFit/>
          </a:bodyPr>
          <a:lstStyle/>
          <a:p>
            <a:pPr algn="just">
              <a:spcAft>
                <a:spcPts val="0"/>
              </a:spcAft>
            </a:pPr>
            <a:r>
              <a:rPr lang="nl-NL" sz="2800" b="1" dirty="0" smtClean="0">
                <a:latin typeface="Times New Roman" panose="02020603050405020304" pitchFamily="18" charset="0"/>
                <a:ea typeface="Calibri" panose="020F0502020204030204" pitchFamily="34" charset="0"/>
                <a:cs typeface="Times New Roman" panose="02020603050405020304" pitchFamily="18" charset="0"/>
              </a:rPr>
              <a:t>Quá </a:t>
            </a:r>
            <a:r>
              <a:rPr lang="nl-NL" sz="2800" b="1" dirty="0">
                <a:latin typeface="Times New Roman" panose="02020603050405020304" pitchFamily="18" charset="0"/>
                <a:ea typeface="Calibri" panose="020F0502020204030204" pitchFamily="34" charset="0"/>
                <a:cs typeface="Times New Roman" panose="02020603050405020304" pitchFamily="18" charset="0"/>
              </a:rPr>
              <a:t>trình nội sinh và quá trình ngoại sinh là hai quá trình đối nghịch nhau trong việc hình thành địa hình bề mặt Trái Đất vì hai quá trình này tuy diễn ra đóng thời nhưng khác nhau về nguồn gốc và tác động đến địa hình. Nếu như nội lực là những quá trình xảy ra ở trong lòng đất thì ngoại lực là quá trình xảy ra bên ngoài, trên bề mặt đất. Nội lực có xu hướng làm tăng tính gồ ghề, trong khi đó ngoại lực làm cho bề mặt Trái Đất trở nên bằng phẳng hơn. </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829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16436" y="2654425"/>
            <a:ext cx="4543912" cy="1600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34" y="2654425"/>
            <a:ext cx="4953998" cy="15621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40034" y="991845"/>
            <a:ext cx="11057963" cy="1384995"/>
          </a:xfrm>
          <a:prstGeom prst="rect">
            <a:avLst/>
          </a:prstGeom>
        </p:spPr>
        <p:txBody>
          <a:bodyPr wrap="square">
            <a:spAutoFit/>
          </a:bodyPr>
          <a:lstStyle/>
          <a:p>
            <a:pPr>
              <a:spcAft>
                <a:spcPts val="0"/>
              </a:spcAft>
            </a:pPr>
            <a:r>
              <a:rPr lang="nl-NL"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2</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Cho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biết</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đây</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ngoại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sinh</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566555" y="4602952"/>
            <a:ext cx="11131442" cy="1815882"/>
          </a:xfrm>
          <a:prstGeom prst="rect">
            <a:avLst/>
          </a:prstGeom>
        </p:spPr>
        <p:txBody>
          <a:bodyPr wrap="square">
            <a:spAutoFit/>
          </a:bodyPr>
          <a:lstStyle/>
          <a:p>
            <a:pPr>
              <a:spcAft>
                <a:spcPts val="0"/>
              </a:spcAft>
            </a:pP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Nếp</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uốn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đá</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Hẻm</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vực</a:t>
            </a:r>
            <a:r>
              <a:rPr lang="en-US" sz="2800" b="1" dirty="0">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đứt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gãy</a:t>
            </a:r>
            <a:r>
              <a:rPr lang="en-US" sz="2800" b="1"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ngoại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Nấm</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đá</a:t>
            </a:r>
            <a:r>
              <a:rPr lang="en-US" sz="2800" b="1" dirty="0">
                <a:latin typeface="Times New Roman" panose="02020603050405020304" pitchFamily="18" charset="0"/>
                <a:ea typeface="Calibri" panose="020F0502020204030204" pitchFamily="34" charset="0"/>
                <a:cs typeface="Times New Roman" panose="02020603050405020304" pitchFamily="18" charset="0"/>
              </a:rPr>
              <a:t> ở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hoang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mạc</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Cổng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tò</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vò</a:t>
            </a:r>
            <a:r>
              <a:rPr lang="en-US" sz="2800" b="1" dirty="0">
                <a:latin typeface="Times New Roman" panose="02020603050405020304" pitchFamily="18" charset="0"/>
                <a:ea typeface="Calibri" panose="020F0502020204030204" pitchFamily="34" charset="0"/>
                <a:cs typeface="Times New Roman" panose="02020603050405020304" pitchFamily="18" charset="0"/>
              </a:rPr>
              <a:t> ở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bờ</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biển</a:t>
            </a:r>
            <a:r>
              <a:rPr lang="en-US" sz="2800" b="1" dirty="0">
                <a:latin typeface="Times New Roman" panose="02020603050405020304" pitchFamily="18" charset="0"/>
                <a:ea typeface="Calibri" panose="020F0502020204030204" pitchFamily="34" charset="0"/>
                <a:cs typeface="Times New Roman" panose="02020603050405020304" pitchFamily="18" charset="0"/>
              </a:rPr>
              <a:t>.</a:t>
            </a:r>
          </a:p>
        </p:txBody>
      </p:sp>
      <p:sp>
        <p:nvSpPr>
          <p:cNvPr id="6" name="TextBox 5"/>
          <p:cNvSpPr txBox="1"/>
          <p:nvPr/>
        </p:nvSpPr>
        <p:spPr>
          <a:xfrm>
            <a:off x="434449" y="8938"/>
            <a:ext cx="2982491" cy="877163"/>
          </a:xfrm>
          <a:prstGeom prst="rect">
            <a:avLst/>
          </a:prstGeom>
          <a:noFill/>
        </p:spPr>
        <p:txBody>
          <a:bodyPr wrap="square">
            <a:spAutoFit/>
          </a:bodyPr>
          <a:lstStyle/>
          <a:p>
            <a:pPr>
              <a:lnSpc>
                <a:spcPct val="150000"/>
              </a:lnSpc>
              <a:defRPr/>
            </a:pPr>
            <a:r>
              <a:rPr lang="en-US" sz="3400" b="1" dirty="0" smtClean="0">
                <a:solidFill>
                  <a:schemeClr val="accent6">
                    <a:lumMod val="75000"/>
                  </a:schemeClr>
                </a:solidFill>
                <a:latin typeface="Times New Roman" panose="02020603050405020304" pitchFamily="18" charset="0"/>
                <a:cs typeface="Times New Roman" panose="02020603050405020304" pitchFamily="18" charset="0"/>
              </a:rPr>
              <a:t>LUYỆN TẬP</a:t>
            </a:r>
            <a:endParaRPr lang="en-US" sz="3400" b="1" dirty="0">
              <a:solidFill>
                <a:schemeClr val="accent6">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657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532253" y="1164012"/>
            <a:ext cx="1098583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3. Nêu tác động đồng thời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hiện</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núi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cap="none" normalizeH="0" baseline="0" dirty="0" smtClean="0">
              <a:ln>
                <a:noFill/>
              </a:ln>
              <a:solidFill>
                <a:schemeClr val="accent2">
                  <a:lumMod val="75000"/>
                </a:schemeClr>
              </a:solidFill>
              <a:effectLst/>
              <a:latin typeface="Arial" panose="020B0604020202020204" pitchFamily="34" charset="0"/>
            </a:endParaRPr>
          </a:p>
        </p:txBody>
      </p:sp>
      <p:sp>
        <p:nvSpPr>
          <p:cNvPr id="3" name="Rectangle 2"/>
          <p:cNvSpPr/>
          <p:nvPr/>
        </p:nvSpPr>
        <p:spPr>
          <a:xfrm>
            <a:off x="573248" y="2659924"/>
            <a:ext cx="10944836" cy="1815882"/>
          </a:xfrm>
          <a:prstGeom prst="rect">
            <a:avLst/>
          </a:prstGeom>
        </p:spPr>
        <p:txBody>
          <a:bodyPr wrap="square">
            <a:spAutoFit/>
          </a:bodyPr>
          <a:lstStyle/>
          <a:p>
            <a:pPr algn="just">
              <a:spcAft>
                <a:spcPts val="0"/>
              </a:spcAft>
            </a:pPr>
            <a:r>
              <a:rPr lang="nl-NL" sz="2800" b="1" dirty="0" smtClean="0">
                <a:latin typeface="Times New Roman" panose="02020603050405020304" pitchFamily="18" charset="0"/>
                <a:ea typeface="Calibri" panose="020F0502020204030204" pitchFamily="34" charset="0"/>
                <a:cs typeface="Times New Roman" panose="02020603050405020304" pitchFamily="18" charset="0"/>
              </a:rPr>
              <a:t>Quá </a:t>
            </a:r>
            <a:r>
              <a:rPr lang="nl-NL" sz="2800" b="1" dirty="0">
                <a:latin typeface="Times New Roman" panose="02020603050405020304" pitchFamily="18" charset="0"/>
                <a:ea typeface="Calibri" panose="020F0502020204030204" pitchFamily="34" charset="0"/>
                <a:cs typeface="Times New Roman" panose="02020603050405020304" pitchFamily="18" charset="0"/>
              </a:rPr>
              <a:t>trình nội sinh và quá trình ngoại sinh tác động đồng thời trong quá trình tạo núi. Trong khi nội sinh là nguyên nhân chính hình thành dạng địa hình núi thì ngoại sinh có tác động làm thay đổi hình thái của địa hình núi ban đầu. </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p:cNvSpPr txBox="1"/>
          <p:nvPr/>
        </p:nvSpPr>
        <p:spPr>
          <a:xfrm>
            <a:off x="434449" y="93818"/>
            <a:ext cx="2982491" cy="877163"/>
          </a:xfrm>
          <a:prstGeom prst="rect">
            <a:avLst/>
          </a:prstGeom>
          <a:noFill/>
        </p:spPr>
        <p:txBody>
          <a:bodyPr wrap="square">
            <a:spAutoFit/>
          </a:bodyPr>
          <a:lstStyle/>
          <a:p>
            <a:pPr>
              <a:lnSpc>
                <a:spcPct val="150000"/>
              </a:lnSpc>
              <a:defRPr/>
            </a:pPr>
            <a:r>
              <a:rPr lang="en-US" sz="3400" b="1" dirty="0" smtClean="0">
                <a:solidFill>
                  <a:schemeClr val="accent6">
                    <a:lumMod val="75000"/>
                  </a:schemeClr>
                </a:solidFill>
                <a:latin typeface="Times New Roman" panose="02020603050405020304" pitchFamily="18" charset="0"/>
                <a:cs typeface="Times New Roman" panose="02020603050405020304" pitchFamily="18" charset="0"/>
              </a:rPr>
              <a:t>LUYỆN TẬP</a:t>
            </a:r>
            <a:endParaRPr lang="en-US" sz="3400" b="1" dirty="0">
              <a:solidFill>
                <a:schemeClr val="accent6">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076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WordArt 3"/>
          <p:cNvSpPr>
            <a:spLocks noChangeArrowheads="1" noChangeShapeType="1" noTextEdit="1"/>
          </p:cNvSpPr>
          <p:nvPr/>
        </p:nvSpPr>
        <p:spPr bwMode="auto">
          <a:xfrm>
            <a:off x="4874078" y="457200"/>
            <a:ext cx="5791200" cy="1428750"/>
          </a:xfrm>
          <a:prstGeom prst="rect">
            <a:avLst/>
          </a:prstGeom>
        </p:spPr>
        <p:txBody>
          <a:bodyPr wrap="none" fromWordArt="1">
            <a:prstTxWarp prst="textChevronInverted">
              <a:avLst>
                <a:gd name="adj" fmla="val 75000"/>
              </a:avLst>
            </a:prstTxWarp>
          </a:bodyPr>
          <a:lstStyle/>
          <a:p>
            <a:pPr algn="ctr"/>
            <a:r>
              <a:rPr lang="en-US" sz="3600" b="1" kern="10" dirty="0" err="1"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Bài</a:t>
            </a:r>
            <a:r>
              <a:rPr lang="en-US" sz="3600" b="1" kern="10" dirty="0"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b="1" kern="10" dirty="0" err="1"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tập</a:t>
            </a:r>
            <a:r>
              <a:rPr lang="en-US" sz="3600" b="1" kern="10" dirty="0"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b="1" kern="10" dirty="0" err="1"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về</a:t>
            </a:r>
            <a:r>
              <a:rPr lang="en-US" sz="3600" b="1" kern="10" dirty="0"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b="1" kern="10" dirty="0" err="1"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nhà</a:t>
            </a:r>
            <a:endParaRPr lang="en-US" sz="3600" b="1" kern="10" dirty="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pic>
        <p:nvPicPr>
          <p:cNvPr id="74756" name="Picture 4" descr="0004-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4350" y="457200"/>
            <a:ext cx="2819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
          <p:cNvSpPr txBox="1">
            <a:spLocks noChangeArrowheads="1"/>
          </p:cNvSpPr>
          <p:nvPr/>
        </p:nvSpPr>
        <p:spPr bwMode="auto">
          <a:xfrm>
            <a:off x="816429" y="3088823"/>
            <a:ext cx="1088299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b="1" dirty="0" smtClean="0">
                <a:solidFill>
                  <a:srgbClr val="FF33CC"/>
                </a:solidFill>
                <a:latin typeface="Times New Roman" panose="02020603050405020304" pitchFamily="18" charset="0"/>
                <a:cs typeface="Times New Roman" panose="02020603050405020304" pitchFamily="18" charset="0"/>
              </a:rPr>
              <a:t>Thu </a:t>
            </a:r>
            <a:r>
              <a:rPr lang="en-US" b="1" dirty="0" err="1">
                <a:solidFill>
                  <a:srgbClr val="FF33CC"/>
                </a:solidFill>
                <a:latin typeface="Times New Roman" panose="02020603050405020304" pitchFamily="18" charset="0"/>
                <a:cs typeface="Times New Roman" panose="02020603050405020304" pitchFamily="18" charset="0"/>
              </a:rPr>
              <a:t>thập</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thông</a:t>
            </a:r>
            <a:r>
              <a:rPr lang="en-US" b="1" dirty="0">
                <a:solidFill>
                  <a:srgbClr val="FF33CC"/>
                </a:solidFill>
                <a:latin typeface="Times New Roman" panose="02020603050405020304" pitchFamily="18" charset="0"/>
                <a:cs typeface="Times New Roman" panose="02020603050405020304" pitchFamily="18" charset="0"/>
              </a:rPr>
              <a:t> tin, </a:t>
            </a:r>
            <a:r>
              <a:rPr lang="en-US" b="1" dirty="0" err="1">
                <a:solidFill>
                  <a:srgbClr val="FF33CC"/>
                </a:solidFill>
                <a:latin typeface="Times New Roman" panose="02020603050405020304" pitchFamily="18" charset="0"/>
                <a:cs typeface="Times New Roman" panose="02020603050405020304" pitchFamily="18" charset="0"/>
              </a:rPr>
              <a:t>hình</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ảnh</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về</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một</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số</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dạng</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địa</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hình</a:t>
            </a:r>
            <a:r>
              <a:rPr lang="en-US" b="1" dirty="0">
                <a:solidFill>
                  <a:srgbClr val="FF33CC"/>
                </a:solidFill>
                <a:latin typeface="Times New Roman" panose="02020603050405020304" pitchFamily="18" charset="0"/>
                <a:cs typeface="Times New Roman" panose="02020603050405020304" pitchFamily="18" charset="0"/>
              </a:rPr>
              <a:t> do </a:t>
            </a:r>
            <a:r>
              <a:rPr lang="en-US" b="1" dirty="0" err="1">
                <a:solidFill>
                  <a:srgbClr val="FF33CC"/>
                </a:solidFill>
                <a:latin typeface="Times New Roman" panose="02020603050405020304" pitchFamily="18" charset="0"/>
                <a:cs typeface="Times New Roman" panose="02020603050405020304" pitchFamily="18" charset="0"/>
              </a:rPr>
              <a:t>gió</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nước</a:t>
            </a:r>
            <a:r>
              <a:rPr lang="en-US" b="1" dirty="0">
                <a:solidFill>
                  <a:srgbClr val="FF33CC"/>
                </a:solidFill>
                <a:latin typeface="Times New Roman" panose="02020603050405020304" pitchFamily="18" charset="0"/>
                <a:cs typeface="Times New Roman" panose="02020603050405020304" pitchFamily="18" charset="0"/>
              </a:rPr>
              <a:t>,…</a:t>
            </a:r>
            <a:r>
              <a:rPr lang="en-US" b="1" dirty="0" err="1">
                <a:solidFill>
                  <a:srgbClr val="FF33CC"/>
                </a:solidFill>
                <a:latin typeface="Times New Roman" panose="02020603050405020304" pitchFamily="18" charset="0"/>
                <a:cs typeface="Times New Roman" panose="02020603050405020304" pitchFamily="18" charset="0"/>
              </a:rPr>
              <a:t>tạo</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thành</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và</a:t>
            </a:r>
            <a:r>
              <a:rPr lang="en-US" b="1" dirty="0">
                <a:solidFill>
                  <a:srgbClr val="FF33CC"/>
                </a:solidFill>
                <a:latin typeface="Times New Roman" panose="02020603050405020304" pitchFamily="18" charset="0"/>
                <a:cs typeface="Times New Roman" panose="02020603050405020304" pitchFamily="18" charset="0"/>
              </a:rPr>
              <a:t> chia </a:t>
            </a:r>
            <a:r>
              <a:rPr lang="en-US" b="1" dirty="0" err="1">
                <a:solidFill>
                  <a:srgbClr val="FF33CC"/>
                </a:solidFill>
                <a:latin typeface="Times New Roman" panose="02020603050405020304" pitchFamily="18" charset="0"/>
                <a:cs typeface="Times New Roman" panose="02020603050405020304" pitchFamily="18" charset="0"/>
              </a:rPr>
              <a:t>sẻ</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với</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bạn</a:t>
            </a:r>
            <a:r>
              <a:rPr lang="en-US" b="1" dirty="0" smtClean="0">
                <a:solidFill>
                  <a:srgbClr val="FF33CC"/>
                </a:solidFill>
                <a:latin typeface="Times New Roman" panose="02020603050405020304" pitchFamily="18" charset="0"/>
                <a:cs typeface="Times New Roman" panose="02020603050405020304" pitchFamily="18" charset="0"/>
              </a:rPr>
              <a:t>.</a:t>
            </a:r>
            <a:endParaRPr lang="en-US" dirty="0">
              <a:solidFill>
                <a:srgbClr val="FF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73765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Newsprint"/>
          <p:cNvSpPr>
            <a:spLocks noChangeArrowheads="1"/>
          </p:cNvSpPr>
          <p:nvPr/>
        </p:nvSpPr>
        <p:spPr bwMode="auto">
          <a:xfrm>
            <a:off x="2844267" y="98531"/>
            <a:ext cx="8886720" cy="6665987"/>
          </a:xfrm>
          <a:prstGeom prst="horizontalScroll">
            <a:avLst>
              <a:gd name="adj" fmla="val 12500"/>
            </a:avLst>
          </a:prstGeom>
          <a:blipFill dpi="0" rotWithShape="1">
            <a:blip r:embed="rId2"/>
            <a:srcRect/>
            <a:tile tx="0" ty="0" sx="100000" sy="100000" flip="none" algn="tl"/>
          </a:blipFill>
          <a:ln w="28575">
            <a:solidFill>
              <a:srgbClr val="DF280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nvGrpSpPr>
          <p:cNvPr id="4" name="Group 3"/>
          <p:cNvGrpSpPr>
            <a:grpSpLocks/>
          </p:cNvGrpSpPr>
          <p:nvPr/>
        </p:nvGrpSpPr>
        <p:grpSpPr bwMode="auto">
          <a:xfrm>
            <a:off x="2844266" y="3188157"/>
            <a:ext cx="1705169" cy="3669843"/>
            <a:chOff x="96" y="1536"/>
            <a:chExt cx="2352" cy="2712"/>
          </a:xfrm>
        </p:grpSpPr>
        <p:grpSp>
          <p:nvGrpSpPr>
            <p:cNvPr id="5" name="Group 4"/>
            <p:cNvGrpSpPr>
              <a:grpSpLocks/>
            </p:cNvGrpSpPr>
            <p:nvPr/>
          </p:nvGrpSpPr>
          <p:grpSpPr bwMode="auto">
            <a:xfrm rot="4912446">
              <a:off x="156" y="1476"/>
              <a:ext cx="768" cy="888"/>
              <a:chOff x="144" y="504"/>
              <a:chExt cx="1512" cy="1488"/>
            </a:xfrm>
          </p:grpSpPr>
          <p:sp>
            <p:nvSpPr>
              <p:cNvPr id="55" name="Freeform 5"/>
              <p:cNvSpPr>
                <a:spLocks/>
              </p:cNvSpPr>
              <p:nvPr/>
            </p:nvSpPr>
            <p:spPr bwMode="auto">
              <a:xfrm rot="-5018420">
                <a:off x="108" y="960"/>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6"/>
              <p:cNvSpPr>
                <a:spLocks/>
              </p:cNvSpPr>
              <p:nvPr/>
            </p:nvSpPr>
            <p:spPr bwMode="auto">
              <a:xfrm>
                <a:off x="336" y="50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Freeform 7"/>
              <p:cNvSpPr>
                <a:spLocks/>
              </p:cNvSpPr>
              <p:nvPr/>
            </p:nvSpPr>
            <p:spPr bwMode="auto">
              <a:xfrm rot="3651646">
                <a:off x="876" y="61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Freeform 8"/>
              <p:cNvSpPr>
                <a:spLocks/>
              </p:cNvSpPr>
              <p:nvPr/>
            </p:nvSpPr>
            <p:spPr bwMode="auto">
              <a:xfrm rot="8016108">
                <a:off x="972" y="109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Freeform 9"/>
              <p:cNvSpPr>
                <a:spLocks/>
              </p:cNvSpPr>
              <p:nvPr/>
            </p:nvSpPr>
            <p:spPr bwMode="auto">
              <a:xfrm rot="-10025304">
                <a:off x="528" y="134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 name="Oval 10" descr="Large confetti"/>
              <p:cNvSpPr>
                <a:spLocks noChangeArrowheads="1"/>
              </p:cNvSpPr>
              <p:nvPr/>
            </p:nvSpPr>
            <p:spPr bwMode="auto">
              <a:xfrm>
                <a:off x="720" y="1056"/>
                <a:ext cx="336" cy="384"/>
              </a:xfrm>
              <a:prstGeom prst="ellipse">
                <a:avLst/>
              </a:prstGeom>
              <a:pattFill prst="lgConfetti">
                <a:fgClr>
                  <a:srgbClr val="CCCC00"/>
                </a:fgClr>
                <a:bgClr>
                  <a:schemeClr val="tx1"/>
                </a:bgClr>
              </a:patt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sp>
          <p:nvSpPr>
            <p:cNvPr id="6" name="Freeform 11"/>
            <p:cNvSpPr>
              <a:spLocks/>
            </p:cNvSpPr>
            <p:nvPr/>
          </p:nvSpPr>
          <p:spPr bwMode="auto">
            <a:xfrm>
              <a:off x="384" y="2256"/>
              <a:ext cx="192" cy="1536"/>
            </a:xfrm>
            <a:custGeom>
              <a:avLst/>
              <a:gdLst>
                <a:gd name="T0" fmla="*/ 48 w 192"/>
                <a:gd name="T1" fmla="*/ 0 h 1536"/>
                <a:gd name="T2" fmla="*/ 0 w 192"/>
                <a:gd name="T3" fmla="*/ 240 h 1536"/>
                <a:gd name="T4" fmla="*/ 0 w 192"/>
                <a:gd name="T5" fmla="*/ 480 h 1536"/>
                <a:gd name="T6" fmla="*/ 48 w 192"/>
                <a:gd name="T7" fmla="*/ 576 h 1536"/>
                <a:gd name="T8" fmla="*/ 144 w 192"/>
                <a:gd name="T9" fmla="*/ 720 h 1536"/>
                <a:gd name="T10" fmla="*/ 180 w 192"/>
                <a:gd name="T11" fmla="*/ 840 h 1536"/>
                <a:gd name="T12" fmla="*/ 192 w 192"/>
                <a:gd name="T13" fmla="*/ 984 h 1536"/>
                <a:gd name="T14" fmla="*/ 192 w 192"/>
                <a:gd name="T15" fmla="*/ 1056 h 1536"/>
                <a:gd name="T16" fmla="*/ 192 w 192"/>
                <a:gd name="T17" fmla="*/ 1152 h 1536"/>
                <a:gd name="T18" fmla="*/ 144 w 192"/>
                <a:gd name="T19" fmla="*/ 1392 h 1536"/>
                <a:gd name="T20" fmla="*/ 96 w 192"/>
                <a:gd name="T21" fmla="*/ 1536 h 1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1536">
                  <a:moveTo>
                    <a:pt x="48" y="0"/>
                  </a:moveTo>
                  <a:lnTo>
                    <a:pt x="0" y="240"/>
                  </a:lnTo>
                  <a:lnTo>
                    <a:pt x="0" y="480"/>
                  </a:lnTo>
                  <a:lnTo>
                    <a:pt x="48" y="576"/>
                  </a:lnTo>
                  <a:lnTo>
                    <a:pt x="144" y="720"/>
                  </a:lnTo>
                  <a:lnTo>
                    <a:pt x="180" y="840"/>
                  </a:lnTo>
                  <a:lnTo>
                    <a:pt x="192" y="984"/>
                  </a:lnTo>
                  <a:lnTo>
                    <a:pt x="192" y="1056"/>
                  </a:lnTo>
                  <a:lnTo>
                    <a:pt x="192" y="1152"/>
                  </a:lnTo>
                  <a:lnTo>
                    <a:pt x="144" y="1392"/>
                  </a:lnTo>
                  <a:lnTo>
                    <a:pt x="96" y="1536"/>
                  </a:lnTo>
                </a:path>
              </a:pathLst>
            </a:custGeom>
            <a:noFill/>
            <a:ln w="3810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Freeform 12"/>
            <p:cNvSpPr>
              <a:spLocks/>
            </p:cNvSpPr>
            <p:nvPr/>
          </p:nvSpPr>
          <p:spPr bwMode="auto">
            <a:xfrm rot="-3514978">
              <a:off x="216" y="3072"/>
              <a:ext cx="288" cy="432"/>
            </a:xfrm>
            <a:custGeom>
              <a:avLst/>
              <a:gdLst>
                <a:gd name="T0" fmla="*/ 141 w 336"/>
                <a:gd name="T1" fmla="*/ 229 h 816"/>
                <a:gd name="T2" fmla="*/ 35 w 336"/>
                <a:gd name="T3" fmla="*/ 215 h 816"/>
                <a:gd name="T4" fmla="*/ 0 w 336"/>
                <a:gd name="T5" fmla="*/ 175 h 816"/>
                <a:gd name="T6" fmla="*/ 0 w 336"/>
                <a:gd name="T7" fmla="*/ 134 h 816"/>
                <a:gd name="T8" fmla="*/ 35 w 336"/>
                <a:gd name="T9" fmla="*/ 94 h 816"/>
                <a:gd name="T10" fmla="*/ 141 w 336"/>
                <a:gd name="T11" fmla="*/ 27 h 816"/>
                <a:gd name="T12" fmla="*/ 212 w 336"/>
                <a:gd name="T13" fmla="*/ 0 h 816"/>
                <a:gd name="T14" fmla="*/ 247 w 336"/>
                <a:gd name="T15" fmla="*/ 54 h 816"/>
                <a:gd name="T16" fmla="*/ 247 w 336"/>
                <a:gd name="T17" fmla="*/ 94 h 816"/>
                <a:gd name="T18" fmla="*/ 247 w 336"/>
                <a:gd name="T19" fmla="*/ 134 h 816"/>
                <a:gd name="T20" fmla="*/ 247 w 336"/>
                <a:gd name="T21" fmla="*/ 161 h 816"/>
                <a:gd name="T22" fmla="*/ 212 w 336"/>
                <a:gd name="T23" fmla="*/ 202 h 816"/>
                <a:gd name="T24" fmla="*/ 141 w 336"/>
                <a:gd name="T25" fmla="*/ 229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6" h="816">
                  <a:moveTo>
                    <a:pt x="192" y="816"/>
                  </a:moveTo>
                  <a:lnTo>
                    <a:pt x="48" y="768"/>
                  </a:lnTo>
                  <a:lnTo>
                    <a:pt x="0" y="624"/>
                  </a:lnTo>
                  <a:lnTo>
                    <a:pt x="0" y="480"/>
                  </a:lnTo>
                  <a:lnTo>
                    <a:pt x="48" y="336"/>
                  </a:lnTo>
                  <a:lnTo>
                    <a:pt x="192" y="96"/>
                  </a:lnTo>
                  <a:lnTo>
                    <a:pt x="288" y="0"/>
                  </a:lnTo>
                  <a:lnTo>
                    <a:pt x="336" y="192"/>
                  </a:lnTo>
                  <a:lnTo>
                    <a:pt x="336" y="336"/>
                  </a:lnTo>
                  <a:lnTo>
                    <a:pt x="336" y="480"/>
                  </a:lnTo>
                  <a:lnTo>
                    <a:pt x="336" y="576"/>
                  </a:lnTo>
                  <a:lnTo>
                    <a:pt x="288" y="720"/>
                  </a:lnTo>
                  <a:lnTo>
                    <a:pt x="192" y="816"/>
                  </a:lnTo>
                  <a:close/>
                </a:path>
              </a:pathLst>
            </a:custGeom>
            <a:gradFill rotWithShape="1">
              <a:gsLst>
                <a:gs pos="0">
                  <a:schemeClr val="tx2"/>
                </a:gs>
                <a:gs pos="100000">
                  <a:srgbClr val="33CC33"/>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Freeform 13"/>
            <p:cNvSpPr>
              <a:spLocks/>
            </p:cNvSpPr>
            <p:nvPr/>
          </p:nvSpPr>
          <p:spPr bwMode="auto">
            <a:xfrm rot="-3514978">
              <a:off x="317" y="3081"/>
              <a:ext cx="128" cy="401"/>
            </a:xfrm>
            <a:custGeom>
              <a:avLst/>
              <a:gdLst>
                <a:gd name="T0" fmla="*/ 0 w 96"/>
                <a:gd name="T1" fmla="*/ 335 h 480"/>
                <a:gd name="T2" fmla="*/ 85 w 96"/>
                <a:gd name="T3" fmla="*/ 201 h 480"/>
                <a:gd name="T4" fmla="*/ 85 w 96"/>
                <a:gd name="T5" fmla="*/ 134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Freeform 14"/>
            <p:cNvSpPr>
              <a:spLocks/>
            </p:cNvSpPr>
            <p:nvPr/>
          </p:nvSpPr>
          <p:spPr bwMode="auto">
            <a:xfrm rot="-3514978">
              <a:off x="337" y="3157"/>
              <a:ext cx="128" cy="124"/>
            </a:xfrm>
            <a:custGeom>
              <a:avLst/>
              <a:gdLst>
                <a:gd name="T0" fmla="*/ 0 w 96"/>
                <a:gd name="T1" fmla="*/ 32 h 480"/>
                <a:gd name="T2" fmla="*/ 85 w 96"/>
                <a:gd name="T3" fmla="*/ 19 h 480"/>
                <a:gd name="T4" fmla="*/ 85 w 96"/>
                <a:gd name="T5" fmla="*/ 13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Freeform 15"/>
            <p:cNvSpPr>
              <a:spLocks/>
            </p:cNvSpPr>
            <p:nvPr/>
          </p:nvSpPr>
          <p:spPr bwMode="auto">
            <a:xfrm rot="-3514978">
              <a:off x="342" y="3244"/>
              <a:ext cx="64" cy="216"/>
            </a:xfrm>
            <a:custGeom>
              <a:avLst/>
              <a:gdLst>
                <a:gd name="T0" fmla="*/ 43 w 96"/>
                <a:gd name="T1" fmla="*/ 139 h 336"/>
                <a:gd name="T2" fmla="*/ 5 w 96"/>
                <a:gd name="T3" fmla="*/ 109 h 336"/>
                <a:gd name="T4" fmla="*/ 32 w 96"/>
                <a:gd name="T5" fmla="*/ 79 h 336"/>
                <a:gd name="T6" fmla="*/ 0 w 96"/>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336">
                  <a:moveTo>
                    <a:pt x="96" y="336"/>
                  </a:moveTo>
                  <a:lnTo>
                    <a:pt x="12" y="264"/>
                  </a:lnTo>
                  <a:lnTo>
                    <a:pt x="72" y="192"/>
                  </a:lnTo>
                  <a:lnTo>
                    <a:pt x="0"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Freeform 16"/>
            <p:cNvSpPr>
              <a:spLocks/>
            </p:cNvSpPr>
            <p:nvPr/>
          </p:nvSpPr>
          <p:spPr bwMode="auto">
            <a:xfrm rot="-3514978">
              <a:off x="290" y="3164"/>
              <a:ext cx="16" cy="154"/>
            </a:xfrm>
            <a:custGeom>
              <a:avLst/>
              <a:gdLst>
                <a:gd name="T0" fmla="*/ 11 w 24"/>
                <a:gd name="T1" fmla="*/ 99 h 240"/>
                <a:gd name="T2" fmla="*/ 0 w 24"/>
                <a:gd name="T3" fmla="*/ 59 h 240"/>
                <a:gd name="T4" fmla="*/ 0 w 24"/>
                <a:gd name="T5" fmla="*/ 40 h 240"/>
                <a:gd name="T6" fmla="*/ 11 w 24"/>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40">
                  <a:moveTo>
                    <a:pt x="24" y="240"/>
                  </a:moveTo>
                  <a:lnTo>
                    <a:pt x="0" y="144"/>
                  </a:lnTo>
                  <a:lnTo>
                    <a:pt x="0" y="96"/>
                  </a:lnTo>
                  <a:lnTo>
                    <a:pt x="24"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Freeform 17"/>
            <p:cNvSpPr>
              <a:spLocks/>
            </p:cNvSpPr>
            <p:nvPr/>
          </p:nvSpPr>
          <p:spPr bwMode="auto">
            <a:xfrm>
              <a:off x="504" y="3420"/>
              <a:ext cx="60" cy="96"/>
            </a:xfrm>
            <a:custGeom>
              <a:avLst/>
              <a:gdLst>
                <a:gd name="T0" fmla="*/ 0 w 60"/>
                <a:gd name="T1" fmla="*/ 0 h 96"/>
                <a:gd name="T2" fmla="*/ 48 w 60"/>
                <a:gd name="T3" fmla="*/ 96 h 96"/>
                <a:gd name="T4" fmla="*/ 0 60000 65536"/>
                <a:gd name="T5" fmla="*/ 0 60000 65536"/>
              </a:gdLst>
              <a:ahLst/>
              <a:cxnLst>
                <a:cxn ang="T4">
                  <a:pos x="T0" y="T1"/>
                </a:cxn>
                <a:cxn ang="T5">
                  <a:pos x="T2" y="T3"/>
                </a:cxn>
              </a:cxnLst>
              <a:rect l="0" t="0" r="r" b="b"/>
              <a:pathLst>
                <a:path w="60" h="96">
                  <a:moveTo>
                    <a:pt x="0" y="0"/>
                  </a:moveTo>
                  <a:cubicBezTo>
                    <a:pt x="60" y="20"/>
                    <a:pt x="48" y="36"/>
                    <a:pt x="48" y="96"/>
                  </a:cubicBezTo>
                </a:path>
              </a:pathLst>
            </a:custGeom>
            <a:noFill/>
            <a:ln w="5715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 name="Group 18"/>
            <p:cNvGrpSpPr>
              <a:grpSpLocks/>
            </p:cNvGrpSpPr>
            <p:nvPr/>
          </p:nvGrpSpPr>
          <p:grpSpPr bwMode="auto">
            <a:xfrm>
              <a:off x="480" y="2496"/>
              <a:ext cx="288" cy="528"/>
              <a:chOff x="480" y="2496"/>
              <a:chExt cx="288" cy="528"/>
            </a:xfrm>
          </p:grpSpPr>
          <p:sp>
            <p:nvSpPr>
              <p:cNvPr id="49" name="Freeform 19"/>
              <p:cNvSpPr>
                <a:spLocks/>
              </p:cNvSpPr>
              <p:nvPr/>
            </p:nvSpPr>
            <p:spPr bwMode="auto">
              <a:xfrm>
                <a:off x="480" y="2496"/>
                <a:ext cx="288" cy="432"/>
              </a:xfrm>
              <a:custGeom>
                <a:avLst/>
                <a:gdLst>
                  <a:gd name="T0" fmla="*/ 141 w 336"/>
                  <a:gd name="T1" fmla="*/ 229 h 816"/>
                  <a:gd name="T2" fmla="*/ 35 w 336"/>
                  <a:gd name="T3" fmla="*/ 215 h 816"/>
                  <a:gd name="T4" fmla="*/ 0 w 336"/>
                  <a:gd name="T5" fmla="*/ 175 h 816"/>
                  <a:gd name="T6" fmla="*/ 0 w 336"/>
                  <a:gd name="T7" fmla="*/ 134 h 816"/>
                  <a:gd name="T8" fmla="*/ 35 w 336"/>
                  <a:gd name="T9" fmla="*/ 94 h 816"/>
                  <a:gd name="T10" fmla="*/ 141 w 336"/>
                  <a:gd name="T11" fmla="*/ 27 h 816"/>
                  <a:gd name="T12" fmla="*/ 212 w 336"/>
                  <a:gd name="T13" fmla="*/ 0 h 816"/>
                  <a:gd name="T14" fmla="*/ 247 w 336"/>
                  <a:gd name="T15" fmla="*/ 54 h 816"/>
                  <a:gd name="T16" fmla="*/ 247 w 336"/>
                  <a:gd name="T17" fmla="*/ 94 h 816"/>
                  <a:gd name="T18" fmla="*/ 247 w 336"/>
                  <a:gd name="T19" fmla="*/ 134 h 816"/>
                  <a:gd name="T20" fmla="*/ 247 w 336"/>
                  <a:gd name="T21" fmla="*/ 161 h 816"/>
                  <a:gd name="T22" fmla="*/ 212 w 336"/>
                  <a:gd name="T23" fmla="*/ 202 h 816"/>
                  <a:gd name="T24" fmla="*/ 141 w 336"/>
                  <a:gd name="T25" fmla="*/ 229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6" h="816">
                    <a:moveTo>
                      <a:pt x="192" y="816"/>
                    </a:moveTo>
                    <a:lnTo>
                      <a:pt x="48" y="768"/>
                    </a:lnTo>
                    <a:lnTo>
                      <a:pt x="0" y="624"/>
                    </a:lnTo>
                    <a:lnTo>
                      <a:pt x="0" y="480"/>
                    </a:lnTo>
                    <a:lnTo>
                      <a:pt x="48" y="336"/>
                    </a:lnTo>
                    <a:lnTo>
                      <a:pt x="192" y="96"/>
                    </a:lnTo>
                    <a:lnTo>
                      <a:pt x="288" y="0"/>
                    </a:lnTo>
                    <a:lnTo>
                      <a:pt x="336" y="192"/>
                    </a:lnTo>
                    <a:lnTo>
                      <a:pt x="336" y="336"/>
                    </a:lnTo>
                    <a:lnTo>
                      <a:pt x="336" y="480"/>
                    </a:lnTo>
                    <a:lnTo>
                      <a:pt x="336" y="576"/>
                    </a:lnTo>
                    <a:lnTo>
                      <a:pt x="288" y="720"/>
                    </a:lnTo>
                    <a:lnTo>
                      <a:pt x="192" y="816"/>
                    </a:lnTo>
                    <a:close/>
                  </a:path>
                </a:pathLst>
              </a:custGeom>
              <a:gradFill rotWithShape="1">
                <a:gsLst>
                  <a:gs pos="0">
                    <a:schemeClr val="tx2"/>
                  </a:gs>
                  <a:gs pos="100000">
                    <a:srgbClr val="33CC33"/>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20"/>
              <p:cNvSpPr>
                <a:spLocks/>
              </p:cNvSpPr>
              <p:nvPr/>
            </p:nvSpPr>
            <p:spPr bwMode="auto">
              <a:xfrm>
                <a:off x="576" y="2527"/>
                <a:ext cx="128" cy="401"/>
              </a:xfrm>
              <a:custGeom>
                <a:avLst/>
                <a:gdLst>
                  <a:gd name="T0" fmla="*/ 0 w 96"/>
                  <a:gd name="T1" fmla="*/ 335 h 480"/>
                  <a:gd name="T2" fmla="*/ 85 w 96"/>
                  <a:gd name="T3" fmla="*/ 201 h 480"/>
                  <a:gd name="T4" fmla="*/ 85 w 96"/>
                  <a:gd name="T5" fmla="*/ 134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21"/>
              <p:cNvSpPr>
                <a:spLocks/>
              </p:cNvSpPr>
              <p:nvPr/>
            </p:nvSpPr>
            <p:spPr bwMode="auto">
              <a:xfrm>
                <a:off x="640" y="2650"/>
                <a:ext cx="128" cy="124"/>
              </a:xfrm>
              <a:custGeom>
                <a:avLst/>
                <a:gdLst>
                  <a:gd name="T0" fmla="*/ 0 w 96"/>
                  <a:gd name="T1" fmla="*/ 32 h 480"/>
                  <a:gd name="T2" fmla="*/ 85 w 96"/>
                  <a:gd name="T3" fmla="*/ 19 h 480"/>
                  <a:gd name="T4" fmla="*/ 85 w 96"/>
                  <a:gd name="T5" fmla="*/ 13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2"/>
              <p:cNvSpPr>
                <a:spLocks/>
              </p:cNvSpPr>
              <p:nvPr/>
            </p:nvSpPr>
            <p:spPr bwMode="auto">
              <a:xfrm>
                <a:off x="544" y="2650"/>
                <a:ext cx="64" cy="216"/>
              </a:xfrm>
              <a:custGeom>
                <a:avLst/>
                <a:gdLst>
                  <a:gd name="T0" fmla="*/ 43 w 96"/>
                  <a:gd name="T1" fmla="*/ 139 h 336"/>
                  <a:gd name="T2" fmla="*/ 5 w 96"/>
                  <a:gd name="T3" fmla="*/ 109 h 336"/>
                  <a:gd name="T4" fmla="*/ 32 w 96"/>
                  <a:gd name="T5" fmla="*/ 79 h 336"/>
                  <a:gd name="T6" fmla="*/ 0 w 96"/>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336">
                    <a:moveTo>
                      <a:pt x="96" y="336"/>
                    </a:moveTo>
                    <a:lnTo>
                      <a:pt x="12" y="264"/>
                    </a:lnTo>
                    <a:lnTo>
                      <a:pt x="72" y="192"/>
                    </a:lnTo>
                    <a:lnTo>
                      <a:pt x="0"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23"/>
              <p:cNvSpPr>
                <a:spLocks/>
              </p:cNvSpPr>
              <p:nvPr/>
            </p:nvSpPr>
            <p:spPr bwMode="auto">
              <a:xfrm>
                <a:off x="624" y="2558"/>
                <a:ext cx="16" cy="154"/>
              </a:xfrm>
              <a:custGeom>
                <a:avLst/>
                <a:gdLst>
                  <a:gd name="T0" fmla="*/ 11 w 24"/>
                  <a:gd name="T1" fmla="*/ 99 h 240"/>
                  <a:gd name="T2" fmla="*/ 0 w 24"/>
                  <a:gd name="T3" fmla="*/ 59 h 240"/>
                  <a:gd name="T4" fmla="*/ 0 w 24"/>
                  <a:gd name="T5" fmla="*/ 40 h 240"/>
                  <a:gd name="T6" fmla="*/ 11 w 24"/>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40">
                    <a:moveTo>
                      <a:pt x="24" y="240"/>
                    </a:moveTo>
                    <a:lnTo>
                      <a:pt x="0" y="144"/>
                    </a:lnTo>
                    <a:lnTo>
                      <a:pt x="0" y="96"/>
                    </a:lnTo>
                    <a:lnTo>
                      <a:pt x="24"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24"/>
              <p:cNvSpPr>
                <a:spLocks/>
              </p:cNvSpPr>
              <p:nvPr/>
            </p:nvSpPr>
            <p:spPr bwMode="auto">
              <a:xfrm flipH="1">
                <a:off x="528" y="2928"/>
                <a:ext cx="47" cy="96"/>
              </a:xfrm>
              <a:custGeom>
                <a:avLst/>
                <a:gdLst>
                  <a:gd name="T0" fmla="*/ 5 w 72"/>
                  <a:gd name="T1" fmla="*/ 0 h 192"/>
                  <a:gd name="T2" fmla="*/ 0 w 72"/>
                  <a:gd name="T3" fmla="*/ 48 h 192"/>
                  <a:gd name="T4" fmla="*/ 0 60000 65536"/>
                  <a:gd name="T5" fmla="*/ 0 60000 65536"/>
                </a:gdLst>
                <a:ahLst/>
                <a:cxnLst>
                  <a:cxn ang="T4">
                    <a:pos x="T0" y="T1"/>
                  </a:cxn>
                  <a:cxn ang="T5">
                    <a:pos x="T2" y="T3"/>
                  </a:cxn>
                </a:cxnLst>
                <a:rect l="0" t="0" r="r" b="b"/>
                <a:pathLst>
                  <a:path w="72" h="192">
                    <a:moveTo>
                      <a:pt x="12" y="0"/>
                    </a:moveTo>
                    <a:cubicBezTo>
                      <a:pt x="24" y="48"/>
                      <a:pt x="72" y="192"/>
                      <a:pt x="0" y="192"/>
                    </a:cubicBezTo>
                  </a:path>
                </a:pathLst>
              </a:custGeom>
              <a:noFill/>
              <a:ln w="5715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4" name="Group 25"/>
            <p:cNvGrpSpPr>
              <a:grpSpLocks/>
            </p:cNvGrpSpPr>
            <p:nvPr/>
          </p:nvGrpSpPr>
          <p:grpSpPr bwMode="auto">
            <a:xfrm rot="4680742">
              <a:off x="936" y="2808"/>
              <a:ext cx="624" cy="1536"/>
              <a:chOff x="144" y="2256"/>
              <a:chExt cx="624" cy="1536"/>
            </a:xfrm>
          </p:grpSpPr>
          <p:sp>
            <p:nvSpPr>
              <p:cNvPr id="36" name="Freeform 26"/>
              <p:cNvSpPr>
                <a:spLocks/>
              </p:cNvSpPr>
              <p:nvPr/>
            </p:nvSpPr>
            <p:spPr bwMode="auto">
              <a:xfrm>
                <a:off x="384" y="2256"/>
                <a:ext cx="192" cy="1536"/>
              </a:xfrm>
              <a:custGeom>
                <a:avLst/>
                <a:gdLst>
                  <a:gd name="T0" fmla="*/ 48 w 192"/>
                  <a:gd name="T1" fmla="*/ 0 h 1536"/>
                  <a:gd name="T2" fmla="*/ 0 w 192"/>
                  <a:gd name="T3" fmla="*/ 240 h 1536"/>
                  <a:gd name="T4" fmla="*/ 0 w 192"/>
                  <a:gd name="T5" fmla="*/ 480 h 1536"/>
                  <a:gd name="T6" fmla="*/ 48 w 192"/>
                  <a:gd name="T7" fmla="*/ 576 h 1536"/>
                  <a:gd name="T8" fmla="*/ 144 w 192"/>
                  <a:gd name="T9" fmla="*/ 720 h 1536"/>
                  <a:gd name="T10" fmla="*/ 180 w 192"/>
                  <a:gd name="T11" fmla="*/ 840 h 1536"/>
                  <a:gd name="T12" fmla="*/ 192 w 192"/>
                  <a:gd name="T13" fmla="*/ 984 h 1536"/>
                  <a:gd name="T14" fmla="*/ 192 w 192"/>
                  <a:gd name="T15" fmla="*/ 1056 h 1536"/>
                  <a:gd name="T16" fmla="*/ 192 w 192"/>
                  <a:gd name="T17" fmla="*/ 1152 h 1536"/>
                  <a:gd name="T18" fmla="*/ 144 w 192"/>
                  <a:gd name="T19" fmla="*/ 1392 h 1536"/>
                  <a:gd name="T20" fmla="*/ 96 w 192"/>
                  <a:gd name="T21" fmla="*/ 1536 h 1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1536">
                    <a:moveTo>
                      <a:pt x="48" y="0"/>
                    </a:moveTo>
                    <a:lnTo>
                      <a:pt x="0" y="240"/>
                    </a:lnTo>
                    <a:lnTo>
                      <a:pt x="0" y="480"/>
                    </a:lnTo>
                    <a:lnTo>
                      <a:pt x="48" y="576"/>
                    </a:lnTo>
                    <a:lnTo>
                      <a:pt x="144" y="720"/>
                    </a:lnTo>
                    <a:lnTo>
                      <a:pt x="180" y="840"/>
                    </a:lnTo>
                    <a:lnTo>
                      <a:pt x="192" y="984"/>
                    </a:lnTo>
                    <a:lnTo>
                      <a:pt x="192" y="1056"/>
                    </a:lnTo>
                    <a:lnTo>
                      <a:pt x="192" y="1152"/>
                    </a:lnTo>
                    <a:lnTo>
                      <a:pt x="144" y="1392"/>
                    </a:lnTo>
                    <a:lnTo>
                      <a:pt x="96" y="1536"/>
                    </a:lnTo>
                  </a:path>
                </a:pathLst>
              </a:custGeom>
              <a:noFill/>
              <a:ln w="3810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Freeform 27"/>
              <p:cNvSpPr>
                <a:spLocks/>
              </p:cNvSpPr>
              <p:nvPr/>
            </p:nvSpPr>
            <p:spPr bwMode="auto">
              <a:xfrm>
                <a:off x="480" y="2496"/>
                <a:ext cx="288" cy="432"/>
              </a:xfrm>
              <a:custGeom>
                <a:avLst/>
                <a:gdLst>
                  <a:gd name="T0" fmla="*/ 141 w 336"/>
                  <a:gd name="T1" fmla="*/ 229 h 816"/>
                  <a:gd name="T2" fmla="*/ 35 w 336"/>
                  <a:gd name="T3" fmla="*/ 215 h 816"/>
                  <a:gd name="T4" fmla="*/ 0 w 336"/>
                  <a:gd name="T5" fmla="*/ 175 h 816"/>
                  <a:gd name="T6" fmla="*/ 0 w 336"/>
                  <a:gd name="T7" fmla="*/ 134 h 816"/>
                  <a:gd name="T8" fmla="*/ 35 w 336"/>
                  <a:gd name="T9" fmla="*/ 94 h 816"/>
                  <a:gd name="T10" fmla="*/ 141 w 336"/>
                  <a:gd name="T11" fmla="*/ 27 h 816"/>
                  <a:gd name="T12" fmla="*/ 212 w 336"/>
                  <a:gd name="T13" fmla="*/ 0 h 816"/>
                  <a:gd name="T14" fmla="*/ 247 w 336"/>
                  <a:gd name="T15" fmla="*/ 54 h 816"/>
                  <a:gd name="T16" fmla="*/ 247 w 336"/>
                  <a:gd name="T17" fmla="*/ 94 h 816"/>
                  <a:gd name="T18" fmla="*/ 247 w 336"/>
                  <a:gd name="T19" fmla="*/ 134 h 816"/>
                  <a:gd name="T20" fmla="*/ 247 w 336"/>
                  <a:gd name="T21" fmla="*/ 161 h 816"/>
                  <a:gd name="T22" fmla="*/ 212 w 336"/>
                  <a:gd name="T23" fmla="*/ 202 h 816"/>
                  <a:gd name="T24" fmla="*/ 141 w 336"/>
                  <a:gd name="T25" fmla="*/ 229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6" h="816">
                    <a:moveTo>
                      <a:pt x="192" y="816"/>
                    </a:moveTo>
                    <a:lnTo>
                      <a:pt x="48" y="768"/>
                    </a:lnTo>
                    <a:lnTo>
                      <a:pt x="0" y="624"/>
                    </a:lnTo>
                    <a:lnTo>
                      <a:pt x="0" y="480"/>
                    </a:lnTo>
                    <a:lnTo>
                      <a:pt x="48" y="336"/>
                    </a:lnTo>
                    <a:lnTo>
                      <a:pt x="192" y="96"/>
                    </a:lnTo>
                    <a:lnTo>
                      <a:pt x="288" y="0"/>
                    </a:lnTo>
                    <a:lnTo>
                      <a:pt x="336" y="192"/>
                    </a:lnTo>
                    <a:lnTo>
                      <a:pt x="336" y="336"/>
                    </a:lnTo>
                    <a:lnTo>
                      <a:pt x="336" y="480"/>
                    </a:lnTo>
                    <a:lnTo>
                      <a:pt x="336" y="576"/>
                    </a:lnTo>
                    <a:lnTo>
                      <a:pt x="288" y="720"/>
                    </a:lnTo>
                    <a:lnTo>
                      <a:pt x="192" y="816"/>
                    </a:lnTo>
                    <a:close/>
                  </a:path>
                </a:pathLst>
              </a:custGeom>
              <a:gradFill rotWithShape="1">
                <a:gsLst>
                  <a:gs pos="0">
                    <a:schemeClr val="tx2"/>
                  </a:gs>
                  <a:gs pos="100000">
                    <a:srgbClr val="33CC33"/>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Freeform 28"/>
              <p:cNvSpPr>
                <a:spLocks/>
              </p:cNvSpPr>
              <p:nvPr/>
            </p:nvSpPr>
            <p:spPr bwMode="auto">
              <a:xfrm>
                <a:off x="576" y="2527"/>
                <a:ext cx="128" cy="401"/>
              </a:xfrm>
              <a:custGeom>
                <a:avLst/>
                <a:gdLst>
                  <a:gd name="T0" fmla="*/ 0 w 96"/>
                  <a:gd name="T1" fmla="*/ 335 h 480"/>
                  <a:gd name="T2" fmla="*/ 85 w 96"/>
                  <a:gd name="T3" fmla="*/ 201 h 480"/>
                  <a:gd name="T4" fmla="*/ 85 w 96"/>
                  <a:gd name="T5" fmla="*/ 134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Freeform 29"/>
              <p:cNvSpPr>
                <a:spLocks/>
              </p:cNvSpPr>
              <p:nvPr/>
            </p:nvSpPr>
            <p:spPr bwMode="auto">
              <a:xfrm>
                <a:off x="640" y="2650"/>
                <a:ext cx="128" cy="124"/>
              </a:xfrm>
              <a:custGeom>
                <a:avLst/>
                <a:gdLst>
                  <a:gd name="T0" fmla="*/ 0 w 96"/>
                  <a:gd name="T1" fmla="*/ 32 h 480"/>
                  <a:gd name="T2" fmla="*/ 85 w 96"/>
                  <a:gd name="T3" fmla="*/ 19 h 480"/>
                  <a:gd name="T4" fmla="*/ 85 w 96"/>
                  <a:gd name="T5" fmla="*/ 13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Freeform 30"/>
              <p:cNvSpPr>
                <a:spLocks/>
              </p:cNvSpPr>
              <p:nvPr/>
            </p:nvSpPr>
            <p:spPr bwMode="auto">
              <a:xfrm>
                <a:off x="544" y="2650"/>
                <a:ext cx="64" cy="216"/>
              </a:xfrm>
              <a:custGeom>
                <a:avLst/>
                <a:gdLst>
                  <a:gd name="T0" fmla="*/ 43 w 96"/>
                  <a:gd name="T1" fmla="*/ 139 h 336"/>
                  <a:gd name="T2" fmla="*/ 5 w 96"/>
                  <a:gd name="T3" fmla="*/ 109 h 336"/>
                  <a:gd name="T4" fmla="*/ 32 w 96"/>
                  <a:gd name="T5" fmla="*/ 79 h 336"/>
                  <a:gd name="T6" fmla="*/ 0 w 96"/>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336">
                    <a:moveTo>
                      <a:pt x="96" y="336"/>
                    </a:moveTo>
                    <a:lnTo>
                      <a:pt x="12" y="264"/>
                    </a:lnTo>
                    <a:lnTo>
                      <a:pt x="72" y="192"/>
                    </a:lnTo>
                    <a:lnTo>
                      <a:pt x="0"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Freeform 31"/>
              <p:cNvSpPr>
                <a:spLocks/>
              </p:cNvSpPr>
              <p:nvPr/>
            </p:nvSpPr>
            <p:spPr bwMode="auto">
              <a:xfrm>
                <a:off x="624" y="2558"/>
                <a:ext cx="16" cy="154"/>
              </a:xfrm>
              <a:custGeom>
                <a:avLst/>
                <a:gdLst>
                  <a:gd name="T0" fmla="*/ 11 w 24"/>
                  <a:gd name="T1" fmla="*/ 99 h 240"/>
                  <a:gd name="T2" fmla="*/ 0 w 24"/>
                  <a:gd name="T3" fmla="*/ 59 h 240"/>
                  <a:gd name="T4" fmla="*/ 0 w 24"/>
                  <a:gd name="T5" fmla="*/ 40 h 240"/>
                  <a:gd name="T6" fmla="*/ 11 w 24"/>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40">
                    <a:moveTo>
                      <a:pt x="24" y="240"/>
                    </a:moveTo>
                    <a:lnTo>
                      <a:pt x="0" y="144"/>
                    </a:lnTo>
                    <a:lnTo>
                      <a:pt x="0" y="96"/>
                    </a:lnTo>
                    <a:lnTo>
                      <a:pt x="24"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Freeform 32"/>
              <p:cNvSpPr>
                <a:spLocks/>
              </p:cNvSpPr>
              <p:nvPr/>
            </p:nvSpPr>
            <p:spPr bwMode="auto">
              <a:xfrm rot="-3514978">
                <a:off x="216" y="3072"/>
                <a:ext cx="288" cy="432"/>
              </a:xfrm>
              <a:custGeom>
                <a:avLst/>
                <a:gdLst>
                  <a:gd name="T0" fmla="*/ 141 w 336"/>
                  <a:gd name="T1" fmla="*/ 229 h 816"/>
                  <a:gd name="T2" fmla="*/ 35 w 336"/>
                  <a:gd name="T3" fmla="*/ 215 h 816"/>
                  <a:gd name="T4" fmla="*/ 0 w 336"/>
                  <a:gd name="T5" fmla="*/ 175 h 816"/>
                  <a:gd name="T6" fmla="*/ 0 w 336"/>
                  <a:gd name="T7" fmla="*/ 134 h 816"/>
                  <a:gd name="T8" fmla="*/ 35 w 336"/>
                  <a:gd name="T9" fmla="*/ 94 h 816"/>
                  <a:gd name="T10" fmla="*/ 141 w 336"/>
                  <a:gd name="T11" fmla="*/ 27 h 816"/>
                  <a:gd name="T12" fmla="*/ 212 w 336"/>
                  <a:gd name="T13" fmla="*/ 0 h 816"/>
                  <a:gd name="T14" fmla="*/ 247 w 336"/>
                  <a:gd name="T15" fmla="*/ 54 h 816"/>
                  <a:gd name="T16" fmla="*/ 247 w 336"/>
                  <a:gd name="T17" fmla="*/ 94 h 816"/>
                  <a:gd name="T18" fmla="*/ 247 w 336"/>
                  <a:gd name="T19" fmla="*/ 134 h 816"/>
                  <a:gd name="T20" fmla="*/ 247 w 336"/>
                  <a:gd name="T21" fmla="*/ 161 h 816"/>
                  <a:gd name="T22" fmla="*/ 212 w 336"/>
                  <a:gd name="T23" fmla="*/ 202 h 816"/>
                  <a:gd name="T24" fmla="*/ 141 w 336"/>
                  <a:gd name="T25" fmla="*/ 229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6" h="816">
                    <a:moveTo>
                      <a:pt x="192" y="816"/>
                    </a:moveTo>
                    <a:lnTo>
                      <a:pt x="48" y="768"/>
                    </a:lnTo>
                    <a:lnTo>
                      <a:pt x="0" y="624"/>
                    </a:lnTo>
                    <a:lnTo>
                      <a:pt x="0" y="480"/>
                    </a:lnTo>
                    <a:lnTo>
                      <a:pt x="48" y="336"/>
                    </a:lnTo>
                    <a:lnTo>
                      <a:pt x="192" y="96"/>
                    </a:lnTo>
                    <a:lnTo>
                      <a:pt x="288" y="0"/>
                    </a:lnTo>
                    <a:lnTo>
                      <a:pt x="336" y="192"/>
                    </a:lnTo>
                    <a:lnTo>
                      <a:pt x="336" y="336"/>
                    </a:lnTo>
                    <a:lnTo>
                      <a:pt x="336" y="480"/>
                    </a:lnTo>
                    <a:lnTo>
                      <a:pt x="336" y="576"/>
                    </a:lnTo>
                    <a:lnTo>
                      <a:pt x="288" y="720"/>
                    </a:lnTo>
                    <a:lnTo>
                      <a:pt x="192" y="816"/>
                    </a:lnTo>
                    <a:close/>
                  </a:path>
                </a:pathLst>
              </a:custGeom>
              <a:gradFill rotWithShape="1">
                <a:gsLst>
                  <a:gs pos="0">
                    <a:schemeClr val="tx2"/>
                  </a:gs>
                  <a:gs pos="100000">
                    <a:srgbClr val="33CC33"/>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Freeform 33"/>
              <p:cNvSpPr>
                <a:spLocks/>
              </p:cNvSpPr>
              <p:nvPr/>
            </p:nvSpPr>
            <p:spPr bwMode="auto">
              <a:xfrm rot="-3514978">
                <a:off x="317" y="3081"/>
                <a:ext cx="128" cy="401"/>
              </a:xfrm>
              <a:custGeom>
                <a:avLst/>
                <a:gdLst>
                  <a:gd name="T0" fmla="*/ 0 w 96"/>
                  <a:gd name="T1" fmla="*/ 335 h 480"/>
                  <a:gd name="T2" fmla="*/ 85 w 96"/>
                  <a:gd name="T3" fmla="*/ 201 h 480"/>
                  <a:gd name="T4" fmla="*/ 85 w 96"/>
                  <a:gd name="T5" fmla="*/ 134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Freeform 34"/>
              <p:cNvSpPr>
                <a:spLocks/>
              </p:cNvSpPr>
              <p:nvPr/>
            </p:nvSpPr>
            <p:spPr bwMode="auto">
              <a:xfrm rot="-3514978">
                <a:off x="337" y="3157"/>
                <a:ext cx="128" cy="124"/>
              </a:xfrm>
              <a:custGeom>
                <a:avLst/>
                <a:gdLst>
                  <a:gd name="T0" fmla="*/ 0 w 96"/>
                  <a:gd name="T1" fmla="*/ 32 h 480"/>
                  <a:gd name="T2" fmla="*/ 85 w 96"/>
                  <a:gd name="T3" fmla="*/ 19 h 480"/>
                  <a:gd name="T4" fmla="*/ 85 w 96"/>
                  <a:gd name="T5" fmla="*/ 13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35"/>
              <p:cNvSpPr>
                <a:spLocks/>
              </p:cNvSpPr>
              <p:nvPr/>
            </p:nvSpPr>
            <p:spPr bwMode="auto">
              <a:xfrm rot="-3514978">
                <a:off x="342" y="3244"/>
                <a:ext cx="64" cy="216"/>
              </a:xfrm>
              <a:custGeom>
                <a:avLst/>
                <a:gdLst>
                  <a:gd name="T0" fmla="*/ 43 w 96"/>
                  <a:gd name="T1" fmla="*/ 139 h 336"/>
                  <a:gd name="T2" fmla="*/ 5 w 96"/>
                  <a:gd name="T3" fmla="*/ 109 h 336"/>
                  <a:gd name="T4" fmla="*/ 32 w 96"/>
                  <a:gd name="T5" fmla="*/ 79 h 336"/>
                  <a:gd name="T6" fmla="*/ 0 w 96"/>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336">
                    <a:moveTo>
                      <a:pt x="96" y="336"/>
                    </a:moveTo>
                    <a:lnTo>
                      <a:pt x="12" y="264"/>
                    </a:lnTo>
                    <a:lnTo>
                      <a:pt x="72" y="192"/>
                    </a:lnTo>
                    <a:lnTo>
                      <a:pt x="0"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36"/>
              <p:cNvSpPr>
                <a:spLocks/>
              </p:cNvSpPr>
              <p:nvPr/>
            </p:nvSpPr>
            <p:spPr bwMode="auto">
              <a:xfrm rot="-3514978">
                <a:off x="290" y="3164"/>
                <a:ext cx="16" cy="154"/>
              </a:xfrm>
              <a:custGeom>
                <a:avLst/>
                <a:gdLst>
                  <a:gd name="T0" fmla="*/ 11 w 24"/>
                  <a:gd name="T1" fmla="*/ 99 h 240"/>
                  <a:gd name="T2" fmla="*/ 0 w 24"/>
                  <a:gd name="T3" fmla="*/ 59 h 240"/>
                  <a:gd name="T4" fmla="*/ 0 w 24"/>
                  <a:gd name="T5" fmla="*/ 40 h 240"/>
                  <a:gd name="T6" fmla="*/ 11 w 24"/>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40">
                    <a:moveTo>
                      <a:pt x="24" y="240"/>
                    </a:moveTo>
                    <a:lnTo>
                      <a:pt x="0" y="144"/>
                    </a:lnTo>
                    <a:lnTo>
                      <a:pt x="0" y="96"/>
                    </a:lnTo>
                    <a:lnTo>
                      <a:pt x="24"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37"/>
              <p:cNvSpPr>
                <a:spLocks/>
              </p:cNvSpPr>
              <p:nvPr/>
            </p:nvSpPr>
            <p:spPr bwMode="auto">
              <a:xfrm>
                <a:off x="504" y="3420"/>
                <a:ext cx="60" cy="96"/>
              </a:xfrm>
              <a:custGeom>
                <a:avLst/>
                <a:gdLst>
                  <a:gd name="T0" fmla="*/ 0 w 60"/>
                  <a:gd name="T1" fmla="*/ 0 h 96"/>
                  <a:gd name="T2" fmla="*/ 48 w 60"/>
                  <a:gd name="T3" fmla="*/ 96 h 96"/>
                  <a:gd name="T4" fmla="*/ 0 60000 65536"/>
                  <a:gd name="T5" fmla="*/ 0 60000 65536"/>
                </a:gdLst>
                <a:ahLst/>
                <a:cxnLst>
                  <a:cxn ang="T4">
                    <a:pos x="T0" y="T1"/>
                  </a:cxn>
                  <a:cxn ang="T5">
                    <a:pos x="T2" y="T3"/>
                  </a:cxn>
                </a:cxnLst>
                <a:rect l="0" t="0" r="r" b="b"/>
                <a:pathLst>
                  <a:path w="60" h="96">
                    <a:moveTo>
                      <a:pt x="0" y="0"/>
                    </a:moveTo>
                    <a:cubicBezTo>
                      <a:pt x="60" y="20"/>
                      <a:pt x="48" y="36"/>
                      <a:pt x="48" y="96"/>
                    </a:cubicBezTo>
                  </a:path>
                </a:pathLst>
              </a:custGeom>
              <a:noFill/>
              <a:ln w="5715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38"/>
              <p:cNvSpPr>
                <a:spLocks/>
              </p:cNvSpPr>
              <p:nvPr/>
            </p:nvSpPr>
            <p:spPr bwMode="auto">
              <a:xfrm flipH="1">
                <a:off x="528" y="2928"/>
                <a:ext cx="47" cy="96"/>
              </a:xfrm>
              <a:custGeom>
                <a:avLst/>
                <a:gdLst>
                  <a:gd name="T0" fmla="*/ 5 w 72"/>
                  <a:gd name="T1" fmla="*/ 0 h 192"/>
                  <a:gd name="T2" fmla="*/ 0 w 72"/>
                  <a:gd name="T3" fmla="*/ 48 h 192"/>
                  <a:gd name="T4" fmla="*/ 0 60000 65536"/>
                  <a:gd name="T5" fmla="*/ 0 60000 65536"/>
                </a:gdLst>
                <a:ahLst/>
                <a:cxnLst>
                  <a:cxn ang="T4">
                    <a:pos x="T0" y="T1"/>
                  </a:cxn>
                  <a:cxn ang="T5">
                    <a:pos x="T2" y="T3"/>
                  </a:cxn>
                </a:cxnLst>
                <a:rect l="0" t="0" r="r" b="b"/>
                <a:pathLst>
                  <a:path w="72" h="192">
                    <a:moveTo>
                      <a:pt x="12" y="0"/>
                    </a:moveTo>
                    <a:cubicBezTo>
                      <a:pt x="24" y="48"/>
                      <a:pt x="72" y="192"/>
                      <a:pt x="0" y="192"/>
                    </a:cubicBezTo>
                  </a:path>
                </a:pathLst>
              </a:custGeom>
              <a:noFill/>
              <a:ln w="5715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5" name="Group 39"/>
            <p:cNvGrpSpPr>
              <a:grpSpLocks/>
            </p:cNvGrpSpPr>
            <p:nvPr/>
          </p:nvGrpSpPr>
          <p:grpSpPr bwMode="auto">
            <a:xfrm rot="9942732">
              <a:off x="144" y="3360"/>
              <a:ext cx="768" cy="888"/>
              <a:chOff x="144" y="504"/>
              <a:chExt cx="1512" cy="1488"/>
            </a:xfrm>
          </p:grpSpPr>
          <p:sp>
            <p:nvSpPr>
              <p:cNvPr id="30" name="Freeform 40"/>
              <p:cNvSpPr>
                <a:spLocks/>
              </p:cNvSpPr>
              <p:nvPr/>
            </p:nvSpPr>
            <p:spPr bwMode="auto">
              <a:xfrm rot="-5018420">
                <a:off x="108" y="960"/>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Freeform 41"/>
              <p:cNvSpPr>
                <a:spLocks/>
              </p:cNvSpPr>
              <p:nvPr/>
            </p:nvSpPr>
            <p:spPr bwMode="auto">
              <a:xfrm>
                <a:off x="336" y="50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Freeform 42"/>
              <p:cNvSpPr>
                <a:spLocks/>
              </p:cNvSpPr>
              <p:nvPr/>
            </p:nvSpPr>
            <p:spPr bwMode="auto">
              <a:xfrm rot="3651646">
                <a:off x="876" y="61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Freeform 43"/>
              <p:cNvSpPr>
                <a:spLocks/>
              </p:cNvSpPr>
              <p:nvPr/>
            </p:nvSpPr>
            <p:spPr bwMode="auto">
              <a:xfrm rot="8016108">
                <a:off x="972" y="109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Freeform 44"/>
              <p:cNvSpPr>
                <a:spLocks/>
              </p:cNvSpPr>
              <p:nvPr/>
            </p:nvSpPr>
            <p:spPr bwMode="auto">
              <a:xfrm rot="-10025304">
                <a:off x="528" y="134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Oval 45" descr="Large confetti"/>
              <p:cNvSpPr>
                <a:spLocks noChangeArrowheads="1"/>
              </p:cNvSpPr>
              <p:nvPr/>
            </p:nvSpPr>
            <p:spPr bwMode="auto">
              <a:xfrm>
                <a:off x="720" y="1056"/>
                <a:ext cx="336" cy="384"/>
              </a:xfrm>
              <a:prstGeom prst="ellipse">
                <a:avLst/>
              </a:prstGeom>
              <a:pattFill prst="lgConfetti">
                <a:fgClr>
                  <a:srgbClr val="CCCC00"/>
                </a:fgClr>
                <a:bgClr>
                  <a:schemeClr val="tx1"/>
                </a:bgClr>
              </a:patt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grpSp>
          <p:nvGrpSpPr>
            <p:cNvPr id="16" name="Group 46"/>
            <p:cNvGrpSpPr>
              <a:grpSpLocks/>
            </p:cNvGrpSpPr>
            <p:nvPr/>
          </p:nvGrpSpPr>
          <p:grpSpPr bwMode="auto">
            <a:xfrm rot="9942732">
              <a:off x="1680" y="2928"/>
              <a:ext cx="768" cy="888"/>
              <a:chOff x="144" y="504"/>
              <a:chExt cx="1512" cy="1488"/>
            </a:xfrm>
          </p:grpSpPr>
          <p:sp>
            <p:nvSpPr>
              <p:cNvPr id="24" name="Freeform 47"/>
              <p:cNvSpPr>
                <a:spLocks/>
              </p:cNvSpPr>
              <p:nvPr/>
            </p:nvSpPr>
            <p:spPr bwMode="auto">
              <a:xfrm rot="-5018420">
                <a:off x="108" y="960"/>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48"/>
              <p:cNvSpPr>
                <a:spLocks/>
              </p:cNvSpPr>
              <p:nvPr/>
            </p:nvSpPr>
            <p:spPr bwMode="auto">
              <a:xfrm>
                <a:off x="336" y="50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Freeform 49"/>
              <p:cNvSpPr>
                <a:spLocks/>
              </p:cNvSpPr>
              <p:nvPr/>
            </p:nvSpPr>
            <p:spPr bwMode="auto">
              <a:xfrm rot="3651646">
                <a:off x="876" y="61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Freeform 50"/>
              <p:cNvSpPr>
                <a:spLocks/>
              </p:cNvSpPr>
              <p:nvPr/>
            </p:nvSpPr>
            <p:spPr bwMode="auto">
              <a:xfrm rot="8016108">
                <a:off x="972" y="109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Freeform 51"/>
              <p:cNvSpPr>
                <a:spLocks/>
              </p:cNvSpPr>
              <p:nvPr/>
            </p:nvSpPr>
            <p:spPr bwMode="auto">
              <a:xfrm rot="-10025304">
                <a:off x="528" y="134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Oval 52" descr="Large confetti"/>
              <p:cNvSpPr>
                <a:spLocks noChangeArrowheads="1"/>
              </p:cNvSpPr>
              <p:nvPr/>
            </p:nvSpPr>
            <p:spPr bwMode="auto">
              <a:xfrm>
                <a:off x="720" y="1056"/>
                <a:ext cx="336" cy="384"/>
              </a:xfrm>
              <a:prstGeom prst="ellipse">
                <a:avLst/>
              </a:prstGeom>
              <a:pattFill prst="lgConfetti">
                <a:fgClr>
                  <a:srgbClr val="CCCC00"/>
                </a:fgClr>
                <a:bgClr>
                  <a:schemeClr val="tx1"/>
                </a:bgClr>
              </a:patt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grpSp>
          <p:nvGrpSpPr>
            <p:cNvPr id="17" name="Group 53"/>
            <p:cNvGrpSpPr>
              <a:grpSpLocks/>
            </p:cNvGrpSpPr>
            <p:nvPr/>
          </p:nvGrpSpPr>
          <p:grpSpPr bwMode="auto">
            <a:xfrm rot="20069967" flipH="1">
              <a:off x="153" y="2297"/>
              <a:ext cx="192" cy="528"/>
              <a:chOff x="480" y="2496"/>
              <a:chExt cx="288" cy="528"/>
            </a:xfrm>
          </p:grpSpPr>
          <p:sp>
            <p:nvSpPr>
              <p:cNvPr id="18" name="Freeform 54"/>
              <p:cNvSpPr>
                <a:spLocks/>
              </p:cNvSpPr>
              <p:nvPr/>
            </p:nvSpPr>
            <p:spPr bwMode="auto">
              <a:xfrm>
                <a:off x="480" y="2496"/>
                <a:ext cx="288" cy="432"/>
              </a:xfrm>
              <a:custGeom>
                <a:avLst/>
                <a:gdLst>
                  <a:gd name="T0" fmla="*/ 141 w 336"/>
                  <a:gd name="T1" fmla="*/ 229 h 816"/>
                  <a:gd name="T2" fmla="*/ 35 w 336"/>
                  <a:gd name="T3" fmla="*/ 215 h 816"/>
                  <a:gd name="T4" fmla="*/ 0 w 336"/>
                  <a:gd name="T5" fmla="*/ 175 h 816"/>
                  <a:gd name="T6" fmla="*/ 0 w 336"/>
                  <a:gd name="T7" fmla="*/ 134 h 816"/>
                  <a:gd name="T8" fmla="*/ 35 w 336"/>
                  <a:gd name="T9" fmla="*/ 94 h 816"/>
                  <a:gd name="T10" fmla="*/ 141 w 336"/>
                  <a:gd name="T11" fmla="*/ 27 h 816"/>
                  <a:gd name="T12" fmla="*/ 212 w 336"/>
                  <a:gd name="T13" fmla="*/ 0 h 816"/>
                  <a:gd name="T14" fmla="*/ 247 w 336"/>
                  <a:gd name="T15" fmla="*/ 54 h 816"/>
                  <a:gd name="T16" fmla="*/ 247 w 336"/>
                  <a:gd name="T17" fmla="*/ 94 h 816"/>
                  <a:gd name="T18" fmla="*/ 247 w 336"/>
                  <a:gd name="T19" fmla="*/ 134 h 816"/>
                  <a:gd name="T20" fmla="*/ 247 w 336"/>
                  <a:gd name="T21" fmla="*/ 161 h 816"/>
                  <a:gd name="T22" fmla="*/ 212 w 336"/>
                  <a:gd name="T23" fmla="*/ 202 h 816"/>
                  <a:gd name="T24" fmla="*/ 141 w 336"/>
                  <a:gd name="T25" fmla="*/ 229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6" h="816">
                    <a:moveTo>
                      <a:pt x="192" y="816"/>
                    </a:moveTo>
                    <a:lnTo>
                      <a:pt x="48" y="768"/>
                    </a:lnTo>
                    <a:lnTo>
                      <a:pt x="0" y="624"/>
                    </a:lnTo>
                    <a:lnTo>
                      <a:pt x="0" y="480"/>
                    </a:lnTo>
                    <a:lnTo>
                      <a:pt x="48" y="336"/>
                    </a:lnTo>
                    <a:lnTo>
                      <a:pt x="192" y="96"/>
                    </a:lnTo>
                    <a:lnTo>
                      <a:pt x="288" y="0"/>
                    </a:lnTo>
                    <a:lnTo>
                      <a:pt x="336" y="192"/>
                    </a:lnTo>
                    <a:lnTo>
                      <a:pt x="336" y="336"/>
                    </a:lnTo>
                    <a:lnTo>
                      <a:pt x="336" y="480"/>
                    </a:lnTo>
                    <a:lnTo>
                      <a:pt x="336" y="576"/>
                    </a:lnTo>
                    <a:lnTo>
                      <a:pt x="288" y="720"/>
                    </a:lnTo>
                    <a:lnTo>
                      <a:pt x="192" y="816"/>
                    </a:lnTo>
                    <a:close/>
                  </a:path>
                </a:pathLst>
              </a:custGeom>
              <a:gradFill rotWithShape="1">
                <a:gsLst>
                  <a:gs pos="0">
                    <a:schemeClr val="tx2"/>
                  </a:gs>
                  <a:gs pos="100000">
                    <a:srgbClr val="33CC33"/>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Freeform 55"/>
              <p:cNvSpPr>
                <a:spLocks/>
              </p:cNvSpPr>
              <p:nvPr/>
            </p:nvSpPr>
            <p:spPr bwMode="auto">
              <a:xfrm>
                <a:off x="576" y="2527"/>
                <a:ext cx="128" cy="401"/>
              </a:xfrm>
              <a:custGeom>
                <a:avLst/>
                <a:gdLst>
                  <a:gd name="T0" fmla="*/ 0 w 96"/>
                  <a:gd name="T1" fmla="*/ 335 h 480"/>
                  <a:gd name="T2" fmla="*/ 85 w 96"/>
                  <a:gd name="T3" fmla="*/ 201 h 480"/>
                  <a:gd name="T4" fmla="*/ 85 w 96"/>
                  <a:gd name="T5" fmla="*/ 134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56"/>
              <p:cNvSpPr>
                <a:spLocks/>
              </p:cNvSpPr>
              <p:nvPr/>
            </p:nvSpPr>
            <p:spPr bwMode="auto">
              <a:xfrm>
                <a:off x="640" y="2650"/>
                <a:ext cx="128" cy="124"/>
              </a:xfrm>
              <a:custGeom>
                <a:avLst/>
                <a:gdLst>
                  <a:gd name="T0" fmla="*/ 0 w 96"/>
                  <a:gd name="T1" fmla="*/ 32 h 480"/>
                  <a:gd name="T2" fmla="*/ 85 w 96"/>
                  <a:gd name="T3" fmla="*/ 19 h 480"/>
                  <a:gd name="T4" fmla="*/ 85 w 96"/>
                  <a:gd name="T5" fmla="*/ 13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57"/>
              <p:cNvSpPr>
                <a:spLocks/>
              </p:cNvSpPr>
              <p:nvPr/>
            </p:nvSpPr>
            <p:spPr bwMode="auto">
              <a:xfrm>
                <a:off x="544" y="2650"/>
                <a:ext cx="64" cy="216"/>
              </a:xfrm>
              <a:custGeom>
                <a:avLst/>
                <a:gdLst>
                  <a:gd name="T0" fmla="*/ 43 w 96"/>
                  <a:gd name="T1" fmla="*/ 139 h 336"/>
                  <a:gd name="T2" fmla="*/ 5 w 96"/>
                  <a:gd name="T3" fmla="*/ 109 h 336"/>
                  <a:gd name="T4" fmla="*/ 32 w 96"/>
                  <a:gd name="T5" fmla="*/ 79 h 336"/>
                  <a:gd name="T6" fmla="*/ 0 w 96"/>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336">
                    <a:moveTo>
                      <a:pt x="96" y="336"/>
                    </a:moveTo>
                    <a:lnTo>
                      <a:pt x="12" y="264"/>
                    </a:lnTo>
                    <a:lnTo>
                      <a:pt x="72" y="192"/>
                    </a:lnTo>
                    <a:lnTo>
                      <a:pt x="0"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58"/>
              <p:cNvSpPr>
                <a:spLocks/>
              </p:cNvSpPr>
              <p:nvPr/>
            </p:nvSpPr>
            <p:spPr bwMode="auto">
              <a:xfrm>
                <a:off x="624" y="2558"/>
                <a:ext cx="16" cy="154"/>
              </a:xfrm>
              <a:custGeom>
                <a:avLst/>
                <a:gdLst>
                  <a:gd name="T0" fmla="*/ 11 w 24"/>
                  <a:gd name="T1" fmla="*/ 99 h 240"/>
                  <a:gd name="T2" fmla="*/ 0 w 24"/>
                  <a:gd name="T3" fmla="*/ 59 h 240"/>
                  <a:gd name="T4" fmla="*/ 0 w 24"/>
                  <a:gd name="T5" fmla="*/ 40 h 240"/>
                  <a:gd name="T6" fmla="*/ 11 w 24"/>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40">
                    <a:moveTo>
                      <a:pt x="24" y="240"/>
                    </a:moveTo>
                    <a:lnTo>
                      <a:pt x="0" y="144"/>
                    </a:lnTo>
                    <a:lnTo>
                      <a:pt x="0" y="96"/>
                    </a:lnTo>
                    <a:lnTo>
                      <a:pt x="24"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59"/>
              <p:cNvSpPr>
                <a:spLocks/>
              </p:cNvSpPr>
              <p:nvPr/>
            </p:nvSpPr>
            <p:spPr bwMode="auto">
              <a:xfrm flipH="1">
                <a:off x="528" y="2928"/>
                <a:ext cx="47" cy="96"/>
              </a:xfrm>
              <a:custGeom>
                <a:avLst/>
                <a:gdLst>
                  <a:gd name="T0" fmla="*/ 5 w 72"/>
                  <a:gd name="T1" fmla="*/ 0 h 192"/>
                  <a:gd name="T2" fmla="*/ 0 w 72"/>
                  <a:gd name="T3" fmla="*/ 48 h 192"/>
                  <a:gd name="T4" fmla="*/ 0 60000 65536"/>
                  <a:gd name="T5" fmla="*/ 0 60000 65536"/>
                </a:gdLst>
                <a:ahLst/>
                <a:cxnLst>
                  <a:cxn ang="T4">
                    <a:pos x="T0" y="T1"/>
                  </a:cxn>
                  <a:cxn ang="T5">
                    <a:pos x="T2" y="T3"/>
                  </a:cxn>
                </a:cxnLst>
                <a:rect l="0" t="0" r="r" b="b"/>
                <a:pathLst>
                  <a:path w="72" h="192">
                    <a:moveTo>
                      <a:pt x="12" y="0"/>
                    </a:moveTo>
                    <a:cubicBezTo>
                      <a:pt x="24" y="48"/>
                      <a:pt x="72" y="192"/>
                      <a:pt x="0" y="192"/>
                    </a:cubicBezTo>
                  </a:path>
                </a:pathLst>
              </a:custGeom>
              <a:noFill/>
              <a:ln w="5715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pic>
        <p:nvPicPr>
          <p:cNvPr id="61" name="Picture 64" descr="EART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96954" y="1162730"/>
            <a:ext cx="672678" cy="44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73" descr="anh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86" y="87832"/>
            <a:ext cx="2723072" cy="2149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74" descr="EART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954198" y="230196"/>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TextBox 63"/>
          <p:cNvSpPr txBox="1"/>
          <p:nvPr/>
        </p:nvSpPr>
        <p:spPr>
          <a:xfrm>
            <a:off x="3677711" y="975477"/>
            <a:ext cx="8110087" cy="5509200"/>
          </a:xfrm>
          <a:prstGeom prst="rect">
            <a:avLst/>
          </a:prstGeom>
          <a:noFill/>
        </p:spPr>
        <p:txBody>
          <a:bodyPr wrap="square">
            <a:spAutoFit/>
          </a:bodyPr>
          <a:lstStyle/>
          <a:p>
            <a:pPr marL="457200" indent="-457200">
              <a:lnSpc>
                <a:spcPct val="150000"/>
              </a:lnSpc>
              <a:buFontTx/>
              <a:buChar char="-"/>
              <a:defRPr/>
            </a:pPr>
            <a:r>
              <a:rPr lang="en-US" sz="3200" b="1" dirty="0" err="1" smtClean="0">
                <a:solidFill>
                  <a:srgbClr val="3333FF"/>
                </a:solidFill>
                <a:latin typeface="Times New Roman" panose="02020603050405020304" pitchFamily="18" charset="0"/>
                <a:cs typeface="Times New Roman" panose="02020603050405020304" pitchFamily="18" charset="0"/>
              </a:rPr>
              <a:t>Học</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smtClean="0">
                <a:solidFill>
                  <a:srgbClr val="3333FF"/>
                </a:solidFill>
                <a:latin typeface="Times New Roman" panose="02020603050405020304" pitchFamily="18" charset="0"/>
                <a:cs typeface="Times New Roman" panose="02020603050405020304" pitchFamily="18" charset="0"/>
              </a:rPr>
              <a:t>bài</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smtClean="0">
                <a:solidFill>
                  <a:srgbClr val="3333FF"/>
                </a:solidFill>
                <a:latin typeface="Times New Roman" panose="02020603050405020304" pitchFamily="18" charset="0"/>
                <a:cs typeface="Times New Roman" panose="02020603050405020304" pitchFamily="18" charset="0"/>
              </a:rPr>
              <a:t>và</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a:solidFill>
                  <a:srgbClr val="3333FF"/>
                </a:solidFill>
                <a:latin typeface="Times New Roman" panose="02020603050405020304" pitchFamily="18" charset="0"/>
                <a:cs typeface="Times New Roman" panose="02020603050405020304" pitchFamily="18" charset="0"/>
              </a:rPr>
              <a:t>n</a:t>
            </a:r>
            <a:r>
              <a:rPr lang="en-US" sz="3200" b="1" dirty="0" err="1" smtClean="0">
                <a:solidFill>
                  <a:srgbClr val="3333FF"/>
                </a:solidFill>
                <a:latin typeface="Times New Roman" panose="02020603050405020304" pitchFamily="18" charset="0"/>
                <a:cs typeface="Times New Roman" panose="02020603050405020304" pitchFamily="18" charset="0"/>
              </a:rPr>
              <a:t>ghiên</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smtClean="0">
                <a:solidFill>
                  <a:srgbClr val="3333FF"/>
                </a:solidFill>
                <a:latin typeface="Times New Roman" panose="02020603050405020304" pitchFamily="18" charset="0"/>
                <a:cs typeface="Times New Roman" panose="02020603050405020304" pitchFamily="18" charset="0"/>
              </a:rPr>
              <a:t>cứu</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smtClean="0">
                <a:solidFill>
                  <a:srgbClr val="3333FF"/>
                </a:solidFill>
                <a:latin typeface="Times New Roman" panose="02020603050405020304" pitchFamily="18" charset="0"/>
                <a:cs typeface="Times New Roman" panose="02020603050405020304" pitchFamily="18" charset="0"/>
              </a:rPr>
              <a:t>trước</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smtClean="0">
                <a:solidFill>
                  <a:srgbClr val="3333FF"/>
                </a:solidFill>
                <a:latin typeface="Times New Roman" panose="02020603050405020304" pitchFamily="18" charset="0"/>
                <a:cs typeface="Times New Roman" panose="02020603050405020304" pitchFamily="18" charset="0"/>
              </a:rPr>
              <a:t>bài</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12: </a:t>
            </a:r>
            <a:r>
              <a:rPr lang="en-US" altLang="en-US" sz="3200" b="1" dirty="0" err="1"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Núi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lửa</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và</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Động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đất</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theo</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gợi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ý: </a:t>
            </a:r>
          </a:p>
          <a:p>
            <a:pPr>
              <a:spcBef>
                <a:spcPct val="50000"/>
              </a:spcBef>
            </a:pP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Tìm</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hiểu</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về</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động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đất</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và</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núi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lửa</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và</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nguyên</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nhân</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của</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hiện</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tượng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a:t>
            </a:r>
          </a:p>
          <a:p>
            <a:pPr>
              <a:spcBef>
                <a:spcPct val="50000"/>
              </a:spcBef>
            </a:pP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Tìm</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kiếm</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thông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tin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về</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thảm</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họa</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động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đất</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và</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núi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lửa</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gây</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ra.</a:t>
            </a:r>
            <a:endPar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endParaRPr>
          </a:p>
          <a:p>
            <a:pPr>
              <a:spcBef>
                <a:spcPct val="50000"/>
              </a:spcBef>
            </a:pP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Cách</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ứng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phó</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khi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có</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động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đất</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và</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núi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lửa</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a:t>
            </a:r>
          </a:p>
          <a:p>
            <a:pPr marL="457200" indent="-457200">
              <a:lnSpc>
                <a:spcPct val="150000"/>
              </a:lnSpc>
              <a:buFontTx/>
              <a:buChar char="-"/>
              <a:defRPr/>
            </a:pPr>
            <a:endParaRPr lang="en-US" sz="3200" b="1" dirty="0" smtClean="0">
              <a:solidFill>
                <a:srgbClr val="3333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875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randombar(horizontal)">
                                      <p:cBhvr>
                                        <p:cTn id="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40122" y="122464"/>
            <a:ext cx="10530699" cy="15675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00B050"/>
                </a:solidFill>
                <a:latin typeface="Times New Roman" panose="02020603050405020304" pitchFamily="18" charset="0"/>
                <a:cs typeface="Times New Roman" panose="02020603050405020304" pitchFamily="18" charset="0"/>
              </a:rPr>
              <a:t>CHƯƠNG 3: CẤU TẠO CỦA TRÁI ĐẤT. </a:t>
            </a:r>
            <a:r>
              <a:rPr lang="en-US" sz="3200" b="1" dirty="0">
                <a:solidFill>
                  <a:srgbClr val="00B050"/>
                </a:solidFill>
                <a:latin typeface="Times New Roman" panose="02020603050405020304" pitchFamily="18" charset="0"/>
                <a:cs typeface="Times New Roman" panose="02020603050405020304" pitchFamily="18" charset="0"/>
              </a:rPr>
              <a:t>VỎ TRÁI ĐẤT</a:t>
            </a:r>
            <a:endParaRPr lang="en-US" sz="3200" b="1" dirty="0" smtClean="0">
              <a:solidFill>
                <a:srgbClr val="00B050"/>
              </a:solidFill>
              <a:latin typeface="Times New Roman" panose="02020603050405020304" pitchFamily="18" charset="0"/>
              <a:cs typeface="Times New Roman" panose="02020603050405020304" pitchFamily="18" charset="0"/>
            </a:endParaRPr>
          </a:p>
          <a:p>
            <a:pPr algn="ctr"/>
            <a:r>
              <a:rPr lang="en-US" sz="3200" b="1" dirty="0" smtClean="0">
                <a:solidFill>
                  <a:srgbClr val="FF0000"/>
                </a:solidFill>
                <a:latin typeface="Times New Roman" panose="02020603050405020304" pitchFamily="18" charset="0"/>
                <a:cs typeface="Times New Roman" panose="02020603050405020304" pitchFamily="18" charset="0"/>
              </a:rPr>
              <a:t>BÀI 11: QUÁ TRÌNH NỘI SINH VÀ QUÁ TRÌNH NGOẠI SINH. HIỆN TƯỢNG TẠO NÚI</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9" name="Picture 3" descr="MTNLAKE1"/>
          <p:cNvPicPr>
            <a:picLocks noChangeAspect="1" noChangeArrowheads="1"/>
          </p:cNvPicPr>
          <p:nvPr/>
        </p:nvPicPr>
        <p:blipFill>
          <a:blip r:embed="rId2"/>
          <a:srcRect/>
          <a:stretch>
            <a:fillRect/>
          </a:stretch>
        </p:blipFill>
        <p:spPr bwMode="auto">
          <a:xfrm>
            <a:off x="1033396" y="1690007"/>
            <a:ext cx="10344149" cy="5072251"/>
          </a:xfrm>
          <a:prstGeom prst="rect">
            <a:avLst/>
          </a:prstGeom>
          <a:noFill/>
          <a:ln w="9525">
            <a:noFill/>
            <a:miter lim="800000"/>
            <a:headEnd/>
            <a:tailEnd/>
          </a:ln>
        </p:spPr>
      </p:pic>
    </p:spTree>
    <p:extLst>
      <p:ext uri="{BB962C8B-B14F-4D97-AF65-F5344CB8AC3E}">
        <p14:creationId xmlns:p14="http://schemas.microsoft.com/office/powerpoint/2010/main" val="311129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2"/>
          <p:cNvPicPr preferRelativeResize="0"/>
          <p:nvPr/>
        </p:nvPicPr>
        <p:blipFill rotWithShape="1">
          <a:blip r:embed="rId4">
            <a:alphaModFix/>
          </a:blip>
          <a:srcRect/>
          <a:stretch/>
        </p:blipFill>
        <p:spPr>
          <a:xfrm>
            <a:off x="6583225" y="-226762"/>
            <a:ext cx="1291983" cy="8635378"/>
          </a:xfrm>
          <a:prstGeom prst="rect">
            <a:avLst/>
          </a:prstGeom>
          <a:noFill/>
          <a:ln>
            <a:noFill/>
          </a:ln>
        </p:spPr>
      </p:pic>
      <p:sp>
        <p:nvSpPr>
          <p:cNvPr id="2" name="Rounded Rectangle 1"/>
          <p:cNvSpPr/>
          <p:nvPr/>
        </p:nvSpPr>
        <p:spPr>
          <a:xfrm>
            <a:off x="2257809" y="245664"/>
            <a:ext cx="7869836" cy="792428"/>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4800" b="1" dirty="0" smtClean="0">
                <a:solidFill>
                  <a:srgbClr val="FF0000"/>
                </a:solidFill>
                <a:latin typeface="+mj-lt"/>
              </a:rPr>
              <a:t>NỘI DUNG BÀI HỌC</a:t>
            </a:r>
            <a:endParaRPr lang="en-GB" sz="4800" b="1" dirty="0">
              <a:solidFill>
                <a:srgbClr val="FF0000"/>
              </a:solidFill>
              <a:latin typeface="+mj-lt"/>
            </a:endParaRPr>
          </a:p>
        </p:txBody>
      </p:sp>
      <p:grpSp>
        <p:nvGrpSpPr>
          <p:cNvPr id="109" name="Google Shape;109;p2"/>
          <p:cNvGrpSpPr/>
          <p:nvPr/>
        </p:nvGrpSpPr>
        <p:grpSpPr>
          <a:xfrm>
            <a:off x="7306811" y="4619211"/>
            <a:ext cx="5063015" cy="1683467"/>
            <a:chOff x="5489437" y="1671145"/>
            <a:chExt cx="6979697" cy="1460794"/>
          </a:xfrm>
        </p:grpSpPr>
        <p:pic>
          <p:nvPicPr>
            <p:cNvPr id="110" name="Google Shape;110;p2"/>
            <p:cNvPicPr preferRelativeResize="0"/>
            <p:nvPr/>
          </p:nvPicPr>
          <p:blipFill rotWithShape="1">
            <a:blip r:embed="rId5">
              <a:alphaModFix/>
            </a:blip>
            <a:srcRect t="37138"/>
            <a:stretch/>
          </p:blipFill>
          <p:spPr>
            <a:xfrm>
              <a:off x="5555671" y="1786758"/>
              <a:ext cx="6913463" cy="1345181"/>
            </a:xfrm>
            <a:prstGeom prst="rect">
              <a:avLst/>
            </a:prstGeom>
            <a:noFill/>
            <a:ln>
              <a:noFill/>
            </a:ln>
          </p:spPr>
        </p:pic>
        <p:sp>
          <p:nvSpPr>
            <p:cNvPr id="111" name="Google Shape;111;p2"/>
            <p:cNvSpPr/>
            <p:nvPr/>
          </p:nvSpPr>
          <p:spPr>
            <a:xfrm>
              <a:off x="5489437" y="1671145"/>
              <a:ext cx="6366232" cy="932137"/>
            </a:xfrm>
            <a:custGeom>
              <a:avLst/>
              <a:gdLst/>
              <a:ahLst/>
              <a:cxnLst/>
              <a:rect l="l" t="t" r="r" b="b"/>
              <a:pathLst>
                <a:path w="6366232" h="935498" extrusionOk="0">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rgbClr val="33CC33"/>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5" name="TextBox 4"/>
          <p:cNvSpPr txBox="1"/>
          <p:nvPr/>
        </p:nvSpPr>
        <p:spPr>
          <a:xfrm>
            <a:off x="7625007" y="4737045"/>
            <a:ext cx="4260839" cy="646331"/>
          </a:xfrm>
          <a:prstGeom prst="rect">
            <a:avLst/>
          </a:prstGeom>
          <a:noFill/>
        </p:spPr>
        <p:txBody>
          <a:bodyPr wrap="square" rtlCol="0">
            <a:spAutoFit/>
          </a:bodyPr>
          <a:lstStyle/>
          <a:p>
            <a:r>
              <a:rPr lang="en-GB" sz="3600" b="1" dirty="0" smtClean="0">
                <a:latin typeface="Times New Roman" panose="02020603050405020304" pitchFamily="18" charset="0"/>
                <a:cs typeface="Times New Roman" panose="02020603050405020304" pitchFamily="18" charset="0"/>
              </a:rPr>
              <a:t>    </a:t>
            </a:r>
            <a:r>
              <a:rPr lang="en-GB" sz="3400" b="1" dirty="0" err="1" smtClean="0">
                <a:latin typeface="Times New Roman" panose="02020603050405020304" pitchFamily="18" charset="0"/>
                <a:cs typeface="Times New Roman" panose="02020603050405020304" pitchFamily="18" charset="0"/>
              </a:rPr>
              <a:t>Hiện</a:t>
            </a:r>
            <a:r>
              <a:rPr lang="en-GB" sz="3400" b="1" dirty="0" smtClean="0">
                <a:latin typeface="Times New Roman" panose="02020603050405020304" pitchFamily="18" charset="0"/>
                <a:cs typeface="Times New Roman" panose="02020603050405020304" pitchFamily="18" charset="0"/>
              </a:rPr>
              <a:t> </a:t>
            </a:r>
            <a:r>
              <a:rPr lang="en-GB" sz="3400" b="1" dirty="0" err="1" smtClean="0">
                <a:latin typeface="Times New Roman" panose="02020603050405020304" pitchFamily="18" charset="0"/>
                <a:cs typeface="Times New Roman" panose="02020603050405020304" pitchFamily="18" charset="0"/>
              </a:rPr>
              <a:t>tượng</a:t>
            </a:r>
            <a:r>
              <a:rPr lang="en-GB" sz="3400" b="1" dirty="0" smtClean="0">
                <a:latin typeface="Times New Roman" panose="02020603050405020304" pitchFamily="18" charset="0"/>
                <a:cs typeface="Times New Roman" panose="02020603050405020304" pitchFamily="18" charset="0"/>
              </a:rPr>
              <a:t> </a:t>
            </a:r>
            <a:r>
              <a:rPr lang="en-GB" sz="3400" b="1" dirty="0" err="1" smtClean="0">
                <a:latin typeface="Times New Roman" panose="02020603050405020304" pitchFamily="18" charset="0"/>
                <a:cs typeface="Times New Roman" panose="02020603050405020304" pitchFamily="18" charset="0"/>
              </a:rPr>
              <a:t>tạo</a:t>
            </a:r>
            <a:r>
              <a:rPr lang="en-GB" sz="3400" b="1" dirty="0" smtClean="0">
                <a:latin typeface="Times New Roman" panose="02020603050405020304" pitchFamily="18" charset="0"/>
                <a:cs typeface="Times New Roman" panose="02020603050405020304" pitchFamily="18" charset="0"/>
              </a:rPr>
              <a:t> </a:t>
            </a:r>
            <a:r>
              <a:rPr lang="en-GB" sz="3400" b="1" dirty="0" err="1" smtClean="0">
                <a:latin typeface="Times New Roman" panose="02020603050405020304" pitchFamily="18" charset="0"/>
                <a:cs typeface="Times New Roman" panose="02020603050405020304" pitchFamily="18" charset="0"/>
              </a:rPr>
              <a:t>núi</a:t>
            </a:r>
            <a:endParaRPr lang="en-GB" sz="3400" b="1" dirty="0">
              <a:latin typeface="Times New Roman" panose="02020603050405020304" pitchFamily="18" charset="0"/>
              <a:cs typeface="Times New Roman" panose="02020603050405020304" pitchFamily="18" charset="0"/>
            </a:endParaRPr>
          </a:p>
        </p:txBody>
      </p:sp>
      <p:pic>
        <p:nvPicPr>
          <p:cNvPr id="19" name="Google Shape;107;p2"/>
          <p:cNvPicPr preferRelativeResize="0"/>
          <p:nvPr/>
        </p:nvPicPr>
        <p:blipFill rotWithShape="1">
          <a:blip r:embed="rId6">
            <a:alphaModFix/>
          </a:blip>
          <a:srcRect/>
          <a:stretch/>
        </p:blipFill>
        <p:spPr>
          <a:xfrm>
            <a:off x="7451126" y="4842817"/>
            <a:ext cx="636392" cy="526529"/>
          </a:xfrm>
          <a:prstGeom prst="rect">
            <a:avLst/>
          </a:prstGeom>
          <a:solidFill>
            <a:srgbClr val="C55A11"/>
          </a:solidFill>
          <a:ln>
            <a:noFill/>
          </a:ln>
        </p:spPr>
      </p:pic>
      <p:grpSp>
        <p:nvGrpSpPr>
          <p:cNvPr id="24" name="Google Shape;104;p2"/>
          <p:cNvGrpSpPr/>
          <p:nvPr/>
        </p:nvGrpSpPr>
        <p:grpSpPr>
          <a:xfrm flipH="1">
            <a:off x="-402201" y="2457945"/>
            <a:ext cx="7709012" cy="1683093"/>
            <a:chOff x="5489437" y="1671145"/>
            <a:chExt cx="6979697" cy="1460794"/>
          </a:xfrm>
        </p:grpSpPr>
        <p:pic>
          <p:nvPicPr>
            <p:cNvPr id="26" name="Google Shape;105;p2"/>
            <p:cNvPicPr preferRelativeResize="0"/>
            <p:nvPr/>
          </p:nvPicPr>
          <p:blipFill rotWithShape="1">
            <a:blip r:embed="rId5">
              <a:alphaModFix/>
            </a:blip>
            <a:srcRect t="37138"/>
            <a:stretch/>
          </p:blipFill>
          <p:spPr>
            <a:xfrm>
              <a:off x="5555671" y="1786758"/>
              <a:ext cx="6913463" cy="1345181"/>
            </a:xfrm>
            <a:prstGeom prst="rect">
              <a:avLst/>
            </a:prstGeom>
            <a:noFill/>
            <a:ln>
              <a:noFill/>
            </a:ln>
          </p:spPr>
        </p:pic>
        <p:sp>
          <p:nvSpPr>
            <p:cNvPr id="27" name="Google Shape;106;p2"/>
            <p:cNvSpPr/>
            <p:nvPr/>
          </p:nvSpPr>
          <p:spPr>
            <a:xfrm>
              <a:off x="5489437" y="1671145"/>
              <a:ext cx="6366232" cy="932137"/>
            </a:xfrm>
            <a:custGeom>
              <a:avLst/>
              <a:gdLst/>
              <a:ahLst/>
              <a:cxnLst/>
              <a:rect l="l" t="t" r="r" b="b"/>
              <a:pathLst>
                <a:path w="6366232" h="935498" extrusionOk="0">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rgbClr val="CC66FF"/>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30" name="TextBox 29"/>
          <p:cNvSpPr txBox="1"/>
          <p:nvPr/>
        </p:nvSpPr>
        <p:spPr>
          <a:xfrm>
            <a:off x="343949" y="2457945"/>
            <a:ext cx="6042973" cy="1200329"/>
          </a:xfrm>
          <a:prstGeom prst="rect">
            <a:avLst/>
          </a:prstGeom>
          <a:noFill/>
        </p:spPr>
        <p:txBody>
          <a:bodyPr wrap="square" rtlCol="0">
            <a:spAutoFit/>
          </a:bodyPr>
          <a:lstStyle/>
          <a:p>
            <a:pPr algn="ct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Quá</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trình</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nội</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sinh</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và</a:t>
            </a:r>
            <a:r>
              <a:rPr lang="en-GB" sz="3600" b="1" dirty="0" smtClean="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Q</a:t>
            </a:r>
            <a:r>
              <a:rPr lang="en-GB" sz="3600" b="1" dirty="0" err="1" smtClean="0">
                <a:latin typeface="Times New Roman" panose="02020603050405020304" pitchFamily="18" charset="0"/>
                <a:cs typeface="Times New Roman" panose="02020603050405020304" pitchFamily="18" charset="0"/>
              </a:rPr>
              <a:t>uá</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trình</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ngoại</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sinh</a:t>
            </a:r>
            <a:endParaRPr lang="en-GB" sz="3600" b="1" dirty="0">
              <a:latin typeface="Times New Roman" panose="02020603050405020304" pitchFamily="18" charset="0"/>
              <a:cs typeface="Times New Roman" panose="02020603050405020304" pitchFamily="18" charset="0"/>
            </a:endParaRPr>
          </a:p>
        </p:txBody>
      </p:sp>
      <p:sp>
        <p:nvSpPr>
          <p:cNvPr id="32" name="Rounded Rectangle 31"/>
          <p:cNvSpPr/>
          <p:nvPr/>
        </p:nvSpPr>
        <p:spPr>
          <a:xfrm>
            <a:off x="6411718" y="2674577"/>
            <a:ext cx="686144" cy="580109"/>
          </a:xfrm>
          <a:prstGeom prst="roundRect">
            <a:avLst/>
          </a:prstGeom>
          <a:solidFill>
            <a:schemeClr val="bg1">
              <a:lumMod val="8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vi-VN" sz="4000" b="1" dirty="0" smtClean="0">
                <a:solidFill>
                  <a:schemeClr val="bg1">
                    <a:lumMod val="50000"/>
                  </a:schemeClr>
                </a:solidFill>
              </a:rPr>
              <a:t>1</a:t>
            </a:r>
            <a:endParaRPr lang="en-GB" sz="4000" b="1" dirty="0">
              <a:solidFill>
                <a:schemeClr val="bg1">
                  <a:lumMod val="50000"/>
                </a:schemeClr>
              </a:solidFill>
            </a:endParaRPr>
          </a:p>
        </p:txBody>
      </p:sp>
      <p:pic>
        <p:nvPicPr>
          <p:cNvPr id="33" name="Picture 32"/>
          <p:cNvPicPr/>
          <p:nvPr/>
        </p:nvPicPr>
        <p:blipFill>
          <a:blip r:embed="rId7"/>
          <a:stretch>
            <a:fillRect/>
          </a:stretch>
        </p:blipFill>
        <p:spPr>
          <a:xfrm>
            <a:off x="8014474" y="1984231"/>
            <a:ext cx="3910350" cy="2589795"/>
          </a:xfrm>
          <a:prstGeom prst="rect">
            <a:avLst/>
          </a:prstGeom>
        </p:spPr>
      </p:pic>
      <p:pic>
        <p:nvPicPr>
          <p:cNvPr id="34" name="Picture 1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15115" y="3569781"/>
            <a:ext cx="2721100" cy="156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4" descr="nui lauu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54113" y="3569781"/>
            <a:ext cx="2740661" cy="1591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0" descr="10-1409885176_660x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54113" y="5156323"/>
            <a:ext cx="2729112" cy="1563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7" descr="Thuy%20Dien%20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5113" y="5175892"/>
            <a:ext cx="2738999" cy="1540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79536932"/>
      </p:ext>
    </p:extLst>
  </p:cSld>
  <p:clrMapOvr>
    <a:masterClrMapping/>
  </p:clrMapOvr>
  <mc:AlternateContent xmlns:mc="http://schemas.openxmlformats.org/markup-compatibility/2006" xmlns:p14="http://schemas.microsoft.com/office/powerpoint/2010/main">
    <mc:Choice Requires="p14">
      <p:transition spd="slow" p14:dur="2000" advTm="13417"/>
    </mc:Choice>
    <mc:Fallback xmlns="">
      <p:transition spd="slow" advTm="134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97"/>
                                        </p:tgtEl>
                                        <p:attrNameLst>
                                          <p:attrName>style.visibility</p:attrName>
                                        </p:attrNameLst>
                                      </p:cBhvr>
                                      <p:to>
                                        <p:strVal val="visible"/>
                                      </p:to>
                                    </p:set>
                                    <p:animEffect transition="in" filter="randombar(horizontal)">
                                      <p:cBhvr>
                                        <p:cTn id="10" dur="500"/>
                                        <p:tgtEl>
                                          <p:spTgt spid="9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randombar(horizontal)">
                                      <p:cBhvr>
                                        <p:cTn id="15" dur="500"/>
                                        <p:tgtEl>
                                          <p:spTgt spid="3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randombar(horizontal)">
                                      <p:cBhvr>
                                        <p:cTn id="18" dur="500"/>
                                        <p:tgtEl>
                                          <p:spTgt spid="32"/>
                                        </p:tgtEl>
                                      </p:cBhvr>
                                    </p:animEffect>
                                  </p:childTnLst>
                                </p:cTn>
                              </p:par>
                              <p:par>
                                <p:cTn id="19" presetID="14" presetClass="entr" presetSubtype="1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par>
                                <p:cTn id="22" presetID="14" presetClass="entr" presetSubtype="1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par>
                                <p:cTn id="25" presetID="14" presetClass="entr" presetSubtype="1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randombar(horizontal)">
                                      <p:cBhvr>
                                        <p:cTn id="27" dur="500"/>
                                        <p:tgtEl>
                                          <p:spTgt spid="34"/>
                                        </p:tgtEl>
                                      </p:cBhvr>
                                    </p:animEffect>
                                  </p:childTnLst>
                                </p:cTn>
                              </p:par>
                              <p:par>
                                <p:cTn id="28" presetID="14" presetClass="entr" presetSubtype="10" fill="hold" nodeType="with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randombar(horizontal)">
                                      <p:cBhvr>
                                        <p:cTn id="30" dur="500"/>
                                        <p:tgtEl>
                                          <p:spTgt spid="38"/>
                                        </p:tgtEl>
                                      </p:cBhvr>
                                    </p:animEffect>
                                  </p:childTnLst>
                                </p:cTn>
                              </p:par>
                              <p:par>
                                <p:cTn id="31" presetID="14" presetClass="entr" presetSubtype="1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randombar(horizontal)">
                                      <p:cBhvr>
                                        <p:cTn id="33" dur="500"/>
                                        <p:tgtEl>
                                          <p:spTgt spid="3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randombar(horizontal)">
                                      <p:cBhvr>
                                        <p:cTn id="38" dur="500"/>
                                        <p:tgtEl>
                                          <p:spTgt spid="33"/>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randombar(horizontal)">
                                      <p:cBhvr>
                                        <p:cTn id="41" dur="500"/>
                                        <p:tgtEl>
                                          <p:spTgt spid="5"/>
                                        </p:tgtEl>
                                      </p:cBhvr>
                                    </p:animEffect>
                                  </p:childTnLst>
                                </p:cTn>
                              </p:par>
                              <p:par>
                                <p:cTn id="42" presetID="14" presetClass="entr" presetSubtype="10"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randombar(horizontal)">
                                      <p:cBhvr>
                                        <p:cTn id="44" dur="500"/>
                                        <p:tgtEl>
                                          <p:spTgt spid="19"/>
                                        </p:tgtEl>
                                      </p:cBhvr>
                                    </p:animEffect>
                                  </p:childTnLst>
                                </p:cTn>
                              </p:par>
                              <p:par>
                                <p:cTn id="45" presetID="14" presetClass="entr" presetSubtype="10" fill="hold" nodeType="withEffect">
                                  <p:stCondLst>
                                    <p:cond delay="0"/>
                                  </p:stCondLst>
                                  <p:childTnLst>
                                    <p:set>
                                      <p:cBhvr>
                                        <p:cTn id="46" dur="1" fill="hold">
                                          <p:stCondLst>
                                            <p:cond delay="0"/>
                                          </p:stCondLst>
                                        </p:cTn>
                                        <p:tgtEl>
                                          <p:spTgt spid="109"/>
                                        </p:tgtEl>
                                        <p:attrNameLst>
                                          <p:attrName>style.visibility</p:attrName>
                                        </p:attrNameLst>
                                      </p:cBhvr>
                                      <p:to>
                                        <p:strVal val="visible"/>
                                      </p:to>
                                    </p:set>
                                    <p:animEffect transition="in" filter="randombar(horizontal)">
                                      <p:cBhvr>
                                        <p:cTn id="47"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30" grpId="0"/>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5011" y="698442"/>
            <a:ext cx="9002710" cy="661207"/>
          </a:xfrm>
          <a:prstGeom prst="rect">
            <a:avLst/>
          </a:prstGeom>
          <a:noFill/>
        </p:spPr>
        <p:txBody>
          <a:bodyPr wrap="square">
            <a:spAutoFit/>
          </a:bodyPr>
          <a:lstStyle/>
          <a:p>
            <a:pPr marL="342900" indent="-342900">
              <a:lnSpc>
                <a:spcPct val="150000"/>
              </a:lnSpc>
              <a:buFontTx/>
              <a:buAutoNum type="arabicPeriod"/>
              <a:defRPr/>
            </a:pPr>
            <a:r>
              <a:rPr lang="en-US"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Quá</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trình</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nội</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sinh</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và</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Quá</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trình</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ngoại</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sinh</a:t>
            </a:r>
            <a:endParaRPr lang="en-US" sz="28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979715" y="74011"/>
            <a:ext cx="10499272" cy="6827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latin typeface="Times New Roman" panose="02020603050405020304" pitchFamily="18" charset="0"/>
                <a:cs typeface="Times New Roman" panose="02020603050405020304" pitchFamily="18" charset="0"/>
              </a:rPr>
              <a:t>BÀI 11: </a:t>
            </a:r>
            <a:r>
              <a:rPr lang="en-US" sz="2800" b="1" dirty="0">
                <a:solidFill>
                  <a:srgbClr val="FF0000"/>
                </a:solidFill>
                <a:latin typeface="Times New Roman" panose="02020603050405020304" pitchFamily="18" charset="0"/>
                <a:cs typeface="Times New Roman" panose="02020603050405020304" pitchFamily="18" charset="0"/>
              </a:rPr>
              <a:t>QUÁ TRÌNH NỘI SINH VÀ QUÁ TRÌNH NGOẠI SINH. HIỆN TƯỢNG TẠO NÚI</a:t>
            </a:r>
          </a:p>
        </p:txBody>
      </p:sp>
      <p:sp>
        <p:nvSpPr>
          <p:cNvPr id="6" name="Rectangle 5"/>
          <p:cNvSpPr/>
          <p:nvPr/>
        </p:nvSpPr>
        <p:spPr>
          <a:xfrm>
            <a:off x="525011" y="1359649"/>
            <a:ext cx="11296875" cy="1292662"/>
          </a:xfrm>
          <a:prstGeom prst="rect">
            <a:avLst/>
          </a:prstGeom>
          <a:noFill/>
        </p:spPr>
        <p:txBody>
          <a:bodyPr wrap="square" lIns="91440" tIns="45720" rIns="91440" bIns="45720">
            <a:spAutoFit/>
          </a:bodyPr>
          <a:lstStyle/>
          <a:p>
            <a:pPr algn="ct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THẢO LUẬN </a:t>
            </a:r>
            <a:r>
              <a:rPr lang="en-US" sz="26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NHÓM  </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(3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phút</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a:t>
            </a:r>
          </a:p>
          <a:p>
            <a:pPr algn="just"/>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Yêu</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cầu</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Đọc</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thông</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tin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mục</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1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và</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quan</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sát</a:t>
            </a:r>
            <a:r>
              <a:rPr lang="en-US" sz="26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hình</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1, 2, 3, 4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trong</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SGK,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thảo</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luận</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theo</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cặp</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đôi</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và</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cho</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biết</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a:t>
            </a:r>
            <a:endParaRPr lang="en-US" sz="2600" b="1" dirty="0">
              <a:ln w="10541" cmpd="sng">
                <a:solidFill>
                  <a:srgbClr val="4F81BD">
                    <a:shade val="88000"/>
                    <a:satMod val="110000"/>
                  </a:srgbClr>
                </a:solidFill>
                <a:prstDash val="solid"/>
              </a:ln>
              <a:solidFill>
                <a:srgbClr val="0070C0"/>
              </a:solidFill>
              <a:latin typeface="Calibri"/>
            </a:endParaRPr>
          </a:p>
        </p:txBody>
      </p:sp>
      <p:sp>
        <p:nvSpPr>
          <p:cNvPr id="7" name="Text Box 8"/>
          <p:cNvSpPr txBox="1">
            <a:spLocks noChangeArrowheads="1"/>
          </p:cNvSpPr>
          <p:nvPr/>
        </p:nvSpPr>
        <p:spPr bwMode="auto">
          <a:xfrm>
            <a:off x="660259" y="2638753"/>
            <a:ext cx="7295201" cy="523220"/>
          </a:xfrm>
          <a:prstGeom prst="rect">
            <a:avLst/>
          </a:prstGeom>
          <a:solidFill>
            <a:schemeClr val="accent4">
              <a:lumMod val="40000"/>
              <a:lumOff val="6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800" b="1" dirty="0" smtClean="0">
                <a:latin typeface="Times New Roman" panose="02020603050405020304" pitchFamily="18" charset="0"/>
                <a:cs typeface="Times New Roman" panose="02020603050405020304" pitchFamily="18" charset="0"/>
              </a:rPr>
              <a:t>1</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8" name="Text Box 8"/>
          <p:cNvSpPr txBox="1">
            <a:spLocks noChangeArrowheads="1"/>
          </p:cNvSpPr>
          <p:nvPr/>
        </p:nvSpPr>
        <p:spPr bwMode="auto">
          <a:xfrm>
            <a:off x="660259" y="3289920"/>
            <a:ext cx="7295201" cy="1815882"/>
          </a:xfrm>
          <a:prstGeom prst="rect">
            <a:avLst/>
          </a:prstGeom>
          <a:solidFill>
            <a:schemeClr val="accent6">
              <a:lumMod val="20000"/>
              <a:lumOff val="8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vi-VN" sz="2800" b="1" dirty="0" smtClean="0">
                <a:latin typeface="Times New Roman" panose="02020603050405020304" pitchFamily="18" charset="0"/>
                <a:cs typeface="Times New Roman" panose="02020603050405020304" pitchFamily="18" charset="0"/>
              </a:rPr>
              <a:t>2. </a:t>
            </a:r>
            <a:r>
              <a:rPr lang="vi-VN" sz="2800" b="1" dirty="0">
                <a:latin typeface="Times New Roman" panose="02020603050405020304" pitchFamily="18" charset="0"/>
                <a:cs typeface="Times New Roman" panose="02020603050405020304" pitchFamily="18" charset="0"/>
              </a:rPr>
              <a:t>Trong các hình 1, 2, 3, 4 hình nào thể hiện tác động ch</a:t>
            </a:r>
            <a:r>
              <a:rPr lang="en-US" sz="2800" b="1" dirty="0">
                <a:latin typeface="Times New Roman" panose="02020603050405020304" pitchFamily="18" charset="0"/>
                <a:cs typeface="Times New Roman" panose="02020603050405020304" pitchFamily="18" charset="0"/>
              </a:rPr>
              <a:t>ủ</a:t>
            </a:r>
            <a:r>
              <a:rPr lang="vi-VN" sz="2800" b="1" dirty="0">
                <a:latin typeface="Times New Roman" panose="02020603050405020304" pitchFamily="18" charset="0"/>
                <a:cs typeface="Times New Roman" panose="02020603050405020304" pitchFamily="18" charset="0"/>
              </a:rPr>
              <a:t> yếu của quá trình nội sinh, hình nào thể hiện tác động chủ yếu của quá trình ngoại sinh</a:t>
            </a:r>
            <a:r>
              <a:rPr lang="en-US" sz="2800" b="1"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9" name="Text Box 8"/>
          <p:cNvSpPr txBox="1">
            <a:spLocks noChangeArrowheads="1"/>
          </p:cNvSpPr>
          <p:nvPr/>
        </p:nvSpPr>
        <p:spPr bwMode="auto">
          <a:xfrm>
            <a:off x="660259" y="5233749"/>
            <a:ext cx="7295201" cy="1384995"/>
          </a:xfrm>
          <a:prstGeom prst="rect">
            <a:avLst/>
          </a:prstGeom>
          <a:solidFill>
            <a:schemeClr val="accent1">
              <a:lumMod val="20000"/>
              <a:lumOff val="8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vi-VN" sz="2800" b="1" dirty="0" smtClean="0">
                <a:latin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cs typeface="Times New Roman" panose="02020603050405020304" pitchFamily="18" charset="0"/>
              </a:rPr>
              <a:t>Hai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nhau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tới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địa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Đất</a:t>
            </a:r>
            <a:r>
              <a:rPr lang="en-US" sz="2800" b="1"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2" name="Picture 11"/>
          <p:cNvPicPr/>
          <p:nvPr/>
        </p:nvPicPr>
        <p:blipFill>
          <a:blip r:embed="rId3"/>
          <a:stretch>
            <a:fillRect/>
          </a:stretch>
        </p:blipFill>
        <p:spPr>
          <a:xfrm>
            <a:off x="8041822" y="2638753"/>
            <a:ext cx="4150177" cy="3979991"/>
          </a:xfrm>
          <a:prstGeom prst="rect">
            <a:avLst/>
          </a:prstGeom>
        </p:spPr>
      </p:pic>
    </p:spTree>
    <p:extLst>
      <p:ext uri="{BB962C8B-B14F-4D97-AF65-F5344CB8AC3E}">
        <p14:creationId xmlns:p14="http://schemas.microsoft.com/office/powerpoint/2010/main" val="161473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53241" y="0"/>
            <a:ext cx="9011895" cy="6858000"/>
          </a:xfrm>
          <a:prstGeom prst="rect">
            <a:avLst/>
          </a:prstGeom>
        </p:spPr>
      </p:pic>
    </p:spTree>
    <p:extLst>
      <p:ext uri="{BB962C8B-B14F-4D97-AF65-F5344CB8AC3E}">
        <p14:creationId xmlns:p14="http://schemas.microsoft.com/office/powerpoint/2010/main" val="1065114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4" descr="Uon nep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3288" y="81643"/>
            <a:ext cx="2830512" cy="1656671"/>
          </a:xfrm>
          <a:prstGeom prst="rect">
            <a:avLst/>
          </a:prstGeom>
          <a:noFill/>
          <a:ln w="5715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3315" name="Picture 25" descr="Bai 8 Dut gay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4876" y="1814514"/>
            <a:ext cx="2905125" cy="1538287"/>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3316" name="Picture 26" descr="Bai 8 Dut gay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1" y="1828800"/>
            <a:ext cx="3090863" cy="1538288"/>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3317" name="Picture 27" descr="11062102-wk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3433764"/>
            <a:ext cx="3124200" cy="15335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318" name="Picture 28" descr="vtc_113640_nui-lu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4876" y="5035550"/>
            <a:ext cx="2828925" cy="1822450"/>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3319" name="Picture 29" descr="chinh_119994947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1" y="5029200"/>
            <a:ext cx="3114675" cy="1828800"/>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3320" name="Picture 38" descr="8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4000" y="81643"/>
            <a:ext cx="3124200" cy="1656671"/>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3321" name="Picture 39" descr="dong da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24400" y="3441700"/>
            <a:ext cx="2819400" cy="1524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3322" name="Rectangle 43"/>
          <p:cNvSpPr>
            <a:spLocks noChangeArrowheads="1"/>
          </p:cNvSpPr>
          <p:nvPr/>
        </p:nvSpPr>
        <p:spPr bwMode="auto">
          <a:xfrm>
            <a:off x="7620000" y="1752600"/>
            <a:ext cx="3048000" cy="17526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latin typeface="+mj-lt"/>
            </a:endParaRPr>
          </a:p>
        </p:txBody>
      </p:sp>
      <p:sp>
        <p:nvSpPr>
          <p:cNvPr id="13323" name="AutoShape 44"/>
          <p:cNvSpPr>
            <a:spLocks noChangeArrowheads="1"/>
          </p:cNvSpPr>
          <p:nvPr/>
        </p:nvSpPr>
        <p:spPr bwMode="auto">
          <a:xfrm>
            <a:off x="7620000" y="2514600"/>
            <a:ext cx="762000" cy="381000"/>
          </a:xfrm>
          <a:prstGeom prst="leftArrow">
            <a:avLst>
              <a:gd name="adj1" fmla="val 50000"/>
              <a:gd name="adj2" fmla="val 50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latin typeface="+mj-lt"/>
            </a:endParaRPr>
          </a:p>
        </p:txBody>
      </p:sp>
      <p:sp>
        <p:nvSpPr>
          <p:cNvPr id="13324" name="Text Box 45"/>
          <p:cNvSpPr txBox="1">
            <a:spLocks noChangeArrowheads="1"/>
          </p:cNvSpPr>
          <p:nvPr/>
        </p:nvSpPr>
        <p:spPr bwMode="auto">
          <a:xfrm>
            <a:off x="8382000" y="2301876"/>
            <a:ext cx="2209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en-US" sz="2400" b="1">
                <a:latin typeface="+mj-lt"/>
              </a:rPr>
              <a:t>HIỆN TƯỢNG ĐỨT GÃY</a:t>
            </a:r>
            <a:endParaRPr lang="en-US" altLang="en-US" sz="2400" b="1">
              <a:latin typeface="+mj-lt"/>
            </a:endParaRPr>
          </a:p>
        </p:txBody>
      </p:sp>
      <p:sp>
        <p:nvSpPr>
          <p:cNvPr id="13325" name="Rectangle 46"/>
          <p:cNvSpPr>
            <a:spLocks noChangeArrowheads="1"/>
          </p:cNvSpPr>
          <p:nvPr/>
        </p:nvSpPr>
        <p:spPr bwMode="auto">
          <a:xfrm>
            <a:off x="7620000" y="0"/>
            <a:ext cx="3048000" cy="17526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latin typeface="+mj-lt"/>
            </a:endParaRPr>
          </a:p>
        </p:txBody>
      </p:sp>
      <p:sp>
        <p:nvSpPr>
          <p:cNvPr id="13326" name="AutoShape 47"/>
          <p:cNvSpPr>
            <a:spLocks noChangeArrowheads="1"/>
          </p:cNvSpPr>
          <p:nvPr/>
        </p:nvSpPr>
        <p:spPr bwMode="auto">
          <a:xfrm>
            <a:off x="7620000" y="762000"/>
            <a:ext cx="762000" cy="381000"/>
          </a:xfrm>
          <a:prstGeom prst="leftArrow">
            <a:avLst>
              <a:gd name="adj1" fmla="val 50000"/>
              <a:gd name="adj2" fmla="val 50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latin typeface="+mj-lt"/>
            </a:endParaRPr>
          </a:p>
        </p:txBody>
      </p:sp>
      <p:sp>
        <p:nvSpPr>
          <p:cNvPr id="13327" name="Text Box 48"/>
          <p:cNvSpPr txBox="1">
            <a:spLocks noChangeArrowheads="1"/>
          </p:cNvSpPr>
          <p:nvPr/>
        </p:nvSpPr>
        <p:spPr bwMode="auto">
          <a:xfrm>
            <a:off x="8382000" y="336551"/>
            <a:ext cx="2209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en-US" sz="2400" b="1" dirty="0">
                <a:latin typeface="+mj-lt"/>
              </a:rPr>
              <a:t>HIỆN TƯỢNG UỐN NẾP CỦA ĐỒI NÚI</a:t>
            </a:r>
            <a:endParaRPr lang="en-US" altLang="en-US" sz="2400" b="1" dirty="0">
              <a:latin typeface="+mj-lt"/>
            </a:endParaRPr>
          </a:p>
        </p:txBody>
      </p:sp>
      <p:sp>
        <p:nvSpPr>
          <p:cNvPr id="13328" name="Rectangle 49"/>
          <p:cNvSpPr>
            <a:spLocks noChangeArrowheads="1"/>
          </p:cNvSpPr>
          <p:nvPr/>
        </p:nvSpPr>
        <p:spPr bwMode="auto">
          <a:xfrm>
            <a:off x="7620000" y="3413125"/>
            <a:ext cx="3048000" cy="17526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latin typeface="+mj-lt"/>
            </a:endParaRPr>
          </a:p>
        </p:txBody>
      </p:sp>
      <p:sp>
        <p:nvSpPr>
          <p:cNvPr id="13329" name="AutoShape 50"/>
          <p:cNvSpPr>
            <a:spLocks noChangeArrowheads="1"/>
          </p:cNvSpPr>
          <p:nvPr/>
        </p:nvSpPr>
        <p:spPr bwMode="auto">
          <a:xfrm>
            <a:off x="7620000" y="4175125"/>
            <a:ext cx="762000" cy="381000"/>
          </a:xfrm>
          <a:prstGeom prst="leftArrow">
            <a:avLst>
              <a:gd name="adj1" fmla="val 50000"/>
              <a:gd name="adj2" fmla="val 50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latin typeface="+mj-lt"/>
            </a:endParaRPr>
          </a:p>
        </p:txBody>
      </p:sp>
      <p:sp>
        <p:nvSpPr>
          <p:cNvPr id="13330" name="Text Box 51"/>
          <p:cNvSpPr txBox="1">
            <a:spLocks noChangeArrowheads="1"/>
          </p:cNvSpPr>
          <p:nvPr/>
        </p:nvSpPr>
        <p:spPr bwMode="auto">
          <a:xfrm>
            <a:off x="8382000" y="3962401"/>
            <a:ext cx="2209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en-US" sz="2400" b="1">
                <a:latin typeface="+mj-lt"/>
              </a:rPr>
              <a:t>HIỆN TƯỢNG ĐỘNG ĐẤT</a:t>
            </a:r>
            <a:endParaRPr lang="en-US" altLang="en-US" sz="2400" b="1">
              <a:latin typeface="+mj-lt"/>
            </a:endParaRPr>
          </a:p>
        </p:txBody>
      </p:sp>
      <p:sp>
        <p:nvSpPr>
          <p:cNvPr id="13331" name="Rectangle 52"/>
          <p:cNvSpPr>
            <a:spLocks noChangeArrowheads="1"/>
          </p:cNvSpPr>
          <p:nvPr/>
        </p:nvSpPr>
        <p:spPr bwMode="auto">
          <a:xfrm>
            <a:off x="7620000" y="5105400"/>
            <a:ext cx="3048000" cy="17526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latin typeface="+mj-lt"/>
            </a:endParaRPr>
          </a:p>
        </p:txBody>
      </p:sp>
      <p:sp>
        <p:nvSpPr>
          <p:cNvPr id="13332" name="AutoShape 53"/>
          <p:cNvSpPr>
            <a:spLocks noChangeArrowheads="1"/>
          </p:cNvSpPr>
          <p:nvPr/>
        </p:nvSpPr>
        <p:spPr bwMode="auto">
          <a:xfrm>
            <a:off x="7620000" y="5867400"/>
            <a:ext cx="762000" cy="381000"/>
          </a:xfrm>
          <a:prstGeom prst="leftArrow">
            <a:avLst>
              <a:gd name="adj1" fmla="val 50000"/>
              <a:gd name="adj2" fmla="val 50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latin typeface="+mj-lt"/>
            </a:endParaRPr>
          </a:p>
        </p:txBody>
      </p:sp>
      <p:sp>
        <p:nvSpPr>
          <p:cNvPr id="13333" name="Text Box 54"/>
          <p:cNvSpPr txBox="1">
            <a:spLocks noChangeArrowheads="1"/>
          </p:cNvSpPr>
          <p:nvPr/>
        </p:nvSpPr>
        <p:spPr bwMode="auto">
          <a:xfrm>
            <a:off x="8382000" y="5410201"/>
            <a:ext cx="2209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en-US" sz="2400" b="1">
                <a:latin typeface="+mj-lt"/>
              </a:rPr>
              <a:t>HIỆN TƯỢNG NÚI LỬA PHUN</a:t>
            </a:r>
            <a:endParaRPr lang="en-US" altLang="en-US" sz="2400" b="1">
              <a:latin typeface="+mj-lt"/>
            </a:endParaRPr>
          </a:p>
        </p:txBody>
      </p:sp>
    </p:spTree>
    <p:extLst>
      <p:ext uri="{BB962C8B-B14F-4D97-AF65-F5344CB8AC3E}">
        <p14:creationId xmlns:p14="http://schemas.microsoft.com/office/powerpoint/2010/main" val="1955840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ormation of Himalayas HD">
            <a:hlinkClick r:id="" action="ppaction://media"/>
            <a:extLst>
              <a:ext uri="{FF2B5EF4-FFF2-40B4-BE49-F238E27FC236}">
                <a16:creationId xmlns:a16="http://schemas.microsoft.com/office/drawing/2014/main" xmlns="" id="{E421372D-EAE9-4D4F-B21D-8656F199AE08}"/>
              </a:ext>
            </a:extLst>
          </p:cNvPr>
          <p:cNvPicPr>
            <a:picLocks noGrp="1" noChangeAspect="1"/>
          </p:cNvPicPr>
          <p:nvPr>
            <p:ph idx="1"/>
            <a:videoFile r:link="rId1"/>
            <p:extLst>
              <p:ext uri="{DAA4B4D4-6D71-4841-9C94-3DE7FCFB9230}">
                <p14:media xmlns:p14="http://schemas.microsoft.com/office/powerpoint/2010/main" r:embed="rId2">
                  <p14:trim st="6413" end="21902.3666"/>
                </p14:media>
              </p:ext>
            </p:extLst>
          </p:nvPr>
        </p:nvPicPr>
        <p:blipFill>
          <a:blip r:embed="rId4"/>
          <a:stretch>
            <a:fillRect/>
          </a:stretch>
        </p:blipFill>
        <p:spPr>
          <a:xfrm>
            <a:off x="552450" y="310823"/>
            <a:ext cx="11087099" cy="6236353"/>
          </a:xfrm>
        </p:spPr>
      </p:pic>
      <p:sp>
        <p:nvSpPr>
          <p:cNvPr id="2" name="Title 1">
            <a:extLst>
              <a:ext uri="{FF2B5EF4-FFF2-40B4-BE49-F238E27FC236}">
                <a16:creationId xmlns:a16="http://schemas.microsoft.com/office/drawing/2014/main" xmlns="" id="{59AD3B0C-BC9B-46BF-B602-0F1826AD0B65}"/>
              </a:ext>
            </a:extLst>
          </p:cNvPr>
          <p:cNvSpPr>
            <a:spLocks noGrp="1"/>
          </p:cNvSpPr>
          <p:nvPr>
            <p:ph type="title"/>
          </p:nvPr>
        </p:nvSpPr>
        <p:spPr>
          <a:xfrm>
            <a:off x="247649" y="241300"/>
            <a:ext cx="11591925" cy="701675"/>
          </a:xfrm>
        </p:spPr>
        <p:txBody>
          <a:bodyPr>
            <a:normAutofit/>
          </a:bodyPr>
          <a:lstStyle/>
          <a:p>
            <a:pPr algn="ctr"/>
            <a:r>
              <a:rPr lang="en-US" sz="3600" dirty="0" err="1">
                <a:solidFill>
                  <a:srgbClr val="002060"/>
                </a:solidFill>
                <a:latin typeface="Times New Roman" panose="02020603050405020304" pitchFamily="18" charset="0"/>
                <a:cs typeface="Times New Roman" panose="02020603050405020304" pitchFamily="18" charset="0"/>
              </a:rPr>
              <a:t>Dãy</a:t>
            </a:r>
            <a:r>
              <a:rPr lang="en-US" sz="3600" dirty="0">
                <a:solidFill>
                  <a:srgbClr val="002060"/>
                </a:solidFill>
                <a:latin typeface="Times New Roman" panose="02020603050405020304" pitchFamily="18" charset="0"/>
                <a:cs typeface="Times New Roman" panose="02020603050405020304" pitchFamily="18" charset="0"/>
              </a:rPr>
              <a:t> Himalaya </a:t>
            </a:r>
            <a:r>
              <a:rPr lang="en-US" sz="3600" dirty="0" err="1">
                <a:solidFill>
                  <a:srgbClr val="002060"/>
                </a:solidFill>
                <a:latin typeface="Times New Roman" panose="02020603050405020304" pitchFamily="18" charset="0"/>
                <a:cs typeface="Times New Roman" panose="02020603050405020304" pitchFamily="18" charset="0"/>
              </a:rPr>
              <a:t>được</a:t>
            </a:r>
            <a:r>
              <a:rPr lang="en-US" sz="3600" dirty="0">
                <a:solidFill>
                  <a:srgbClr val="002060"/>
                </a:solidFill>
                <a:latin typeface="Times New Roman" panose="02020603050405020304" pitchFamily="18" charset="0"/>
                <a:cs typeface="Times New Roman" panose="02020603050405020304" pitchFamily="18" charset="0"/>
              </a:rPr>
              <a:t> </a:t>
            </a:r>
            <a:r>
              <a:rPr lang="en-US" sz="3600" dirty="0" err="1">
                <a:solidFill>
                  <a:srgbClr val="002060"/>
                </a:solidFill>
                <a:latin typeface="Times New Roman" panose="02020603050405020304" pitchFamily="18" charset="0"/>
                <a:cs typeface="Times New Roman" panose="02020603050405020304" pitchFamily="18" charset="0"/>
              </a:rPr>
              <a:t>hình</a:t>
            </a:r>
            <a:r>
              <a:rPr lang="en-US" sz="3600" dirty="0">
                <a:solidFill>
                  <a:srgbClr val="002060"/>
                </a:solidFill>
                <a:latin typeface="Times New Roman" panose="02020603050405020304" pitchFamily="18" charset="0"/>
                <a:cs typeface="Times New Roman" panose="02020603050405020304" pitchFamily="18" charset="0"/>
              </a:rPr>
              <a:t> </a:t>
            </a:r>
            <a:r>
              <a:rPr lang="en-US" sz="3600" dirty="0" err="1">
                <a:solidFill>
                  <a:srgbClr val="002060"/>
                </a:solidFill>
                <a:latin typeface="Times New Roman" panose="02020603050405020304" pitchFamily="18" charset="0"/>
                <a:cs typeface="Times New Roman" panose="02020603050405020304" pitchFamily="18" charset="0"/>
              </a:rPr>
              <a:t>thành</a:t>
            </a:r>
            <a:r>
              <a:rPr lang="en-US" sz="3600" dirty="0">
                <a:solidFill>
                  <a:srgbClr val="002060"/>
                </a:solidFill>
                <a:latin typeface="Times New Roman" panose="02020603050405020304" pitchFamily="18" charset="0"/>
                <a:cs typeface="Times New Roman" panose="02020603050405020304" pitchFamily="18" charset="0"/>
              </a:rPr>
              <a:t> </a:t>
            </a:r>
            <a:r>
              <a:rPr lang="en-US" sz="3600" dirty="0" err="1">
                <a:solidFill>
                  <a:srgbClr val="002060"/>
                </a:solidFill>
                <a:latin typeface="Times New Roman" panose="02020603050405020304" pitchFamily="18" charset="0"/>
                <a:cs typeface="Times New Roman" panose="02020603050405020304" pitchFamily="18" charset="0"/>
              </a:rPr>
              <a:t>như</a:t>
            </a:r>
            <a:r>
              <a:rPr lang="en-US" sz="3600" dirty="0">
                <a:solidFill>
                  <a:srgbClr val="002060"/>
                </a:solidFill>
                <a:latin typeface="Times New Roman" panose="02020603050405020304" pitchFamily="18" charset="0"/>
                <a:cs typeface="Times New Roman" panose="02020603050405020304" pitchFamily="18" charset="0"/>
              </a:rPr>
              <a:t> </a:t>
            </a:r>
            <a:r>
              <a:rPr lang="en-US" sz="3600" dirty="0" err="1">
                <a:solidFill>
                  <a:srgbClr val="002060"/>
                </a:solidFill>
                <a:latin typeface="Times New Roman" panose="02020603050405020304" pitchFamily="18" charset="0"/>
                <a:cs typeface="Times New Roman" panose="02020603050405020304" pitchFamily="18" charset="0"/>
              </a:rPr>
              <a:t>thế</a:t>
            </a:r>
            <a:r>
              <a:rPr lang="en-US" sz="3600" dirty="0">
                <a:solidFill>
                  <a:srgbClr val="002060"/>
                </a:solidFill>
                <a:latin typeface="Times New Roman" panose="02020603050405020304" pitchFamily="18" charset="0"/>
                <a:cs typeface="Times New Roman" panose="02020603050405020304" pitchFamily="18" charset="0"/>
              </a:rPr>
              <a:t> </a:t>
            </a:r>
            <a:r>
              <a:rPr lang="en-US" sz="3600" dirty="0" err="1">
                <a:solidFill>
                  <a:srgbClr val="002060"/>
                </a:solidFill>
                <a:latin typeface="Times New Roman" panose="02020603050405020304" pitchFamily="18" charset="0"/>
                <a:cs typeface="Times New Roman" panose="02020603050405020304" pitchFamily="18" charset="0"/>
              </a:rPr>
              <a:t>nào</a:t>
            </a:r>
            <a:r>
              <a:rPr lang="en-US" sz="3600" dirty="0">
                <a:solidFill>
                  <a:srgbClr val="002060"/>
                </a:solidFill>
                <a:latin typeface="Times New Roman" panose="02020603050405020304" pitchFamily="18" charset="0"/>
                <a:cs typeface="Times New Roman" panose="02020603050405020304" pitchFamily="18" charset="0"/>
              </a:rPr>
              <a:t>?</a:t>
            </a:r>
          </a:p>
        </p:txBody>
      </p:sp>
      <p:sp>
        <p:nvSpPr>
          <p:cNvPr id="5" name="Frame 4">
            <a:extLst>
              <a:ext uri="{FF2B5EF4-FFF2-40B4-BE49-F238E27FC236}">
                <a16:creationId xmlns:a16="http://schemas.microsoft.com/office/drawing/2014/main" xmlns="" id="{B13D8834-880B-46B2-8E8C-9B925449F6D4}"/>
              </a:ext>
            </a:extLst>
          </p:cNvPr>
          <p:cNvSpPr/>
          <p:nvPr/>
        </p:nvSpPr>
        <p:spPr>
          <a:xfrm>
            <a:off x="0" y="0"/>
            <a:ext cx="12192000" cy="6858000"/>
          </a:xfrm>
          <a:prstGeom prst="frame">
            <a:avLst>
              <a:gd name="adj1" fmla="val 222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266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3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A8E938-6168-4079-A9B8-CCA4D27DE3E2}"/>
              </a:ext>
            </a:extLst>
          </p:cNvPr>
          <p:cNvSpPr>
            <a:spLocks noGrp="1"/>
          </p:cNvSpPr>
          <p:nvPr>
            <p:ph type="title"/>
          </p:nvPr>
        </p:nvSpPr>
        <p:spPr>
          <a:xfrm>
            <a:off x="176889" y="241636"/>
            <a:ext cx="5803497" cy="1325563"/>
          </a:xfrm>
        </p:spPr>
        <p:txBody>
          <a:bodyPr>
            <a:noAutofit/>
          </a:bodyPr>
          <a:lstStyle/>
          <a:p>
            <a:pPr algn="ctr"/>
            <a:r>
              <a:rPr lang="en-US" sz="3600" dirty="0">
                <a:solidFill>
                  <a:srgbClr val="FF0000"/>
                </a:solidFill>
                <a:latin typeface="Times New Roman" panose="02020603050405020304" pitchFamily="18" charset="0"/>
                <a:cs typeface="Times New Roman" panose="02020603050405020304" pitchFamily="18" charset="0"/>
              </a:rPr>
              <a:t>2. HIỆN TƯỢNG TẠO NÚI</a:t>
            </a:r>
          </a:p>
        </p:txBody>
      </p:sp>
      <p:pic>
        <p:nvPicPr>
          <p:cNvPr id="7170" name="Picture 2" descr="12 Map ideas in 2021 | map, zagros mountains, world map">
            <a:extLst>
              <a:ext uri="{FF2B5EF4-FFF2-40B4-BE49-F238E27FC236}">
                <a16:creationId xmlns:a16="http://schemas.microsoft.com/office/drawing/2014/main" xmlns="" id="{2EFF6483-EC2C-4EFC-BACD-6B952EEB8C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153" y="1608630"/>
            <a:ext cx="7188051" cy="4715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ame 4">
            <a:extLst>
              <a:ext uri="{FF2B5EF4-FFF2-40B4-BE49-F238E27FC236}">
                <a16:creationId xmlns:a16="http://schemas.microsoft.com/office/drawing/2014/main" xmlns="" id="{02F83514-3ECC-4CBB-83AC-0F59E861AD4E}"/>
              </a:ext>
            </a:extLst>
          </p:cNvPr>
          <p:cNvSpPr/>
          <p:nvPr/>
        </p:nvSpPr>
        <p:spPr>
          <a:xfrm>
            <a:off x="0" y="0"/>
            <a:ext cx="12192000" cy="6858000"/>
          </a:xfrm>
          <a:prstGeom prst="frame">
            <a:avLst>
              <a:gd name="adj1" fmla="val 222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xmlns="" id="{270305E6-508D-4277-9554-1EB919AE7549}"/>
              </a:ext>
            </a:extLst>
          </p:cNvPr>
          <p:cNvSpPr txBox="1">
            <a:spLocks/>
          </p:cNvSpPr>
          <p:nvPr/>
        </p:nvSpPr>
        <p:spPr>
          <a:xfrm>
            <a:off x="1046437" y="5622925"/>
            <a:ext cx="6384378" cy="701675"/>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Kể</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 </a:t>
            </a: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tên</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 5 </a:t>
            </a: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dãy</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 </a:t>
            </a: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núi</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 </a:t>
            </a: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lớn</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 </a:t>
            </a: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trên</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 </a:t>
            </a: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thế</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 </a:t>
            </a: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giới</a:t>
            </a:r>
            <a:endParaRPr lang="en-US" sz="2400" dirty="0">
              <a:solidFill>
                <a:srgbClr val="002060"/>
              </a:solidFill>
              <a:highlight>
                <a:srgbClr val="FFFF00"/>
              </a:highlight>
              <a:latin typeface="Times New Roman" panose="02020603050405020304" pitchFamily="18" charset="0"/>
              <a:cs typeface="Times New Roman" panose="02020603050405020304" pitchFamily="18" charset="0"/>
            </a:endParaRPr>
          </a:p>
          <a:p>
            <a:pPr algn="ct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Chúng</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 </a:t>
            </a: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thường</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 </a:t>
            </a: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nằm</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 ở </a:t>
            </a:r>
            <a:r>
              <a:rPr lang="en-US" sz="2400" dirty="0" err="1">
                <a:solidFill>
                  <a:srgbClr val="002060"/>
                </a:solidFill>
                <a:highlight>
                  <a:srgbClr val="FFFF00"/>
                </a:highlight>
                <a:latin typeface="Times New Roman" panose="02020603050405020304" pitchFamily="18" charset="0"/>
                <a:cs typeface="Times New Roman" panose="02020603050405020304" pitchFamily="18" charset="0"/>
              </a:rPr>
              <a:t>đâu</a:t>
            </a: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a:t>
            </a:r>
          </a:p>
        </p:txBody>
      </p:sp>
      <p:pic>
        <p:nvPicPr>
          <p:cNvPr id="7171" name="Picture 1">
            <a:extLst>
              <a:ext uri="{FF2B5EF4-FFF2-40B4-BE49-F238E27FC236}">
                <a16:creationId xmlns:a16="http://schemas.microsoft.com/office/drawing/2014/main" xmlns="" id="{F6826BEE-E7C6-4107-9C66-31B1CBF5B7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77127" y="2019744"/>
            <a:ext cx="4303830"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xmlns="" id="{48EC3A93-3D3B-496E-B076-E7129F87ACF6}"/>
              </a:ext>
            </a:extLst>
          </p:cNvPr>
          <p:cNvSpPr txBox="1"/>
          <p:nvPr/>
        </p:nvSpPr>
        <p:spPr>
          <a:xfrm>
            <a:off x="7677127" y="225042"/>
            <a:ext cx="4303830" cy="1323439"/>
          </a:xfrm>
          <a:prstGeom prst="rect">
            <a:avLst/>
          </a:prstGeom>
          <a:solidFill>
            <a:schemeClr val="accent2">
              <a:lumMod val="20000"/>
              <a:lumOff val="80000"/>
            </a:schemeClr>
          </a:solidFill>
        </p:spPr>
        <p:txBody>
          <a:bodyPr wrap="square">
            <a:spAutoFit/>
          </a:bodyPr>
          <a:lstStyle/>
          <a:p>
            <a:pPr marL="285750" indent="-285750">
              <a:buFont typeface="Wingdings" panose="05000000000000000000" pitchFamily="2" charset="2"/>
              <a:buChar char="ü"/>
            </a:pP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Nguyên</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nhân</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hình</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thành</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núi</a:t>
            </a:r>
            <a:endPar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endParaRPr>
          </a:p>
          <a:p>
            <a:pPr marL="285750" indent="-285750">
              <a:buFont typeface="Wingdings" panose="05000000000000000000" pitchFamily="2" charset="2"/>
              <a:buChar char="ü"/>
            </a:pP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Tại</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sao</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có</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núi</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lửa</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a:t>
            </a:r>
            <a:endParaRPr lang="en-US" sz="2000" b="1" dirty="0">
              <a:solidFill>
                <a:srgbClr val="002060"/>
              </a:solidFill>
              <a:latin typeface="Times New Roman" panose="02020603050405020304" pitchFamily="18" charset="0"/>
              <a:ea typeface="Roboto" panose="02000000000000000000" pitchFamily="2" charset="0"/>
              <a:cs typeface="Times New Roman" panose="02020603050405020304" pitchFamily="18" charset="0"/>
            </a:endParaRPr>
          </a:p>
          <a:p>
            <a:pPr marL="285750" indent="-285750">
              <a:buFont typeface="Wingdings" panose="05000000000000000000" pitchFamily="2" charset="2"/>
              <a:buChar char="ü"/>
            </a:pP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Nội</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sinh</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và</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ngoại</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sinh</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ảnh</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hưởng</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đến</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núi</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như</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thế</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nào</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a:t>
            </a:r>
            <a:endParaRPr lang="en-US" sz="2000" b="1" dirty="0">
              <a:solidFill>
                <a:srgbClr val="002060"/>
              </a:solidFill>
              <a:latin typeface="Times New Roman" panose="02020603050405020304" pitchFamily="18" charset="0"/>
              <a:ea typeface="Roboto" panose="02000000000000000000" pitchFamily="2" charset="0"/>
              <a:cs typeface="Times New Roman" panose="02020603050405020304" pitchFamily="18" charset="0"/>
            </a:endParaRPr>
          </a:p>
        </p:txBody>
      </p:sp>
      <p:sp>
        <p:nvSpPr>
          <p:cNvPr id="7" name="Rectangle 6">
            <a:extLst>
              <a:ext uri="{FF2B5EF4-FFF2-40B4-BE49-F238E27FC236}">
                <a16:creationId xmlns:a16="http://schemas.microsoft.com/office/drawing/2014/main" xmlns="" id="{0F4EB4D6-F15E-4456-B078-04C6C2EFAEE5}"/>
              </a:ext>
            </a:extLst>
          </p:cNvPr>
          <p:cNvSpPr/>
          <p:nvPr/>
        </p:nvSpPr>
        <p:spPr>
          <a:xfrm>
            <a:off x="5160579" y="3016469"/>
            <a:ext cx="935421" cy="5465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C4E4595B-B137-452A-921B-04DC3DE5701E}"/>
              </a:ext>
            </a:extLst>
          </p:cNvPr>
          <p:cNvSpPr/>
          <p:nvPr/>
        </p:nvSpPr>
        <p:spPr>
          <a:xfrm>
            <a:off x="3770915" y="2622331"/>
            <a:ext cx="935421" cy="5465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xmlns="" id="{5888530C-C1E8-4DF4-A67D-E45670041C3F}"/>
              </a:ext>
            </a:extLst>
          </p:cNvPr>
          <p:cNvSpPr/>
          <p:nvPr/>
        </p:nvSpPr>
        <p:spPr>
          <a:xfrm rot="4330102">
            <a:off x="1141029" y="2943230"/>
            <a:ext cx="935421" cy="5465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xmlns="" id="{A63FB7DA-E70B-42CA-B5F8-B053637D74F9}"/>
              </a:ext>
            </a:extLst>
          </p:cNvPr>
          <p:cNvSpPr/>
          <p:nvPr/>
        </p:nvSpPr>
        <p:spPr>
          <a:xfrm rot="3906977">
            <a:off x="1776592" y="4248449"/>
            <a:ext cx="1167961" cy="5465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xmlns="" id="{B4E04ECB-233E-4400-B398-AEF1FC113C7A}"/>
              </a:ext>
            </a:extLst>
          </p:cNvPr>
          <p:cNvSpPr/>
          <p:nvPr/>
        </p:nvSpPr>
        <p:spPr>
          <a:xfrm rot="4330102">
            <a:off x="4137166" y="3812229"/>
            <a:ext cx="935421" cy="56507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xmlns="" id="{AC2C5D9B-F42D-465E-8CAA-E894B88E4F53}"/>
              </a:ext>
            </a:extLst>
          </p:cNvPr>
          <p:cNvSpPr txBox="1"/>
          <p:nvPr/>
        </p:nvSpPr>
        <p:spPr>
          <a:xfrm>
            <a:off x="7765186" y="4403834"/>
            <a:ext cx="992523" cy="707886"/>
          </a:xfrm>
          <a:prstGeom prst="rect">
            <a:avLst/>
          </a:prstGeom>
          <a:solidFill>
            <a:schemeClr val="accent2">
              <a:lumMod val="20000"/>
              <a:lumOff val="80000"/>
            </a:schemeClr>
          </a:solidFill>
        </p:spPr>
        <p:txBody>
          <a:bodyPr wrap="square">
            <a:spAutoFit/>
          </a:bodyPr>
          <a:lstStyle/>
          <a:p>
            <a:pPr algn="ct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Nội</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sinh</a:t>
            </a:r>
            <a:endParaRPr lang="en-US" sz="2000" b="1" dirty="0">
              <a:solidFill>
                <a:srgbClr val="002060"/>
              </a:solidFill>
              <a:latin typeface="Times New Roman" panose="02020603050405020304" pitchFamily="18" charset="0"/>
              <a:ea typeface="Roboto" panose="02000000000000000000" pitchFamily="2" charset="0"/>
              <a:cs typeface="Times New Roman" panose="02020603050405020304" pitchFamily="18" charset="0"/>
            </a:endParaRPr>
          </a:p>
        </p:txBody>
      </p:sp>
      <p:sp>
        <p:nvSpPr>
          <p:cNvPr id="17" name="TextBox 16">
            <a:extLst>
              <a:ext uri="{FF2B5EF4-FFF2-40B4-BE49-F238E27FC236}">
                <a16:creationId xmlns:a16="http://schemas.microsoft.com/office/drawing/2014/main" xmlns="" id="{C19110FC-0A16-432C-B67F-74D4555EF449}"/>
              </a:ext>
            </a:extLst>
          </p:cNvPr>
          <p:cNvSpPr txBox="1"/>
          <p:nvPr/>
        </p:nvSpPr>
        <p:spPr>
          <a:xfrm>
            <a:off x="9848909" y="4403834"/>
            <a:ext cx="1659919" cy="707886"/>
          </a:xfrm>
          <a:prstGeom prst="rect">
            <a:avLst/>
          </a:prstGeom>
          <a:solidFill>
            <a:schemeClr val="accent2">
              <a:lumMod val="20000"/>
              <a:lumOff val="80000"/>
            </a:schemeClr>
          </a:solidFill>
        </p:spPr>
        <p:txBody>
          <a:bodyPr wrap="square">
            <a:spAutoFit/>
          </a:bodyPr>
          <a:lstStyle/>
          <a:p>
            <a:pPr algn="ct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Mảng</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kiến</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tạo</a:t>
            </a:r>
            <a:endParaRPr lang="en-US" sz="2000" b="1" dirty="0">
              <a:solidFill>
                <a:srgbClr val="002060"/>
              </a:solidFill>
              <a:latin typeface="Times New Roman" panose="02020603050405020304" pitchFamily="18" charset="0"/>
              <a:ea typeface="Roboto" panose="02000000000000000000" pitchFamily="2" charset="0"/>
              <a:cs typeface="Times New Roman" panose="02020603050405020304" pitchFamily="18" charset="0"/>
            </a:endParaRPr>
          </a:p>
        </p:txBody>
      </p:sp>
      <p:sp>
        <p:nvSpPr>
          <p:cNvPr id="10" name="Arrow: Right 9">
            <a:extLst>
              <a:ext uri="{FF2B5EF4-FFF2-40B4-BE49-F238E27FC236}">
                <a16:creationId xmlns:a16="http://schemas.microsoft.com/office/drawing/2014/main" xmlns="" id="{7CB4B109-3F1E-40CB-AD8C-09788F9E2C3D}"/>
              </a:ext>
            </a:extLst>
          </p:cNvPr>
          <p:cNvSpPr/>
          <p:nvPr/>
        </p:nvSpPr>
        <p:spPr>
          <a:xfrm>
            <a:off x="8930691" y="4626530"/>
            <a:ext cx="568968" cy="355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xmlns="" id="{2AC9B40C-8845-4613-B614-F92F2640D5F7}"/>
              </a:ext>
            </a:extLst>
          </p:cNvPr>
          <p:cNvSpPr txBox="1"/>
          <p:nvPr/>
        </p:nvSpPr>
        <p:spPr>
          <a:xfrm>
            <a:off x="9823129" y="5801961"/>
            <a:ext cx="1938938" cy="707886"/>
          </a:xfrm>
          <a:prstGeom prst="rect">
            <a:avLst/>
          </a:prstGeom>
          <a:solidFill>
            <a:schemeClr val="accent2">
              <a:lumMod val="20000"/>
              <a:lumOff val="80000"/>
            </a:schemeClr>
          </a:solidFill>
        </p:spPr>
        <p:txBody>
          <a:bodyPr wrap="square">
            <a:spAutoFit/>
          </a:bodyPr>
          <a:lstStyle/>
          <a:p>
            <a:pPr algn="ct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Dịch</a:t>
            </a:r>
            <a:r>
              <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 </a:t>
            </a:r>
            <a:r>
              <a:rPr lang="en-US" sz="2000" b="1" dirty="0" err="1">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rPr>
              <a:t>chuyển</a:t>
            </a:r>
            <a:endParaRPr lang="en-US" sz="2000" b="1" dirty="0">
              <a:solidFill>
                <a:srgbClr val="002060"/>
              </a:solidFill>
              <a:effectLst/>
              <a:latin typeface="Times New Roman" panose="02020603050405020304" pitchFamily="18" charset="0"/>
              <a:ea typeface="Roboto" panose="02000000000000000000" pitchFamily="2" charset="0"/>
              <a:cs typeface="Times New Roman" panose="02020603050405020304" pitchFamily="18" charset="0"/>
            </a:endParaRPr>
          </a:p>
          <a:p>
            <a:pPr algn="ctr"/>
            <a:r>
              <a:rPr lang="en-US" sz="2000" b="1" dirty="0" err="1">
                <a:solidFill>
                  <a:srgbClr val="002060"/>
                </a:solidFill>
                <a:latin typeface="Times New Roman" panose="02020603050405020304" pitchFamily="18" charset="0"/>
                <a:ea typeface="Roboto" panose="02000000000000000000" pitchFamily="2" charset="0"/>
                <a:cs typeface="Times New Roman" panose="02020603050405020304" pitchFamily="18" charset="0"/>
              </a:rPr>
              <a:t>tách</a:t>
            </a:r>
            <a:r>
              <a:rPr lang="en-US" sz="2000" b="1" dirty="0">
                <a:solidFill>
                  <a:srgbClr val="002060"/>
                </a:solidFill>
                <a:latin typeface="Times New Roman" panose="02020603050405020304" pitchFamily="18" charset="0"/>
                <a:ea typeface="Roboto" panose="02000000000000000000" pitchFamily="2" charset="0"/>
                <a:cs typeface="Times New Roman" panose="02020603050405020304" pitchFamily="18" charset="0"/>
              </a:rPr>
              <a:t> – </a:t>
            </a:r>
            <a:r>
              <a:rPr lang="en-US" sz="2000" b="1" dirty="0" err="1">
                <a:solidFill>
                  <a:srgbClr val="002060"/>
                </a:solidFill>
                <a:latin typeface="Times New Roman" panose="02020603050405020304" pitchFamily="18" charset="0"/>
                <a:ea typeface="Roboto" panose="02000000000000000000" pitchFamily="2" charset="0"/>
                <a:cs typeface="Times New Roman" panose="02020603050405020304" pitchFamily="18" charset="0"/>
              </a:rPr>
              <a:t>dồn</a:t>
            </a:r>
            <a:endParaRPr lang="en-US" sz="2000" b="1" dirty="0">
              <a:solidFill>
                <a:srgbClr val="002060"/>
              </a:solidFill>
              <a:latin typeface="Times New Roman" panose="02020603050405020304" pitchFamily="18" charset="0"/>
              <a:ea typeface="Roboto" panose="02000000000000000000" pitchFamily="2" charset="0"/>
              <a:cs typeface="Times New Roman" panose="02020603050405020304" pitchFamily="18" charset="0"/>
            </a:endParaRPr>
          </a:p>
        </p:txBody>
      </p:sp>
      <p:sp>
        <p:nvSpPr>
          <p:cNvPr id="15" name="Arrow: Down 14">
            <a:extLst>
              <a:ext uri="{FF2B5EF4-FFF2-40B4-BE49-F238E27FC236}">
                <a16:creationId xmlns:a16="http://schemas.microsoft.com/office/drawing/2014/main" xmlns="" id="{FA7AF5F9-54CD-4480-9320-1BA606E4BC99}"/>
              </a:ext>
            </a:extLst>
          </p:cNvPr>
          <p:cNvSpPr/>
          <p:nvPr/>
        </p:nvSpPr>
        <p:spPr>
          <a:xfrm>
            <a:off x="10395088" y="5322676"/>
            <a:ext cx="567559" cy="3914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xmlns="" id="{3E311FCC-BDF2-4F70-B072-431AF55217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8777" y="5622925"/>
            <a:ext cx="1336554" cy="1009524"/>
          </a:xfrm>
          <a:prstGeom prst="rect">
            <a:avLst/>
          </a:prstGeom>
        </p:spPr>
      </p:pic>
      <p:sp>
        <p:nvSpPr>
          <p:cNvPr id="18" name="Arrow: Left 17">
            <a:extLst>
              <a:ext uri="{FF2B5EF4-FFF2-40B4-BE49-F238E27FC236}">
                <a16:creationId xmlns:a16="http://schemas.microsoft.com/office/drawing/2014/main" xmlns="" id="{4F67E65C-DDD9-47E6-ABAB-D684551AFB0E}"/>
              </a:ext>
            </a:extLst>
          </p:cNvPr>
          <p:cNvSpPr/>
          <p:nvPr/>
        </p:nvSpPr>
        <p:spPr>
          <a:xfrm>
            <a:off x="9192462" y="5969518"/>
            <a:ext cx="391280" cy="3508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pic>
        <p:nvPicPr>
          <p:cNvPr id="20" name="Picture 2" descr="Employees, group, management, team icon - Download on Iconfinder">
            <a:extLst>
              <a:ext uri="{FF2B5EF4-FFF2-40B4-BE49-F238E27FC236}">
                <a16:creationId xmlns:a16="http://schemas.microsoft.com/office/drawing/2014/main" xmlns="" id="{E3240D77-02A6-413E-8BE8-67830E88AA1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00988" y="127790"/>
            <a:ext cx="1480840" cy="1480840"/>
          </a:xfrm>
          <a:prstGeom prst="rect">
            <a:avLst/>
          </a:prstGeom>
          <a:noFill/>
          <a:extLst>
            <a:ext uri="{909E8E84-426E-40DD-AFC4-6F175D3DCCD1}">
              <a14:hiddenFill xmlns:a14="http://schemas.microsoft.com/office/drawing/2010/main">
                <a:solidFill>
                  <a:srgbClr val="FFFFFF"/>
                </a:solidFill>
              </a14:hiddenFill>
            </a:ext>
          </a:extLst>
        </p:spPr>
      </p:pic>
      <p:pic>
        <p:nvPicPr>
          <p:cNvPr id="3" name="2 Minute Timer (Nho)">
            <a:hlinkClick r:id="" action="ppaction://media"/>
            <a:extLst>
              <a:ext uri="{FF2B5EF4-FFF2-40B4-BE49-F238E27FC236}">
                <a16:creationId xmlns:a16="http://schemas.microsoft.com/office/drawing/2014/main" xmlns="" id="{2D1CFB60-F163-4411-900B-26B8F2C80555}"/>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04153" y="1603016"/>
            <a:ext cx="1378351" cy="774717"/>
          </a:xfrm>
          <a:prstGeom prst="rect">
            <a:avLst/>
          </a:prstGeom>
        </p:spPr>
      </p:pic>
    </p:spTree>
    <p:extLst>
      <p:ext uri="{BB962C8B-B14F-4D97-AF65-F5344CB8AC3E}">
        <p14:creationId xmlns:p14="http://schemas.microsoft.com/office/powerpoint/2010/main" val="363217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7171"/>
                                        </p:tgtEl>
                                        <p:attrNameLst>
                                          <p:attrName>style.visibility</p:attrName>
                                        </p:attrNameLst>
                                      </p:cBhvr>
                                      <p:to>
                                        <p:strVal val="visible"/>
                                      </p:to>
                                    </p:set>
                                    <p:animEffect transition="in" filter="barn(inVertical)">
                                      <p:cBhvr>
                                        <p:cTn id="41" dur="500"/>
                                        <p:tgtEl>
                                          <p:spTgt spid="717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barn(inVertical)">
                                      <p:cBhvr>
                                        <p:cTn id="46" dur="500"/>
                                        <p:tgtEl>
                                          <p:spTgt spid="16"/>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barn(inVertical)">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down)">
                                      <p:cBhvr>
                                        <p:cTn id="54" dur="500"/>
                                        <p:tgtEl>
                                          <p:spTgt spid="17"/>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down)">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barn(inVertical)">
                                      <p:cBhvr>
                                        <p:cTn id="62" dur="500"/>
                                        <p:tgtEl>
                                          <p:spTgt spid="19"/>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barn(inVertical)">
                                      <p:cBhvr>
                                        <p:cTn id="65" dur="500"/>
                                        <p:tgtEl>
                                          <p:spTgt spid="18"/>
                                        </p:tgtEl>
                                      </p:cBhvr>
                                    </p:animEffect>
                                  </p:childTnLst>
                                </p:cTn>
                              </p:par>
                              <p:par>
                                <p:cTn id="66" presetID="16" presetClass="entr" presetSubtype="21" fill="hold" nodeType="with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barn(inVertical)">
                                      <p:cBhvr>
                                        <p:cTn id="6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69" fill="hold" display="0">
                  <p:stCondLst>
                    <p:cond delay="indefinite"/>
                  </p:stCondLst>
                </p:cTn>
                <p:tgtEl>
                  <p:spTgt spid="3"/>
                </p:tgtEl>
              </p:cMediaNode>
            </p:video>
          </p:childTnLst>
        </p:cTn>
      </p:par>
    </p:tnLst>
    <p:bldLst>
      <p:bldP spid="9" grpId="0" animBg="1"/>
      <p:bldP spid="7" grpId="0" animBg="1"/>
      <p:bldP spid="11" grpId="0" animBg="1"/>
      <p:bldP spid="12" grpId="0" animBg="1"/>
      <p:bldP spid="13" grpId="0" animBg="1"/>
      <p:bldP spid="14" grpId="0" animBg="1"/>
      <p:bldP spid="16" grpId="0" animBg="1"/>
      <p:bldP spid="17" grpId="0" animBg="1"/>
      <p:bldP spid="10" grpId="0" animBg="1"/>
      <p:bldP spid="19" grpId="0" animBg="1"/>
      <p:bldP spid="15" grpId="0" animBg="1"/>
      <p:bldP spid="1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1|2.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655</TotalTime>
  <Words>1377</Words>
  <Application>Microsoft Office PowerPoint</Application>
  <PresentationFormat>Widescreen</PresentationFormat>
  <Paragraphs>115</Paragraphs>
  <Slides>28</Slides>
  <Notes>8</Notes>
  <HiddenSlides>0</HiddenSlides>
  <MMClips>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.VnTime</vt:lpstr>
      <vt:lpstr>Arial</vt:lpstr>
      <vt:lpstr>Calibri</vt:lpstr>
      <vt:lpstr>Calibri Light</vt:lpstr>
      <vt:lpstr>Roboto</vt:lpstr>
      <vt:lpstr>Symbol</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Dãy Himalaya được hình thành như thế nào?</vt:lpstr>
      <vt:lpstr>2. HIỆN TƯỢNG TẠO NÚI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Laptop MT</cp:lastModifiedBy>
  <cp:revision>57</cp:revision>
  <dcterms:created xsi:type="dcterms:W3CDTF">2021-07-24T01:37:59Z</dcterms:created>
  <dcterms:modified xsi:type="dcterms:W3CDTF">2024-02-21T12:42:01Z</dcterms:modified>
</cp:coreProperties>
</file>