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8556" r:id="rId2"/>
    <p:sldMasterId id="2147488568" r:id="rId3"/>
    <p:sldMasterId id="2147488593" r:id="rId4"/>
  </p:sldMasterIdLst>
  <p:notesMasterIdLst>
    <p:notesMasterId r:id="rId51"/>
  </p:notesMasterIdLst>
  <p:sldIdLst>
    <p:sldId id="333" r:id="rId5"/>
    <p:sldId id="384" r:id="rId6"/>
    <p:sldId id="467" r:id="rId7"/>
    <p:sldId id="404" r:id="rId8"/>
    <p:sldId id="406" r:id="rId9"/>
    <p:sldId id="403" r:id="rId10"/>
    <p:sldId id="500" r:id="rId11"/>
    <p:sldId id="502" r:id="rId12"/>
    <p:sldId id="498" r:id="rId13"/>
    <p:sldId id="365" r:id="rId14"/>
    <p:sldId id="471" r:id="rId15"/>
    <p:sldId id="504" r:id="rId16"/>
    <p:sldId id="368" r:id="rId17"/>
    <p:sldId id="391" r:id="rId18"/>
    <p:sldId id="400" r:id="rId19"/>
    <p:sldId id="412" r:id="rId20"/>
    <p:sldId id="414" r:id="rId21"/>
    <p:sldId id="473" r:id="rId22"/>
    <p:sldId id="416" r:id="rId23"/>
    <p:sldId id="425" r:id="rId24"/>
    <p:sldId id="371" r:id="rId25"/>
    <p:sldId id="422" r:id="rId26"/>
    <p:sldId id="386" r:id="rId27"/>
    <p:sldId id="427" r:id="rId28"/>
    <p:sldId id="431" r:id="rId29"/>
    <p:sldId id="401" r:id="rId30"/>
    <p:sldId id="482" r:id="rId31"/>
    <p:sldId id="475" r:id="rId32"/>
    <p:sldId id="477" r:id="rId33"/>
    <p:sldId id="453" r:id="rId34"/>
    <p:sldId id="455" r:id="rId35"/>
    <p:sldId id="457" r:id="rId36"/>
    <p:sldId id="479" r:id="rId37"/>
    <p:sldId id="480" r:id="rId38"/>
    <p:sldId id="463" r:id="rId39"/>
    <p:sldId id="484" r:id="rId40"/>
    <p:sldId id="486" r:id="rId41"/>
    <p:sldId id="387" r:id="rId42"/>
    <p:sldId id="437" r:id="rId43"/>
    <p:sldId id="488" r:id="rId44"/>
    <p:sldId id="445" r:id="rId45"/>
    <p:sldId id="447" r:id="rId46"/>
    <p:sldId id="390" r:id="rId47"/>
    <p:sldId id="435" r:id="rId48"/>
    <p:sldId id="490" r:id="rId49"/>
    <p:sldId id="398"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0000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74" d="100"/>
          <a:sy n="74" d="100"/>
        </p:scale>
        <p:origin x="208"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50CF77-8CC2-4973-B4B0-6AA29A646DA6}" type="datetimeFigureOut">
              <a:rPr lang="en-US" smtClean="0"/>
              <a:t>2/19/2024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00D4E2-0BCC-4F5D-AE1D-792F5BB88121}" type="slidenum">
              <a:rPr lang="en-US" smtClean="0"/>
              <a:t>‹#›</a:t>
            </a:fld>
            <a:endParaRPr lang="en-US"/>
          </a:p>
        </p:txBody>
      </p:sp>
    </p:spTree>
    <p:extLst>
      <p:ext uri="{BB962C8B-B14F-4D97-AF65-F5344CB8AC3E}">
        <p14:creationId xmlns:p14="http://schemas.microsoft.com/office/powerpoint/2010/main" val="3996645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46908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77598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0492260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733602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4881059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5F0132F-27AD-4901-812E-8330D5487512}"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3059115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F0132F-27AD-4901-812E-8330D5487512}"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3752109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F0132F-27AD-4901-812E-8330D5487512}"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985861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2E836-F117-4A63-AC0F-5F8D42DE10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35DDDD5-1CDB-4460-AB24-4BADD3F6CE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E247C4-D6B7-4A9E-922A-191D3793D16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CDB655E-5F8D-44F1-BA06-D2EDD1B38E6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37E9B112-609D-448D-BFFA-6ECD997B0411}"/>
              </a:ext>
            </a:extLst>
          </p:cNvPr>
          <p:cNvSpPr>
            <a:spLocks noGrp="1"/>
          </p:cNvSpPr>
          <p:nvPr>
            <p:ph type="sldNum" sz="quarter" idx="12"/>
          </p:nvPr>
        </p:nvSpPr>
        <p:spPr/>
        <p:txBody>
          <a:bodyPr/>
          <a:lstStyle/>
          <a:p>
            <a:fld id="{05CEC4EA-6FC5-4DE6-A89F-9BE9420BE9D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2339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180A1-12DA-426C-AC44-2781155820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226B60-8ABC-4B61-9F57-B2E9C3872C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B2EF28-89B8-4530-8D8F-C034014A052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EB5488F-8264-44B9-B075-16B9338BC74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5B39AD0-DD47-442F-9082-854250B1E73A}"/>
              </a:ext>
            </a:extLst>
          </p:cNvPr>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610251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977E-BAEC-4A80-83F0-3A79213C1F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15CB32-2984-45EE-BB6C-A921DF3B13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E333C9-3F6C-4674-8749-AF6617E1C53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1C611B6-F542-414C-B36D-39B5A06037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999627F-3033-4432-8E23-02CB914E1313}"/>
              </a:ext>
            </a:extLst>
          </p:cNvPr>
          <p:cNvSpPr>
            <a:spLocks noGrp="1"/>
          </p:cNvSpPr>
          <p:nvPr>
            <p:ph type="sldNum" sz="quarter" idx="12"/>
          </p:nvPr>
        </p:nvSpPr>
        <p:spPr/>
        <p:txBody>
          <a:bodyPr/>
          <a:lstStyle/>
          <a:p>
            <a:fld id="{1F4A9CD3-C45F-429F-95A8-837E324DFBF4}"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284076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B1134-2C89-47E2-ADBD-3D567F66A8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9C5D22-2E5D-428E-922B-42C70B7BA6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47DCE5C-545B-4E06-A445-BA4A3900AC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9CD5495-1FFE-4ABD-92F1-D7207B37433D}"/>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6971984-370A-4E7F-8051-A5D8023BA70C}"/>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ADF68516-FC6A-4282-87DB-F7966F4E9858}"/>
              </a:ext>
            </a:extLst>
          </p:cNvPr>
          <p:cNvSpPr>
            <a:spLocks noGrp="1"/>
          </p:cNvSpPr>
          <p:nvPr>
            <p:ph type="sldNum" sz="quarter" idx="12"/>
          </p:nvPr>
        </p:nvSpPr>
        <p:spPr/>
        <p:txBody>
          <a:bodyPr/>
          <a:lstStyle/>
          <a:p>
            <a:fld id="{675D9ACE-5CFE-4AE7-B658-6CF8073D42FF}"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2698896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7FF43-F6B6-4F9E-AA90-5789C55C65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1E5EB1-82C7-4664-BD2D-497464FD1A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CE5624-2A51-4948-AC3D-153D42058F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9ED164-9C2D-4EB6-B0AD-17C508ADAE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144964-CD5F-4E78-90DB-C981DB2B3C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BDBCCED-49EE-42D1-9B59-4AA315A1D33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3F68084A-01A0-4D6B-8C6C-7E7868B29D2E}"/>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8D96E189-85E6-4005-A45C-0FEF735AA9FD}"/>
              </a:ext>
            </a:extLst>
          </p:cNvPr>
          <p:cNvSpPr>
            <a:spLocks noGrp="1"/>
          </p:cNvSpPr>
          <p:nvPr>
            <p:ph type="sldNum" sz="quarter" idx="12"/>
          </p:nvPr>
        </p:nvSpPr>
        <p:spPr/>
        <p:txBody>
          <a:bodyPr/>
          <a:lstStyle/>
          <a:p>
            <a:fld id="{343B58A8-918D-487E-A68E-E1147EC418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7801939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CD912-3180-4FF4-9FD2-83F58EFC7F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1B440E1-0A5A-4D65-BB15-2504A1B03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4A36212F-0EDE-49C8-A895-7D927172028A}"/>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A3D58708-3F55-4574-AB81-02D9C9791B81}"/>
              </a:ext>
            </a:extLst>
          </p:cNvPr>
          <p:cNvSpPr>
            <a:spLocks noGrp="1"/>
          </p:cNvSpPr>
          <p:nvPr>
            <p:ph type="sldNum" sz="quarter" idx="12"/>
          </p:nvPr>
        </p:nvSpPr>
        <p:spPr/>
        <p:txBody>
          <a:bodyPr/>
          <a:lstStyle/>
          <a:p>
            <a:fld id="{BC9B6E0E-12E8-4F60-AA4C-2D244E5456EC}"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633589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F3DD58-9276-410C-AF6C-7D5D1EBFD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4AF32367-9DC6-460C-AB8E-A7891D7256F3}"/>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066418EF-E8B5-4976-B327-89696CF5A604}"/>
              </a:ext>
            </a:extLst>
          </p:cNvPr>
          <p:cNvSpPr>
            <a:spLocks noGrp="1"/>
          </p:cNvSpPr>
          <p:nvPr>
            <p:ph type="sldNum" sz="quarter" idx="12"/>
          </p:nvPr>
        </p:nvSpPr>
        <p:spPr/>
        <p:txBody>
          <a:bodyPr/>
          <a:lstStyle/>
          <a:p>
            <a:fld id="{236E7B28-9747-4E84-B604-46E657738A9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1520872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BA44A-5ED3-4475-AED9-C9EA2B899B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D259986-40EC-43F4-B9A3-BA9464C323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25F9401-3A32-4777-80C5-2970CC106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687432-0049-40BB-8096-0E3F713538D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48DB4A5-8C20-463C-9636-D42B52BE066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9B6976F-B1E2-4994-8F41-545902D69D2F}"/>
              </a:ext>
            </a:extLst>
          </p:cNvPr>
          <p:cNvSpPr>
            <a:spLocks noGrp="1"/>
          </p:cNvSpPr>
          <p:nvPr>
            <p:ph type="sldNum" sz="quarter" idx="12"/>
          </p:nvPr>
        </p:nvSpPr>
        <p:spPr/>
        <p:txBody>
          <a:bodyPr/>
          <a:lstStyle/>
          <a:p>
            <a:fld id="{C34BCE46-A05B-4D33-91D8-6AE2484A13E9}"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144159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F0132F-27AD-4901-812E-8330D5487512}"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3325711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D0E99-C51D-4E04-AA44-5410D8C71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0FA9D7-92C5-4932-8BD7-C9983459F3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25A2976-D5BB-4A41-9312-155E4E5378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815652-DFC4-444D-879B-2A6372F464CB}"/>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DCE3DCA6-62AA-4911-9858-06FA49089EDE}"/>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5F147248-5AEE-47AB-9F7F-FAB2F396AC58}"/>
              </a:ext>
            </a:extLst>
          </p:cNvPr>
          <p:cNvSpPr>
            <a:spLocks noGrp="1"/>
          </p:cNvSpPr>
          <p:nvPr>
            <p:ph type="sldNum" sz="quarter" idx="12"/>
          </p:nvPr>
        </p:nvSpPr>
        <p:spPr/>
        <p:txBody>
          <a:bodyPr/>
          <a:lstStyle/>
          <a:p>
            <a:fld id="{FC5C8A20-F7A3-41F1-BDEB-FDFA73989A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2537187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108B5-811A-4196-9CD7-0B5BCC4B2E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1A6677E-F470-4938-B1A5-FB308A3110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485A05-ACA6-4C3B-8A27-82D89B1D5498}"/>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E6EF5E8-962A-42AD-A420-FE011F14DA5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0A104B0-F5E9-4C99-9EFA-E97BC759BAFD}"/>
              </a:ext>
            </a:extLst>
          </p:cNvPr>
          <p:cNvSpPr>
            <a:spLocks noGrp="1"/>
          </p:cNvSpPr>
          <p:nvPr>
            <p:ph type="sldNum" sz="quarter" idx="12"/>
          </p:nvPr>
        </p:nvSpPr>
        <p:spPr/>
        <p:txBody>
          <a:bodyPr/>
          <a:lstStyle/>
          <a:p>
            <a:fld id="{4CA50655-6099-49A5-A5B3-294E30F1778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1957055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943C10-B4B0-4CC7-83CA-1E90E32DAA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8C8B11-D57D-4C8D-A4A3-53B0AC46BE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05FE77-960F-4044-9C6F-685A5B7BCA6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A85B594-C5C6-479C-91AF-9764975BF3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F1FDE4F1-D15D-4E04-9E27-6010CE2A98BC}"/>
              </a:ext>
            </a:extLst>
          </p:cNvPr>
          <p:cNvSpPr>
            <a:spLocks noGrp="1"/>
          </p:cNvSpPr>
          <p:nvPr>
            <p:ph type="sldNum" sz="quarter" idx="12"/>
          </p:nvPr>
        </p:nvSpPr>
        <p:spPr/>
        <p:txBody>
          <a:bodyPr/>
          <a:lstStyle/>
          <a:p>
            <a:fld id="{D25CD138-390D-42D6-A3F9-214C2077893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3159679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41675678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609600" y="6245225"/>
            <a:ext cx="2844800" cy="476250"/>
          </a:xfrm>
        </p:spPr>
        <p:txBody>
          <a:bodyPr/>
          <a:lstStyle>
            <a:lvl1pPr>
              <a:defRPr/>
            </a:lvl1pPr>
          </a:lstStyle>
          <a:p>
            <a:endParaRPr lang="en-US" altLang="en-US"/>
          </a:p>
        </p:txBody>
      </p:sp>
      <p:sp>
        <p:nvSpPr>
          <p:cNvPr id="4" name="Footer Placeholder 3"/>
          <p:cNvSpPr>
            <a:spLocks noGrp="1"/>
          </p:cNvSpPr>
          <p:nvPr>
            <p:ph type="ftr" sz="quarter" idx="11"/>
          </p:nvPr>
        </p:nvSpPr>
        <p:spPr>
          <a:xfrm>
            <a:off x="4165600" y="6245225"/>
            <a:ext cx="3860800" cy="476250"/>
          </a:xfrm>
        </p:spPr>
        <p:txBody>
          <a:bodyPr/>
          <a:lstStyle>
            <a:lvl1pPr>
              <a:defRPr/>
            </a:lvl1pPr>
          </a:lstStyle>
          <a:p>
            <a:endParaRPr lang="en-US" altLang="en-US"/>
          </a:p>
        </p:txBody>
      </p:sp>
      <p:sp>
        <p:nvSpPr>
          <p:cNvPr id="5" name="Slide Number Placeholder 4"/>
          <p:cNvSpPr>
            <a:spLocks noGrp="1"/>
          </p:cNvSpPr>
          <p:nvPr>
            <p:ph type="sldNum" sz="quarter" idx="12"/>
          </p:nvPr>
        </p:nvSpPr>
        <p:spPr>
          <a:xfrm>
            <a:off x="8737600" y="6245225"/>
            <a:ext cx="2844800" cy="476250"/>
          </a:xfrm>
        </p:spPr>
        <p:txBody>
          <a:bodyPr/>
          <a:lstStyle>
            <a:lvl1pPr>
              <a:defRPr/>
            </a:lvl1pPr>
          </a:lstStyle>
          <a:p>
            <a:fld id="{ECC612FF-B9B8-4E40-BC70-C6DDA55044BA}" type="slidenum">
              <a:rPr lang="en-US" altLang="en-US"/>
              <a:pPr/>
              <a:t>‹#›</a:t>
            </a:fld>
            <a:endParaRPr lang="en-US" altLang="en-US"/>
          </a:p>
        </p:txBody>
      </p:sp>
    </p:spTree>
    <p:extLst>
      <p:ext uri="{BB962C8B-B14F-4D97-AF65-F5344CB8AC3E}">
        <p14:creationId xmlns:p14="http://schemas.microsoft.com/office/powerpoint/2010/main" val="31640794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69B0A-7CE1-49BC-A256-E48FA3D35C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B8DAD948-487D-4787-899D-27EABA14C5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83D2B5B4-A6B7-491F-9C17-4098256873EC}"/>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FBF1F753-2A2A-489F-BD6B-A7F6E7475FFF}"/>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068F653D-D0D5-4C8A-9E33-C05A87904590}"/>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8004220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2D809-2C26-4D21-B837-E14356E0078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CA08709-63D7-43CB-B2F4-4F7F55A15F9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8547F56-1BF2-4351-9DD0-C8CF17B92A7B}"/>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127EB02F-4EA7-4602-AE67-E60818D31952}"/>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4B00ED4C-2D44-438F-B010-54C98D37D008}"/>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8899198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3806E-37A8-4B43-9CB6-DBC0BAEABC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2E3D48DD-7EA7-40AF-B4B0-581CFCEFD8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F2EA413-7CC5-445D-8144-A19C7A304DFE}"/>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8A0DF15A-5497-439F-B6D8-150BEADFA4B7}"/>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A2EE97A9-1B61-46D9-B63E-764F575817B8}"/>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1813671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440C1-5033-42C0-9230-E1E6D609EF3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E0F3F97-280D-4727-B13B-B353884EB19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CDEC6825-994B-4D30-8280-3F1D05F16FE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62D5667-92E2-4532-B09B-D07C3AD8916E}"/>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id="{1D2255F6-84A6-4420-81B1-EBBCF85617D4}"/>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id="{050FEAD3-5834-409C-B211-E0C06249C04F}"/>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4661271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51F3F-8F8D-4651-82F5-3045A9062C51}"/>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C3FB5F3-B34C-41D2-A9C2-2C5EB182DA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C2B0899-430F-44C3-8728-FEC8CAFFD13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78490A7B-4EE5-4D88-BD51-B9275F8779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DAD1AD2-C464-4901-A8A6-78E0552FB0B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587244B-D31C-4F0D-B07A-6301694D3386}"/>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8" name="Footer Placeholder 7">
            <a:extLst>
              <a:ext uri="{FF2B5EF4-FFF2-40B4-BE49-F238E27FC236}">
                <a16:creationId xmlns:a16="http://schemas.microsoft.com/office/drawing/2014/main" id="{109C03C3-2B03-4F17-8CF8-3DD5AA1142A0}"/>
              </a:ext>
            </a:extLst>
          </p:cNvPr>
          <p:cNvSpPr>
            <a:spLocks noGrp="1"/>
          </p:cNvSpPr>
          <p:nvPr>
            <p:ph type="ftr" sz="quarter" idx="11"/>
          </p:nvPr>
        </p:nvSpPr>
        <p:spPr/>
        <p:txBody>
          <a:bodyPr/>
          <a:lstStyle/>
          <a:p>
            <a:endParaRPr lang="en-IN">
              <a:solidFill>
                <a:prstClr val="black">
                  <a:tint val="75000"/>
                </a:prstClr>
              </a:solidFill>
            </a:endParaRPr>
          </a:p>
        </p:txBody>
      </p:sp>
      <p:sp>
        <p:nvSpPr>
          <p:cNvPr id="9" name="Slide Number Placeholder 8">
            <a:extLst>
              <a:ext uri="{FF2B5EF4-FFF2-40B4-BE49-F238E27FC236}">
                <a16:creationId xmlns:a16="http://schemas.microsoft.com/office/drawing/2014/main" id="{25A82AC1-2992-4BDB-A119-2F99429C2545}"/>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03209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5F0132F-27AD-4901-812E-8330D5487512}"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6950222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8E4E2-C46A-49C4-8ABD-606DE637BC8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406BFD8E-4294-433E-A520-109F237AFDA8}"/>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4" name="Footer Placeholder 3">
            <a:extLst>
              <a:ext uri="{FF2B5EF4-FFF2-40B4-BE49-F238E27FC236}">
                <a16:creationId xmlns:a16="http://schemas.microsoft.com/office/drawing/2014/main" id="{8AB96176-1D5B-4EDB-9331-407A68E17BED}"/>
              </a:ext>
            </a:extLst>
          </p:cNvPr>
          <p:cNvSpPr>
            <a:spLocks noGrp="1"/>
          </p:cNvSpPr>
          <p:nvPr>
            <p:ph type="ftr" sz="quarter" idx="11"/>
          </p:nvPr>
        </p:nvSpPr>
        <p:spPr/>
        <p:txBody>
          <a:bodyPr/>
          <a:lstStyle/>
          <a:p>
            <a:endParaRPr lang="en-IN">
              <a:solidFill>
                <a:prstClr val="black">
                  <a:tint val="75000"/>
                </a:prstClr>
              </a:solidFill>
            </a:endParaRPr>
          </a:p>
        </p:txBody>
      </p:sp>
      <p:sp>
        <p:nvSpPr>
          <p:cNvPr id="5" name="Slide Number Placeholder 4">
            <a:extLst>
              <a:ext uri="{FF2B5EF4-FFF2-40B4-BE49-F238E27FC236}">
                <a16:creationId xmlns:a16="http://schemas.microsoft.com/office/drawing/2014/main" id="{23679753-5D54-43FD-AFCA-69543D9DF4C6}"/>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5991048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C5B6E3-59A3-4032-BDDD-5C297964C306}"/>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3" name="Footer Placeholder 2">
            <a:extLst>
              <a:ext uri="{FF2B5EF4-FFF2-40B4-BE49-F238E27FC236}">
                <a16:creationId xmlns:a16="http://schemas.microsoft.com/office/drawing/2014/main" id="{F851AC23-3462-4779-868C-9F7F48AFF9CE}"/>
              </a:ext>
            </a:extLst>
          </p:cNvPr>
          <p:cNvSpPr>
            <a:spLocks noGrp="1"/>
          </p:cNvSpPr>
          <p:nvPr>
            <p:ph type="ftr" sz="quarter" idx="11"/>
          </p:nvPr>
        </p:nvSpPr>
        <p:spPr/>
        <p:txBody>
          <a:bodyPr/>
          <a:lstStyle/>
          <a:p>
            <a:endParaRPr lang="en-IN">
              <a:solidFill>
                <a:prstClr val="black">
                  <a:tint val="75000"/>
                </a:prstClr>
              </a:solidFill>
            </a:endParaRPr>
          </a:p>
        </p:txBody>
      </p:sp>
      <p:sp>
        <p:nvSpPr>
          <p:cNvPr id="4" name="Slide Number Placeholder 3">
            <a:extLst>
              <a:ext uri="{FF2B5EF4-FFF2-40B4-BE49-F238E27FC236}">
                <a16:creationId xmlns:a16="http://schemas.microsoft.com/office/drawing/2014/main" id="{5F406D23-9A26-4BF1-98C1-1A556FB3941C}"/>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7579021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D69AF-CD5B-412C-97CB-43F101A173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1AB5181-AF67-458E-BB6A-1D682CEE03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5F635AB0-05B8-41F0-9F2A-61D87964AE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DB678E-6C86-4A27-8DD8-3401730B44FE}"/>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id="{D00ADA6F-7133-4448-BA6F-EFFA2D11EEE9}"/>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id="{A68E487A-5940-4F6B-80C5-257BD77B6FA9}"/>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830962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7AA8F-E46F-4F5D-A512-72ACE9E21E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51FF312-0381-47A3-B48C-7001F40043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7EEFA1B-DBDA-4523-B3B6-64717662BD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9C95088-2B68-48F3-AD2E-C00B097A3038}"/>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id="{61A90072-F9CA-4D2B-A0B2-0A19EBEBE568}"/>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id="{2FCED981-B3B9-4E75-9AF3-414A1EA3DFF4}"/>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9377443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1BE28-E49B-4BFC-8F4C-74A19A912A2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7AE18AF-5C24-4B0E-8CAF-0B4A3AF1E01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9DBCB89-E751-4C8E-AD0B-98FDD05F90DC}"/>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5F48DF5D-D9E2-453C-AABE-FA430CFECC3C}"/>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94D66BE1-1321-4608-9442-8ADCA6A07983}"/>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49046567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F13C3F-C14A-40E5-8FB6-12B792BBB33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F94EE81-CF18-4436-9EDF-3E2156674A4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36524CE-914B-41B7-AEC2-AC61B6B85433}"/>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A4A9622C-E965-46E0-880C-AE24F2EE10F8}"/>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1C2B8C69-2FB7-4506-AB74-2D344CC3E669}"/>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8739129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10710410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77CB125-156C-434B-9535-2869C4C617AA}" type="datetimeFigureOut">
              <a:rPr lang="en-US">
                <a:solidFill>
                  <a:prstClr val="black">
                    <a:tint val="75000"/>
                  </a:prstClr>
                </a:solidFill>
              </a:rPr>
              <a:pPr>
                <a:def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F06A4C49-959D-4749-8908-C533971F75A5}" type="slidenum">
              <a:rPr lang="en-US" altLang="en-US"/>
              <a:pPr/>
              <a:t>‹#›</a:t>
            </a:fld>
            <a:endParaRPr lang="en-US" altLang="en-US"/>
          </a:p>
        </p:txBody>
      </p:sp>
    </p:spTree>
    <p:extLst>
      <p:ext uri="{BB962C8B-B14F-4D97-AF65-F5344CB8AC3E}">
        <p14:creationId xmlns:p14="http://schemas.microsoft.com/office/powerpoint/2010/main" val="29648383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7B256A8-20A0-4F05-B1C2-72E4EB8A23F4}" type="datetimeFigureOut">
              <a:rPr lang="en-US">
                <a:solidFill>
                  <a:prstClr val="black">
                    <a:tint val="75000"/>
                  </a:prstClr>
                </a:solidFill>
              </a:rPr>
              <a:pPr>
                <a:def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EB440D5B-FA80-4B80-AC56-49C1AEECAB84}" type="slidenum">
              <a:rPr lang="en-US" altLang="en-US"/>
              <a:pPr/>
              <a:t>‹#›</a:t>
            </a:fld>
            <a:endParaRPr lang="en-US" altLang="en-US"/>
          </a:p>
        </p:txBody>
      </p:sp>
    </p:spTree>
    <p:extLst>
      <p:ext uri="{BB962C8B-B14F-4D97-AF65-F5344CB8AC3E}">
        <p14:creationId xmlns:p14="http://schemas.microsoft.com/office/powerpoint/2010/main" val="38811771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298DE059-884F-471B-88AB-59523B6A2712}" type="datetimeFigureOut">
              <a:rPr lang="en-US">
                <a:solidFill>
                  <a:prstClr val="black">
                    <a:tint val="75000"/>
                  </a:prstClr>
                </a:solidFill>
              </a:rPr>
              <a:pPr>
                <a:def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8705438C-6673-479D-94BC-C0807E6BCC7F}" type="slidenum">
              <a:rPr lang="en-US" altLang="en-US"/>
              <a:pPr/>
              <a:t>‹#›</a:t>
            </a:fld>
            <a:endParaRPr lang="en-US" altLang="en-US"/>
          </a:p>
        </p:txBody>
      </p:sp>
    </p:spTree>
    <p:extLst>
      <p:ext uri="{BB962C8B-B14F-4D97-AF65-F5344CB8AC3E}">
        <p14:creationId xmlns:p14="http://schemas.microsoft.com/office/powerpoint/2010/main" val="1301671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5F0132F-27AD-4901-812E-8330D5487512}"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9087819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8A1C50F0-350E-491C-A10B-82378630CC2C}" type="datetimeFigureOut">
              <a:rPr lang="en-US">
                <a:solidFill>
                  <a:prstClr val="black">
                    <a:tint val="75000"/>
                  </a:prstClr>
                </a:solidFill>
              </a:rPr>
              <a:pPr>
                <a:defRPr/>
              </a:pPr>
              <a:t>2/19/2024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2B6FD943-519E-499B-B643-BBDC036516C9}" type="slidenum">
              <a:rPr lang="en-US" altLang="en-US"/>
              <a:pPr/>
              <a:t>‹#›</a:t>
            </a:fld>
            <a:endParaRPr lang="en-US" altLang="en-US"/>
          </a:p>
        </p:txBody>
      </p:sp>
    </p:spTree>
    <p:extLst>
      <p:ext uri="{BB962C8B-B14F-4D97-AF65-F5344CB8AC3E}">
        <p14:creationId xmlns:p14="http://schemas.microsoft.com/office/powerpoint/2010/main" val="4359545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D131F68D-8B5F-4C75-B60A-A9375820D23D}" type="datetimeFigureOut">
              <a:rPr lang="en-US">
                <a:solidFill>
                  <a:prstClr val="black">
                    <a:tint val="75000"/>
                  </a:prstClr>
                </a:solidFill>
              </a:rPr>
              <a:pPr>
                <a:defRPr/>
              </a:pPr>
              <a:t>2/19/2024</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3DD99F32-F7B3-4B9D-894B-C0B0C508A3DD}" type="slidenum">
              <a:rPr lang="en-US" altLang="en-US"/>
              <a:pPr/>
              <a:t>‹#›</a:t>
            </a:fld>
            <a:endParaRPr lang="en-US" altLang="en-US"/>
          </a:p>
        </p:txBody>
      </p:sp>
    </p:spTree>
    <p:extLst>
      <p:ext uri="{BB962C8B-B14F-4D97-AF65-F5344CB8AC3E}">
        <p14:creationId xmlns:p14="http://schemas.microsoft.com/office/powerpoint/2010/main" val="32317493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59447797-2723-4F4F-92BC-EDB395B2DE51}" type="datetimeFigureOut">
              <a:rPr lang="en-US">
                <a:solidFill>
                  <a:prstClr val="black">
                    <a:tint val="75000"/>
                  </a:prstClr>
                </a:solidFill>
              </a:rPr>
              <a:pPr>
                <a:defRPr/>
              </a:pPr>
              <a:t>2/19/2024</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46981622-4E9E-4625-B563-7BF35D14BD5B}" type="slidenum">
              <a:rPr lang="en-US" altLang="en-US"/>
              <a:pPr/>
              <a:t>‹#›</a:t>
            </a:fld>
            <a:endParaRPr lang="en-US" altLang="en-US"/>
          </a:p>
        </p:txBody>
      </p:sp>
    </p:spTree>
    <p:extLst>
      <p:ext uri="{BB962C8B-B14F-4D97-AF65-F5344CB8AC3E}">
        <p14:creationId xmlns:p14="http://schemas.microsoft.com/office/powerpoint/2010/main" val="29715141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D44F8D0-1DDF-499E-8A13-E9BC0133F056}" type="datetimeFigureOut">
              <a:rPr lang="en-US">
                <a:solidFill>
                  <a:prstClr val="black">
                    <a:tint val="75000"/>
                  </a:prstClr>
                </a:solidFill>
              </a:rPr>
              <a:pPr>
                <a:defRPr/>
              </a:pPr>
              <a:t>2/19/2024</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CAC6EBD7-B575-4605-8782-B66AA41EB481}" type="slidenum">
              <a:rPr lang="en-US" altLang="en-US"/>
              <a:pPr/>
              <a:t>‹#›</a:t>
            </a:fld>
            <a:endParaRPr lang="en-US" altLang="en-US"/>
          </a:p>
        </p:txBody>
      </p:sp>
    </p:spTree>
    <p:extLst>
      <p:ext uri="{BB962C8B-B14F-4D97-AF65-F5344CB8AC3E}">
        <p14:creationId xmlns:p14="http://schemas.microsoft.com/office/powerpoint/2010/main" val="15239217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BB8BB27-83D8-4859-BAF2-852A8B203EB5}" type="datetimeFigureOut">
              <a:rPr lang="en-US">
                <a:solidFill>
                  <a:prstClr val="black">
                    <a:tint val="75000"/>
                  </a:prstClr>
                </a:solidFill>
              </a:rPr>
              <a:pPr>
                <a:defRPr/>
              </a:pPr>
              <a:t>2/19/2024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C73BCC82-0AE5-492F-8947-0F085D04CB87}" type="slidenum">
              <a:rPr lang="en-US" altLang="en-US"/>
              <a:pPr/>
              <a:t>‹#›</a:t>
            </a:fld>
            <a:endParaRPr lang="en-US" altLang="en-US"/>
          </a:p>
        </p:txBody>
      </p:sp>
    </p:spTree>
    <p:extLst>
      <p:ext uri="{BB962C8B-B14F-4D97-AF65-F5344CB8AC3E}">
        <p14:creationId xmlns:p14="http://schemas.microsoft.com/office/powerpoint/2010/main" val="153927107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B98FC25-CFC4-474E-ABE2-F748F34389F9}" type="datetimeFigureOut">
              <a:rPr lang="en-US">
                <a:solidFill>
                  <a:prstClr val="black">
                    <a:tint val="75000"/>
                  </a:prstClr>
                </a:solidFill>
              </a:rPr>
              <a:pPr>
                <a:defRPr/>
              </a:pPr>
              <a:t>2/19/2024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5DF92CEE-29AE-448E-8734-0FFB89BDA29F}" type="slidenum">
              <a:rPr lang="en-US" altLang="en-US"/>
              <a:pPr/>
              <a:t>‹#›</a:t>
            </a:fld>
            <a:endParaRPr lang="en-US" altLang="en-US"/>
          </a:p>
        </p:txBody>
      </p:sp>
    </p:spTree>
    <p:extLst>
      <p:ext uri="{BB962C8B-B14F-4D97-AF65-F5344CB8AC3E}">
        <p14:creationId xmlns:p14="http://schemas.microsoft.com/office/powerpoint/2010/main" val="231701130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2E318A5-9CC9-49A7-A7A2-C9A44FD5780A}" type="datetimeFigureOut">
              <a:rPr lang="en-US">
                <a:solidFill>
                  <a:prstClr val="black">
                    <a:tint val="75000"/>
                  </a:prstClr>
                </a:solidFill>
              </a:rPr>
              <a:pPr>
                <a:def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180E6A5A-0DF1-47AE-9A78-B7BD36C0FC99}" type="slidenum">
              <a:rPr lang="en-US" altLang="en-US"/>
              <a:pPr/>
              <a:t>‹#›</a:t>
            </a:fld>
            <a:endParaRPr lang="en-US" altLang="en-US"/>
          </a:p>
        </p:txBody>
      </p:sp>
    </p:spTree>
    <p:extLst>
      <p:ext uri="{BB962C8B-B14F-4D97-AF65-F5344CB8AC3E}">
        <p14:creationId xmlns:p14="http://schemas.microsoft.com/office/powerpoint/2010/main" val="1589315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2D7A457-79E7-4135-831A-AC08BCFE32A8}" type="datetimeFigureOut">
              <a:rPr lang="en-US">
                <a:solidFill>
                  <a:prstClr val="black">
                    <a:tint val="75000"/>
                  </a:prstClr>
                </a:solidFill>
              </a:rPr>
              <a:pPr>
                <a:def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A69E1883-66DA-43C6-B761-D62DF3D18DE3}" type="slidenum">
              <a:rPr lang="en-US" altLang="en-US"/>
              <a:pPr/>
              <a:t>‹#›</a:t>
            </a:fld>
            <a:endParaRPr lang="en-US" altLang="en-US"/>
          </a:p>
        </p:txBody>
      </p:sp>
    </p:spTree>
    <p:extLst>
      <p:ext uri="{BB962C8B-B14F-4D97-AF65-F5344CB8AC3E}">
        <p14:creationId xmlns:p14="http://schemas.microsoft.com/office/powerpoint/2010/main" val="3236259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5F0132F-27AD-4901-812E-8330D5487512}" type="datetimeFigureOut">
              <a:rPr lang="en-US" smtClean="0"/>
              <a:t>2/19/2024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626253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5F0132F-27AD-4901-812E-8330D5487512}" type="datetimeFigureOut">
              <a:rPr lang="en-US" smtClean="0"/>
              <a:t>2/19/2024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4137732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F0132F-27AD-4901-812E-8330D5487512}" type="datetimeFigureOut">
              <a:rPr lang="en-US" smtClean="0"/>
              <a:t>2/19/2024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581406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5F0132F-27AD-4901-812E-8330D5487512}"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302701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5F0132F-27AD-4901-812E-8330D5487512}"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351681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F0132F-27AD-4901-812E-8330D5487512}" type="datetimeFigureOut">
              <a:rPr lang="en-US" smtClean="0"/>
              <a:t>2/19/2024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0DB45D-C96A-4B08-B991-7A5C42999066}" type="slidenum">
              <a:rPr lang="en-US" smtClean="0"/>
              <a:t>‹#›</a:t>
            </a:fld>
            <a:endParaRPr lang="en-US"/>
          </a:p>
        </p:txBody>
      </p:sp>
    </p:spTree>
    <p:extLst>
      <p:ext uri="{BB962C8B-B14F-4D97-AF65-F5344CB8AC3E}">
        <p14:creationId xmlns:p14="http://schemas.microsoft.com/office/powerpoint/2010/main" val="164553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B88E0A-A312-48B2-AD45-C33801621B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9F5AB2-FA1E-4D1E-B88D-468CFA9A0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C58F2F-0EC0-4A27-89F0-4F10D21EF8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E73429DF-F118-4ED8-A695-98CA0DBD16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0923011-8E1E-4F13-86FE-11FCBA42B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C8CFE3-553D-4D67-B17E-45793350FDE1}"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965846329"/>
      </p:ext>
    </p:extLst>
  </p:cSld>
  <p:clrMap bg1="lt1" tx1="dk1" bg2="lt2" tx2="dk2" accent1="accent1" accent2="accent2" accent3="accent3" accent4="accent4" accent5="accent5" accent6="accent6" hlink="hlink" folHlink="folHlink"/>
  <p:sldLayoutIdLst>
    <p:sldLayoutId id="2147488557" r:id="rId1"/>
    <p:sldLayoutId id="2147488558" r:id="rId2"/>
    <p:sldLayoutId id="2147488559" r:id="rId3"/>
    <p:sldLayoutId id="2147488560" r:id="rId4"/>
    <p:sldLayoutId id="2147488561" r:id="rId5"/>
    <p:sldLayoutId id="2147488562" r:id="rId6"/>
    <p:sldLayoutId id="2147488563" r:id="rId7"/>
    <p:sldLayoutId id="2147488564" r:id="rId8"/>
    <p:sldLayoutId id="2147488565" r:id="rId9"/>
    <p:sldLayoutId id="2147488566" r:id="rId10"/>
    <p:sldLayoutId id="2147488567" r:id="rId11"/>
    <p:sldLayoutId id="2147488641" r:id="rId12"/>
    <p:sldLayoutId id="2147488643" r:id="rId13"/>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C6423B-D8E8-42F1-8BC5-EE111AB399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8B9B9FB-6E24-435A-A703-F5478933D8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E4FA9A2-F58F-483A-B49B-009C0D956A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33B5CF15-B3CF-474D-BAA4-C2208338BF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5A1966FE-D496-49FB-9074-47ACFE7EAE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668517618"/>
      </p:ext>
    </p:extLst>
  </p:cSld>
  <p:clrMap bg1="lt1" tx1="dk1" bg2="lt2" tx2="dk2" accent1="accent1" accent2="accent2" accent3="accent3" accent4="accent4" accent5="accent5" accent6="accent6" hlink="hlink" folHlink="folHlink"/>
  <p:sldLayoutIdLst>
    <p:sldLayoutId id="2147488569" r:id="rId1"/>
    <p:sldLayoutId id="2147488570" r:id="rId2"/>
    <p:sldLayoutId id="2147488571" r:id="rId3"/>
    <p:sldLayoutId id="2147488572" r:id="rId4"/>
    <p:sldLayoutId id="2147488573" r:id="rId5"/>
    <p:sldLayoutId id="2147488574" r:id="rId6"/>
    <p:sldLayoutId id="2147488575" r:id="rId7"/>
    <p:sldLayoutId id="2147488576" r:id="rId8"/>
    <p:sldLayoutId id="2147488577" r:id="rId9"/>
    <p:sldLayoutId id="2147488578" r:id="rId10"/>
    <p:sldLayoutId id="2147488579" r:id="rId11"/>
    <p:sldLayoutId id="214748858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65C5C9BF-A721-41F1-92BD-FAD26F1849FF}" type="datetimeFigureOut">
              <a:rPr lang="en-US">
                <a:solidFill>
                  <a:prstClr val="black">
                    <a:tint val="75000"/>
                  </a:prstClr>
                </a:solidFill>
              </a:rPr>
              <a:pPr>
                <a:defRPr/>
              </a:pPr>
              <a:t>2/19/2024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fontAlgn="base">
              <a:spcBef>
                <a:spcPct val="0"/>
              </a:spcBef>
              <a:spcAft>
                <a:spcPct val="0"/>
              </a:spcAft>
            </a:pPr>
            <a:fld id="{026F4E6E-518E-4480-9CAF-D5C60D0A1FE6}" type="slidenum">
              <a:rPr lang="en-US" altLang="en-US" smtClean="0">
                <a:cs typeface="Arial" panose="020B0604020202020204" pitchFamily="34" charset="0"/>
              </a:rPr>
              <a:pPr fontAlgn="base">
                <a:spcBef>
                  <a:spcPct val="0"/>
                </a:spcBef>
                <a:spcAft>
                  <a:spcPct val="0"/>
                </a:spcAft>
              </a:pPr>
              <a:t>‹#›</a:t>
            </a:fld>
            <a:endParaRPr lang="en-US" altLang="en-US">
              <a:cs typeface="Arial" panose="020B0604020202020204" pitchFamily="34" charset="0"/>
            </a:endParaRPr>
          </a:p>
        </p:txBody>
      </p:sp>
    </p:spTree>
    <p:extLst>
      <p:ext uri="{BB962C8B-B14F-4D97-AF65-F5344CB8AC3E}">
        <p14:creationId xmlns:p14="http://schemas.microsoft.com/office/powerpoint/2010/main" val="430127627"/>
      </p:ext>
    </p:extLst>
  </p:cSld>
  <p:clrMap bg1="lt1" tx1="dk1" bg2="lt2" tx2="dk2" accent1="accent1" accent2="accent2" accent3="accent3" accent4="accent4" accent5="accent5" accent6="accent6" hlink="hlink" folHlink="folHlink"/>
  <p:sldLayoutIdLst>
    <p:sldLayoutId id="2147488594" r:id="rId1"/>
    <p:sldLayoutId id="2147488595" r:id="rId2"/>
    <p:sldLayoutId id="2147488596" r:id="rId3"/>
    <p:sldLayoutId id="2147488597" r:id="rId4"/>
    <p:sldLayoutId id="2147488598" r:id="rId5"/>
    <p:sldLayoutId id="2147488599" r:id="rId6"/>
    <p:sldLayoutId id="2147488600" r:id="rId7"/>
    <p:sldLayoutId id="2147488601" r:id="rId8"/>
    <p:sldLayoutId id="2147488602" r:id="rId9"/>
    <p:sldLayoutId id="2147488603" r:id="rId10"/>
    <p:sldLayoutId id="214748860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jpg"/><Relationship Id="rId1" Type="http://schemas.openxmlformats.org/officeDocument/2006/relationships/slideLayout" Target="../slideLayouts/slideLayout36.xml"/><Relationship Id="rId5" Type="http://schemas.openxmlformats.org/officeDocument/2006/relationships/image" Target="../media/image3.jpeg"/><Relationship Id="rId4" Type="http://schemas.openxmlformats.org/officeDocument/2006/relationships/image" Target="../media/image19.jp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0.jpeg"/><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jpeg"/><Relationship Id="rId1" Type="http://schemas.openxmlformats.org/officeDocument/2006/relationships/slideLayout" Target="../slideLayouts/slideLayout26.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jpeg"/><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jpg"/><Relationship Id="rId1" Type="http://schemas.openxmlformats.org/officeDocument/2006/relationships/slideLayout" Target="../slideLayouts/slideLayout36.xml"/><Relationship Id="rId5" Type="http://schemas.openxmlformats.org/officeDocument/2006/relationships/image" Target="../media/image3.jpeg"/><Relationship Id="rId4" Type="http://schemas.openxmlformats.org/officeDocument/2006/relationships/image" Target="../media/image19.jp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3.jpeg"/><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3.jpeg"/><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3.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jpg"/><Relationship Id="rId1" Type="http://schemas.openxmlformats.org/officeDocument/2006/relationships/slideLayout" Target="../slideLayouts/slideLayout23.xml"/><Relationship Id="rId5" Type="http://schemas.openxmlformats.org/officeDocument/2006/relationships/image" Target="../media/image3.jpeg"/><Relationship Id="rId4" Type="http://schemas.openxmlformats.org/officeDocument/2006/relationships/image" Target="../media/image19.jp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jpeg"/><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3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4.png"/><Relationship Id="rId1" Type="http://schemas.openxmlformats.org/officeDocument/2006/relationships/slideLayout" Target="../slideLayouts/slideLayout13.xml"/><Relationship Id="rId5" Type="http://schemas.openxmlformats.org/officeDocument/2006/relationships/image" Target="../media/image30.png"/><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3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jpeg"/><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jpeg"/><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1.png"/><Relationship Id="rId1" Type="http://schemas.openxmlformats.org/officeDocument/2006/relationships/slideLayout" Target="../slideLayouts/slideLayout13.xml"/><Relationship Id="rId5" Type="http://schemas.openxmlformats.org/officeDocument/2006/relationships/image" Target="../media/image32.emf"/><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1.png"/><Relationship Id="rId1" Type="http://schemas.openxmlformats.org/officeDocument/2006/relationships/slideLayout" Target="../slideLayouts/slideLayout13.xml"/><Relationship Id="rId5" Type="http://schemas.openxmlformats.org/officeDocument/2006/relationships/image" Target="../media/image32.emf"/><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3.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6.xml"/><Relationship Id="rId7" Type="http://schemas.openxmlformats.org/officeDocument/2006/relationships/image" Target="../media/image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 Id="rId9"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3.xml"/><Relationship Id="rId5" Type="http://schemas.openxmlformats.org/officeDocument/2006/relationships/image" Target="../media/image43.png"/><Relationship Id="rId4" Type="http://schemas.openxmlformats.org/officeDocument/2006/relationships/image" Target="../media/image42.png"/></Relationships>
</file>

<file path=ppt/slides/_rels/slide3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5.jpeg"/><Relationship Id="rId1" Type="http://schemas.openxmlformats.org/officeDocument/2006/relationships/slideLayout" Target="../slideLayouts/slideLayout38.xml"/><Relationship Id="rId4" Type="http://schemas.openxmlformats.org/officeDocument/2006/relationships/image" Target="../media/image46.png"/></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7.png"/><Relationship Id="rId1" Type="http://schemas.openxmlformats.org/officeDocument/2006/relationships/slideLayout" Target="../slideLayouts/slideLayout38.xml"/></Relationships>
</file>

<file path=ppt/slides/_rels/slide38.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3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9.xml.rels><?xml version="1.0" encoding="UTF-8" standalone="yes"?>
<Relationships xmlns="http://schemas.openxmlformats.org/package/2006/relationships"><Relationship Id="rId3" Type="http://schemas.openxmlformats.org/officeDocument/2006/relationships/image" Target="../media/image49.gif"/><Relationship Id="rId2" Type="http://schemas.openxmlformats.org/officeDocument/2006/relationships/image" Target="../media/image48.wmf"/><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6.xml"/></Relationships>
</file>

<file path=ppt/slides/_rels/slide4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0.jpeg"/><Relationship Id="rId1" Type="http://schemas.openxmlformats.org/officeDocument/2006/relationships/slideLayout" Target="../slideLayouts/slideLayout2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2" Type="http://schemas.openxmlformats.org/officeDocument/2006/relationships/image" Target="../media/image51.gif"/><Relationship Id="rId1" Type="http://schemas.openxmlformats.org/officeDocument/2006/relationships/slideLayout" Target="../slideLayouts/slideLayout26.xml"/></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2.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53.png"/><Relationship Id="rId4" Type="http://schemas.openxmlformats.org/officeDocument/2006/relationships/image" Target="../media/image14.png"/></Relationships>
</file>

<file path=ppt/slides/_rels/slide4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3.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3.jpeg"/></Relationships>
</file>

<file path=ppt/slides/_rels/slide4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6.jpe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3.jpeg"/><Relationship Id="rId1" Type="http://schemas.openxmlformats.org/officeDocument/2006/relationships/slideLayout" Target="../slideLayouts/slideLayout13.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3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12.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5.png"/><Relationship Id="rId5" Type="http://schemas.openxmlformats.org/officeDocument/2006/relationships/image" Target="../media/image3.jpe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4.png"/><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7.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7.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a:spLocks noChangeArrowheads="1"/>
          </p:cNvSpPr>
          <p:nvPr/>
        </p:nvSpPr>
        <p:spPr bwMode="auto">
          <a:xfrm>
            <a:off x="3839628" y="1192892"/>
            <a:ext cx="423757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000" b="1">
                <a:solidFill>
                  <a:srgbClr val="0000FF"/>
                </a:solidFill>
                <a:latin typeface="#9Slide05 Fourth" panose="00000500000000000000" pitchFamily="2" charset="0"/>
                <a:ea typeface="Helvetica Neue"/>
                <a:cs typeface="Helvetica Neue"/>
              </a:rPr>
              <a:t>Tiết 31,32,33,34</a:t>
            </a:r>
          </a:p>
          <a:p>
            <a:pPr algn="ctr" eaLnBrk="0" fontAlgn="base" hangingPunct="0">
              <a:spcBef>
                <a:spcPct val="0"/>
              </a:spcBef>
              <a:spcAft>
                <a:spcPct val="0"/>
              </a:spcAft>
            </a:pPr>
            <a:r>
              <a:rPr lang="en-US" altLang="en-US" sz="4000" b="1">
                <a:solidFill>
                  <a:srgbClr val="0000FF"/>
                </a:solidFill>
                <a:latin typeface="#9Slide05 Fourth" panose="00000500000000000000" pitchFamily="2" charset="0"/>
                <a:ea typeface="Helvetica Neue"/>
                <a:cs typeface="Helvetica Neue"/>
              </a:rPr>
              <a:t>Bài </a:t>
            </a:r>
            <a:r>
              <a:rPr lang="en-US" altLang="en-US" sz="4000" b="1" dirty="0">
                <a:solidFill>
                  <a:srgbClr val="0000FF"/>
                </a:solidFill>
                <a:latin typeface="#9Slide05 Fourth" panose="00000500000000000000" pitchFamily="2" charset="0"/>
                <a:ea typeface="Helvetica Neue"/>
                <a:cs typeface="Helvetica Neue"/>
              </a:rPr>
              <a:t>12:</a:t>
            </a:r>
            <a:r>
              <a:rPr lang="en-US" altLang="en-US" sz="4000" b="1" dirty="0">
                <a:solidFill>
                  <a:srgbClr val="FF0000"/>
                </a:solidFill>
                <a:latin typeface="#9Slide05 Fourth" panose="00000500000000000000" pitchFamily="2" charset="0"/>
                <a:ea typeface="Helvetica Neue"/>
                <a:cs typeface="Helvetica Neue"/>
              </a:rPr>
              <a:t> QUYỀN TRẺ EM</a:t>
            </a:r>
            <a:endParaRPr lang="en-SG" altLang="en-US" sz="4000" b="1" dirty="0">
              <a:solidFill>
                <a:srgbClr val="0000FF"/>
              </a:solidFill>
              <a:latin typeface="#9Slide05 Fourth" panose="00000500000000000000" pitchFamily="2" charset="0"/>
            </a:endParaRPr>
          </a:p>
        </p:txBody>
      </p:sp>
      <p:pic>
        <p:nvPicPr>
          <p:cNvPr id="15" name="Shape 1"/>
          <p:cNvPicPr/>
          <p:nvPr/>
        </p:nvPicPr>
        <p:blipFill>
          <a:blip r:embed="rId2"/>
          <a:stretch/>
        </p:blipFill>
        <p:spPr>
          <a:xfrm>
            <a:off x="11033760" y="0"/>
            <a:ext cx="1158240" cy="1048385"/>
          </a:xfrm>
          <a:prstGeom prst="rect">
            <a:avLst/>
          </a:prstGeom>
          <a:noFill/>
          <a:ln>
            <a:noFill/>
          </a:ln>
        </p:spPr>
      </p:pic>
      <p:pic>
        <p:nvPicPr>
          <p:cNvPr id="3" name="Picture 2"/>
          <p:cNvPicPr>
            <a:picLocks noChangeAspect="1"/>
          </p:cNvPicPr>
          <p:nvPr/>
        </p:nvPicPr>
        <p:blipFill>
          <a:blip r:embed="rId3"/>
          <a:stretch>
            <a:fillRect/>
          </a:stretch>
        </p:blipFill>
        <p:spPr>
          <a:xfrm>
            <a:off x="455197" y="3276390"/>
            <a:ext cx="4237574" cy="3089904"/>
          </a:xfrm>
          <a:prstGeom prst="rect">
            <a:avLst/>
          </a:prstGeom>
        </p:spPr>
      </p:pic>
      <p:pic>
        <p:nvPicPr>
          <p:cNvPr id="4" name="Picture 3"/>
          <p:cNvPicPr>
            <a:picLocks noChangeAspect="1"/>
          </p:cNvPicPr>
          <p:nvPr/>
        </p:nvPicPr>
        <p:blipFill>
          <a:blip r:embed="rId4"/>
          <a:stretch>
            <a:fillRect/>
          </a:stretch>
        </p:blipFill>
        <p:spPr>
          <a:xfrm>
            <a:off x="5981543" y="3276390"/>
            <a:ext cx="5158628" cy="3089904"/>
          </a:xfrm>
          <a:prstGeom prst="rect">
            <a:avLst/>
          </a:prstGeom>
        </p:spPr>
      </p:pic>
      <p:pic>
        <p:nvPicPr>
          <p:cNvPr id="5" name="Picture 4"/>
          <p:cNvPicPr>
            <a:picLocks noChangeAspect="1"/>
          </p:cNvPicPr>
          <p:nvPr/>
        </p:nvPicPr>
        <p:blipFill>
          <a:blip r:embed="rId5"/>
          <a:stretch>
            <a:fillRect/>
          </a:stretch>
        </p:blipFill>
        <p:spPr>
          <a:xfrm>
            <a:off x="-128957" y="163903"/>
            <a:ext cx="4037161" cy="2642222"/>
          </a:xfrm>
          <a:prstGeom prst="rect">
            <a:avLst/>
          </a:prstGeom>
        </p:spPr>
      </p:pic>
      <p:pic>
        <p:nvPicPr>
          <p:cNvPr id="6" name="Picture 5"/>
          <p:cNvPicPr>
            <a:picLocks noChangeAspect="1"/>
          </p:cNvPicPr>
          <p:nvPr/>
        </p:nvPicPr>
        <p:blipFill>
          <a:blip r:embed="rId6"/>
          <a:stretch>
            <a:fillRect/>
          </a:stretch>
        </p:blipFill>
        <p:spPr>
          <a:xfrm>
            <a:off x="8013940" y="370936"/>
            <a:ext cx="3252157" cy="2570671"/>
          </a:xfrm>
          <a:prstGeom prst="rect">
            <a:avLst/>
          </a:prstGeom>
        </p:spPr>
      </p:pic>
    </p:spTree>
    <p:extLst>
      <p:ext uri="{BB962C8B-B14F-4D97-AF65-F5344CB8AC3E}">
        <p14:creationId xmlns:p14="http://schemas.microsoft.com/office/powerpoint/2010/main" val="392530617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676916" y="624234"/>
            <a:ext cx="10174557" cy="5604731"/>
            <a:chOff x="676916" y="624234"/>
            <a:chExt cx="10174557" cy="5604731"/>
          </a:xfrm>
        </p:grpSpPr>
        <p:pic>
          <p:nvPicPr>
            <p:cNvPr id="6" name="Picture 5">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16" y="624234"/>
              <a:ext cx="5064981" cy="5604731"/>
            </a:xfrm>
            <a:prstGeom prst="rect">
              <a:avLst/>
            </a:prstGeom>
          </p:spPr>
        </p:pic>
        <p:pic>
          <p:nvPicPr>
            <p:cNvPr id="2" name="Picture 3"/>
            <p:cNvPicPr>
              <a:picLocks noChangeAspect="1" noChangeArrowheads="1"/>
            </p:cNvPicPr>
            <p:nvPr/>
          </p:nvPicPr>
          <p:blipFill>
            <a:blip r:embed="rId3">
              <a:extLst>
                <a:ext uri="{28A0092B-C50C-407E-A947-70E740481C1C}">
                  <a14:useLocalDpi xmlns:a14="http://schemas.microsoft.com/office/drawing/2010/main" val="0"/>
                </a:ext>
              </a:extLst>
            </a:blip>
            <a:srcRect l="6453" t="2155" r="6544" b="13266"/>
            <a:stretch>
              <a:fillRect/>
            </a:stretch>
          </p:blipFill>
          <p:spPr bwMode="auto">
            <a:xfrm>
              <a:off x="834887" y="879342"/>
              <a:ext cx="10016586" cy="4595667"/>
            </a:xfrm>
            <a:prstGeom prst="rect">
              <a:avLst/>
            </a:prstGeom>
            <a:blipFill>
              <a:blip r:embed="rId4">
                <a:alphaModFix amt="1000"/>
              </a:blip>
              <a:stretch>
                <a:fillRect/>
              </a:stretch>
            </a:blipFill>
            <a:ln>
              <a:noFill/>
            </a:ln>
          </p:spPr>
        </p:pic>
      </p:grpSp>
      <p:sp>
        <p:nvSpPr>
          <p:cNvPr id="11" name="Rectangle 10"/>
          <p:cNvSpPr/>
          <p:nvPr/>
        </p:nvSpPr>
        <p:spPr>
          <a:xfrm>
            <a:off x="3131389" y="2320506"/>
            <a:ext cx="6009667" cy="1366528"/>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1.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Thế</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nào</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là</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quyền</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trẻ</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em</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và</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các</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nhóm</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quyền</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trẻ</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em</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a:t>
            </a:r>
          </a:p>
        </p:txBody>
      </p:sp>
      <p:pic>
        <p:nvPicPr>
          <p:cNvPr id="14"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933986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te cartoon kids frame Royalty Free Vector Image"/>
          <p:cNvPicPr>
            <a:picLocks noChangeAspect="1" noChangeArrowheads="1"/>
          </p:cNvPicPr>
          <p:nvPr/>
        </p:nvPicPr>
        <p:blipFill>
          <a:blip r:embed="rId2">
            <a:extLst>
              <a:ext uri="{28A0092B-C50C-407E-A947-70E740481C1C}">
                <a14:useLocalDpi xmlns:a14="http://schemas.microsoft.com/office/drawing/2010/main" val="0"/>
              </a:ext>
            </a:extLst>
          </a:blip>
          <a:srcRect b="9756"/>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extBox 4"/>
          <p:cNvSpPr txBox="1">
            <a:spLocks noChangeArrowheads="1"/>
          </p:cNvSpPr>
          <p:nvPr/>
        </p:nvSpPr>
        <p:spPr bwMode="auto">
          <a:xfrm>
            <a:off x="3260786" y="1794295"/>
            <a:ext cx="5619690"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buNone/>
            </a:pPr>
            <a:r>
              <a:rPr lang="en-US" sz="3600" b="1" i="1" dirty="0">
                <a:latin typeface="Times New Roman" panose="02020603050405020304" pitchFamily="18" charset="0"/>
                <a:cs typeface="Times New Roman" panose="02020603050405020304" pitchFamily="18" charset="0"/>
              </a:rPr>
              <a:t>a. </a:t>
            </a:r>
            <a:r>
              <a:rPr lang="en-US" sz="3600" b="1" i="1" dirty="0" err="1">
                <a:latin typeface="Times New Roman" panose="02020603050405020304" pitchFamily="18" charset="0"/>
                <a:cs typeface="Times New Roman" panose="02020603050405020304" pitchFamily="18" charset="0"/>
              </a:rPr>
              <a:t>Quyền</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trẻ</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em</a:t>
            </a:r>
            <a:r>
              <a:rPr lang="en-US" sz="3600" b="1" i="1" dirty="0">
                <a:latin typeface="Times New Roman" panose="02020603050405020304" pitchFamily="18" charset="0"/>
                <a:cs typeface="Times New Roman" panose="02020603050405020304" pitchFamily="18" charset="0"/>
              </a:rPr>
              <a:t> : </a:t>
            </a:r>
            <a:r>
              <a:rPr lang="en-US" sz="3600" i="1" dirty="0" err="1">
                <a:latin typeface="Times New Roman" panose="02020603050405020304" pitchFamily="18" charset="0"/>
                <a:cs typeface="Times New Roman" panose="02020603050405020304" pitchFamily="18" charset="0"/>
              </a:rPr>
              <a:t>Là</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những</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lợi</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ích</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mà</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trẻ</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em</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được</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hưởng</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để</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được</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sống</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và</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phát</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triển</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toàn</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diện</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về</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thể</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chất</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tinh</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thần</a:t>
            </a:r>
            <a:r>
              <a:rPr lang="vi-VN" sz="3600" i="1" dirty="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cs typeface="Times New Roman" panose="02020603050405020304" pitchFamily="18" charset="0"/>
            </a:endParaRPr>
          </a:p>
        </p:txBody>
      </p:sp>
      <p:pic>
        <p:nvPicPr>
          <p:cNvPr id="15364" name="Shap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87025" y="4763"/>
            <a:ext cx="1704975" cy="97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7902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363"/>
                                        </p:tgtEl>
                                        <p:attrNameLst>
                                          <p:attrName>style.visibility</p:attrName>
                                        </p:attrNameLst>
                                      </p:cBhvr>
                                      <p:to>
                                        <p:strVal val="visible"/>
                                      </p:to>
                                    </p:set>
                                    <p:animEffect transition="in" filter="fade">
                                      <p:cBhvr>
                                        <p:cTn id="7" dur="1000"/>
                                        <p:tgtEl>
                                          <p:spTgt spid="15363"/>
                                        </p:tgtEl>
                                      </p:cBhvr>
                                    </p:animEffect>
                                    <p:anim calcmode="lin" valueType="num">
                                      <p:cBhvr>
                                        <p:cTn id="8" dur="1000" fill="hold"/>
                                        <p:tgtEl>
                                          <p:spTgt spid="15363"/>
                                        </p:tgtEl>
                                        <p:attrNameLst>
                                          <p:attrName>ppt_x</p:attrName>
                                        </p:attrNameLst>
                                      </p:cBhvr>
                                      <p:tavLst>
                                        <p:tav tm="0">
                                          <p:val>
                                            <p:strVal val="#ppt_x"/>
                                          </p:val>
                                        </p:tav>
                                        <p:tav tm="100000">
                                          <p:val>
                                            <p:strVal val="#ppt_x"/>
                                          </p:val>
                                        </p:tav>
                                      </p:tavLst>
                                    </p:anim>
                                    <p:anim calcmode="lin" valueType="num">
                                      <p:cBhvr>
                                        <p:cTn id="9" dur="1000" fill="hold"/>
                                        <p:tgtEl>
                                          <p:spTgt spid="1536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1">
            <a:extLst>
              <a:ext uri="{FF2B5EF4-FFF2-40B4-BE49-F238E27FC236}">
                <a16:creationId xmlns:a16="http://schemas.microsoft.com/office/drawing/2014/main" id="{49368C2B-08BB-4567-BA27-2402FAA3C31F}"/>
              </a:ext>
            </a:extLst>
          </p:cNvPr>
          <p:cNvSpPr/>
          <p:nvPr/>
        </p:nvSpPr>
        <p:spPr>
          <a:xfrm>
            <a:off x="2784763" y="194888"/>
            <a:ext cx="6888480" cy="1300480"/>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nhóm</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quyền</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trẻ</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em</a:t>
            </a:r>
            <a:endPar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phiếu</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p>
          <a:p>
            <a:r>
              <a:rPr lang="en-US" dirty="0">
                <a:solidFill>
                  <a:prstClr val="white"/>
                </a:solidFill>
                <a:latin typeface="Times New Roman" panose="02020603050405020304" pitchFamily="18" charset="0"/>
                <a:ea typeface="Times New Roman" panose="02020603050405020304" pitchFamily="18" charset="0"/>
              </a:rPr>
              <a:t> </a:t>
            </a:r>
          </a:p>
        </p:txBody>
      </p:sp>
      <p:cxnSp>
        <p:nvCxnSpPr>
          <p:cNvPr id="7" name="Straight Arrow Connector 6">
            <a:extLst>
              <a:ext uri="{FF2B5EF4-FFF2-40B4-BE49-F238E27FC236}">
                <a16:creationId xmlns:a16="http://schemas.microsoft.com/office/drawing/2014/main" id="{9661016A-ACC6-42C5-A502-28ED3A37D021}"/>
              </a:ext>
            </a:extLst>
          </p:cNvPr>
          <p:cNvCxnSpPr>
            <a:cxnSpLocks/>
          </p:cNvCxnSpPr>
          <p:nvPr/>
        </p:nvCxnSpPr>
        <p:spPr>
          <a:xfrm>
            <a:off x="6769383" y="1495368"/>
            <a:ext cx="1462078" cy="792548"/>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13">
            <a:extLst>
              <a:ext uri="{FF2B5EF4-FFF2-40B4-BE49-F238E27FC236}">
                <a16:creationId xmlns:a16="http://schemas.microsoft.com/office/drawing/2014/main" id="{D57A15F4-FE97-4AD2-BA74-AA0DC8068413}"/>
              </a:ext>
            </a:extLst>
          </p:cNvPr>
          <p:cNvSpPr/>
          <p:nvPr/>
        </p:nvSpPr>
        <p:spPr>
          <a:xfrm>
            <a:off x="125739" y="2175568"/>
            <a:ext cx="2451870" cy="1123229"/>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err="1">
                <a:solidFill>
                  <a:srgbClr val="FF0000"/>
                </a:solidFill>
                <a:latin typeface="Arial" panose="020B0604020202020204" pitchFamily="34" charset="0"/>
                <a:cs typeface="Arial" panose="020B0604020202020204" pitchFamily="34" charset="0"/>
              </a:rPr>
              <a:t>Nhóm</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quyền</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được</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sống</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còn</a:t>
            </a:r>
            <a:r>
              <a:rPr lang="en-US" sz="2400" b="1" i="1" dirty="0">
                <a:solidFill>
                  <a:srgbClr val="FF0000"/>
                </a:solidFill>
                <a:latin typeface="Arial" panose="020B0604020202020204" pitchFamily="34" charset="0"/>
                <a:cs typeface="Arial" panose="020B0604020202020204" pitchFamily="34" charset="0"/>
              </a:rPr>
              <a:t>: </a:t>
            </a:r>
            <a:endParaRPr lang="en-US" sz="2400" dirty="0">
              <a:solidFill>
                <a:srgbClr val="FF0000"/>
              </a:solidFill>
              <a:latin typeface="Arial" panose="020B0604020202020204" pitchFamily="34" charset="0"/>
              <a:cs typeface="Arial" panose="020B0604020202020204" pitchFamily="34" charset="0"/>
            </a:endParaRPr>
          </a:p>
        </p:txBody>
      </p:sp>
      <p:sp>
        <p:nvSpPr>
          <p:cNvPr id="9" name="Rectangle: Rounded Corners 15">
            <a:extLst>
              <a:ext uri="{FF2B5EF4-FFF2-40B4-BE49-F238E27FC236}">
                <a16:creationId xmlns:a16="http://schemas.microsoft.com/office/drawing/2014/main" id="{F00E3249-ACD5-4D11-8D94-2D016D6532E8}"/>
              </a:ext>
            </a:extLst>
          </p:cNvPr>
          <p:cNvSpPr/>
          <p:nvPr/>
        </p:nvSpPr>
        <p:spPr>
          <a:xfrm>
            <a:off x="2967857" y="2243729"/>
            <a:ext cx="2787756" cy="1141271"/>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err="1">
                <a:solidFill>
                  <a:srgbClr val="FF0000"/>
                </a:solidFill>
                <a:latin typeface="Arial" panose="020B0604020202020204" pitchFamily="34" charset="0"/>
                <a:cs typeface="Arial" panose="020B0604020202020204" pitchFamily="34" charset="0"/>
              </a:rPr>
              <a:t>Nhóm</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quyền</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được</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bảo</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vệ</a:t>
            </a:r>
            <a:r>
              <a:rPr lang="en-US" sz="2400" b="1" i="1" dirty="0">
                <a:solidFill>
                  <a:srgbClr val="FF0000"/>
                </a:solidFill>
                <a:latin typeface="Arial" panose="020B0604020202020204" pitchFamily="34" charset="0"/>
                <a:cs typeface="Arial" panose="020B0604020202020204" pitchFamily="34" charset="0"/>
              </a:rPr>
              <a:t>:</a:t>
            </a:r>
            <a:endParaRPr lang="en-US"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p:txBody>
      </p:sp>
      <p:sp>
        <p:nvSpPr>
          <p:cNvPr id="11" name="Rectangle: Rounded Corners 23">
            <a:extLst>
              <a:ext uri="{FF2B5EF4-FFF2-40B4-BE49-F238E27FC236}">
                <a16:creationId xmlns:a16="http://schemas.microsoft.com/office/drawing/2014/main" id="{7FC44327-CEE4-4E8B-92C5-96305680DC6A}"/>
              </a:ext>
            </a:extLst>
          </p:cNvPr>
          <p:cNvSpPr/>
          <p:nvPr/>
        </p:nvSpPr>
        <p:spPr>
          <a:xfrm>
            <a:off x="125739" y="4019620"/>
            <a:ext cx="2451870" cy="2732162"/>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b="1" dirty="0">
              <a:latin typeface="Times New Roman" panose="02020603050405020304" pitchFamily="18" charset="0"/>
              <a:cs typeface="Times New Roman" panose="02020603050405020304" pitchFamily="18" charset="0"/>
            </a:endParaRPr>
          </a:p>
        </p:txBody>
      </p:sp>
      <p:sp>
        <p:nvSpPr>
          <p:cNvPr id="12" name="Rectangle: Rounded Corners 24">
            <a:extLst>
              <a:ext uri="{FF2B5EF4-FFF2-40B4-BE49-F238E27FC236}">
                <a16:creationId xmlns:a16="http://schemas.microsoft.com/office/drawing/2014/main" id="{ED9BAAF3-BB42-469D-9A1D-E12DA3DD343C}"/>
              </a:ext>
            </a:extLst>
          </p:cNvPr>
          <p:cNvSpPr/>
          <p:nvPr/>
        </p:nvSpPr>
        <p:spPr>
          <a:xfrm>
            <a:off x="3129175" y="4009988"/>
            <a:ext cx="2624644" cy="2657777"/>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13" name="Rectangle: Rounded Corners 25">
            <a:extLst>
              <a:ext uri="{FF2B5EF4-FFF2-40B4-BE49-F238E27FC236}">
                <a16:creationId xmlns:a16="http://schemas.microsoft.com/office/drawing/2014/main" id="{80C22BBF-9AA1-43CF-8D6D-95361CBA2933}"/>
              </a:ext>
            </a:extLst>
          </p:cNvPr>
          <p:cNvSpPr/>
          <p:nvPr/>
        </p:nvSpPr>
        <p:spPr>
          <a:xfrm>
            <a:off x="6448409" y="3941191"/>
            <a:ext cx="2484407" cy="2635693"/>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b="1" dirty="0">
              <a:solidFill>
                <a:schemeClr val="tx1"/>
              </a:solidFill>
              <a:latin typeface="Times New Roman" panose="02020603050405020304" pitchFamily="18" charset="0"/>
              <a:cs typeface="Times New Roman" panose="02020603050405020304" pitchFamily="18" charset="0"/>
            </a:endParaRPr>
          </a:p>
        </p:txBody>
      </p:sp>
      <p:cxnSp>
        <p:nvCxnSpPr>
          <p:cNvPr id="14" name="Straight Arrow Connector 13">
            <a:extLst>
              <a:ext uri="{FF2B5EF4-FFF2-40B4-BE49-F238E27FC236}">
                <a16:creationId xmlns:a16="http://schemas.microsoft.com/office/drawing/2014/main" id="{22708614-0FF2-4E62-A678-E089C72AC34F}"/>
              </a:ext>
            </a:extLst>
          </p:cNvPr>
          <p:cNvCxnSpPr>
            <a:cxnSpLocks/>
            <a:endCxn id="8" idx="0"/>
          </p:cNvCxnSpPr>
          <p:nvPr/>
        </p:nvCxnSpPr>
        <p:spPr>
          <a:xfrm flipH="1">
            <a:off x="1351674" y="1454745"/>
            <a:ext cx="2879820" cy="720823"/>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C8FB1BB-BF64-4C78-AACA-84C9F97ED11A}"/>
              </a:ext>
            </a:extLst>
          </p:cNvPr>
          <p:cNvCxnSpPr>
            <a:cxnSpLocks/>
            <a:endCxn id="9" idx="0"/>
          </p:cNvCxnSpPr>
          <p:nvPr/>
        </p:nvCxnSpPr>
        <p:spPr>
          <a:xfrm flipH="1">
            <a:off x="4361735" y="1509949"/>
            <a:ext cx="1400644" cy="73378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76D9141-C5C8-4EDF-8BAE-38C3C91A0D8B}"/>
              </a:ext>
            </a:extLst>
          </p:cNvPr>
          <p:cNvCxnSpPr>
            <a:cxnSpLocks/>
            <a:stCxn id="8" idx="2"/>
            <a:endCxn id="11" idx="0"/>
          </p:cNvCxnSpPr>
          <p:nvPr/>
        </p:nvCxnSpPr>
        <p:spPr>
          <a:xfrm>
            <a:off x="1351674" y="3298797"/>
            <a:ext cx="0" cy="720823"/>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Straight Connector 16">
            <a:extLst>
              <a:ext uri="{FF2B5EF4-FFF2-40B4-BE49-F238E27FC236}">
                <a16:creationId xmlns:a16="http://schemas.microsoft.com/office/drawing/2014/main" id="{18EAD728-281A-4CBC-B6CB-AC46CE78C292}"/>
              </a:ext>
            </a:extLst>
          </p:cNvPr>
          <p:cNvCxnSpPr>
            <a:cxnSpLocks/>
            <a:stCxn id="9" idx="2"/>
          </p:cNvCxnSpPr>
          <p:nvPr/>
        </p:nvCxnSpPr>
        <p:spPr>
          <a:xfrm>
            <a:off x="4361735" y="3385000"/>
            <a:ext cx="1" cy="624988"/>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Straight Connector 17">
            <a:extLst>
              <a:ext uri="{FF2B5EF4-FFF2-40B4-BE49-F238E27FC236}">
                <a16:creationId xmlns:a16="http://schemas.microsoft.com/office/drawing/2014/main" id="{06C6F0E5-34EA-4A9B-B75B-08619F47AE1E}"/>
              </a:ext>
            </a:extLst>
          </p:cNvPr>
          <p:cNvCxnSpPr>
            <a:cxnSpLocks/>
          </p:cNvCxnSpPr>
          <p:nvPr/>
        </p:nvCxnSpPr>
        <p:spPr>
          <a:xfrm flipH="1">
            <a:off x="7790536" y="3329796"/>
            <a:ext cx="19570" cy="611395"/>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9" name="Rectangle: Rounded Corners 15">
            <a:extLst>
              <a:ext uri="{FF2B5EF4-FFF2-40B4-BE49-F238E27FC236}">
                <a16:creationId xmlns:a16="http://schemas.microsoft.com/office/drawing/2014/main" id="{F00E3249-ACD5-4D11-8D94-2D016D6532E8}"/>
              </a:ext>
            </a:extLst>
          </p:cNvPr>
          <p:cNvSpPr/>
          <p:nvPr/>
        </p:nvSpPr>
        <p:spPr>
          <a:xfrm>
            <a:off x="6435306" y="2231304"/>
            <a:ext cx="2626939" cy="1098492"/>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err="1">
                <a:solidFill>
                  <a:srgbClr val="FF0000"/>
                </a:solidFill>
                <a:latin typeface="Arial" panose="020B0604020202020204" pitchFamily="34" charset="0"/>
                <a:cs typeface="Arial" panose="020B0604020202020204" pitchFamily="34" charset="0"/>
              </a:rPr>
              <a:t>Nhóm</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quyền</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được</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phát</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triển</a:t>
            </a:r>
            <a:endParaRPr lang="en-US"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p:txBody>
      </p:sp>
      <p:pic>
        <p:nvPicPr>
          <p:cNvPr id="20" name="Shape 1"/>
          <p:cNvPicPr/>
          <p:nvPr/>
        </p:nvPicPr>
        <p:blipFill>
          <a:blip r:embed="rId2"/>
          <a:stretch/>
        </p:blipFill>
        <p:spPr>
          <a:xfrm>
            <a:off x="11033760" y="0"/>
            <a:ext cx="1158240" cy="1048385"/>
          </a:xfrm>
          <a:prstGeom prst="rect">
            <a:avLst/>
          </a:prstGeom>
          <a:noFill/>
          <a:ln>
            <a:noFill/>
          </a:ln>
        </p:spPr>
      </p:pic>
      <p:pic>
        <p:nvPicPr>
          <p:cNvPr id="5" name="Picture 4"/>
          <p:cNvPicPr>
            <a:picLocks noChangeAspect="1"/>
          </p:cNvPicPr>
          <p:nvPr/>
        </p:nvPicPr>
        <p:blipFill>
          <a:blip r:embed="rId3"/>
          <a:stretch>
            <a:fillRect/>
          </a:stretch>
        </p:blipFill>
        <p:spPr>
          <a:xfrm>
            <a:off x="8238226" y="1454745"/>
            <a:ext cx="2450691" cy="911064"/>
          </a:xfrm>
          <a:prstGeom prst="rect">
            <a:avLst/>
          </a:prstGeom>
        </p:spPr>
      </p:pic>
      <p:sp>
        <p:nvSpPr>
          <p:cNvPr id="21" name="Rectangle: Rounded Corners 15">
            <a:extLst>
              <a:ext uri="{FF2B5EF4-FFF2-40B4-BE49-F238E27FC236}">
                <a16:creationId xmlns:a16="http://schemas.microsoft.com/office/drawing/2014/main" id="{F00E3249-ACD5-4D11-8D94-2D016D6532E8}"/>
              </a:ext>
            </a:extLst>
          </p:cNvPr>
          <p:cNvSpPr/>
          <p:nvPr/>
        </p:nvSpPr>
        <p:spPr>
          <a:xfrm>
            <a:off x="9549442" y="2231304"/>
            <a:ext cx="2355010" cy="1098492"/>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err="1">
                <a:solidFill>
                  <a:srgbClr val="FF0000"/>
                </a:solidFill>
              </a:rPr>
              <a:t>Nhóm</a:t>
            </a:r>
            <a:r>
              <a:rPr lang="en-US" sz="2400" b="1" i="1" dirty="0">
                <a:solidFill>
                  <a:srgbClr val="FF0000"/>
                </a:solidFill>
              </a:rPr>
              <a:t> </a:t>
            </a:r>
            <a:r>
              <a:rPr lang="en-US" sz="2400" b="1" i="1" dirty="0" err="1">
                <a:solidFill>
                  <a:srgbClr val="FF0000"/>
                </a:solidFill>
              </a:rPr>
              <a:t>quyền</a:t>
            </a:r>
            <a:r>
              <a:rPr lang="en-US" sz="2400" b="1" i="1" dirty="0">
                <a:solidFill>
                  <a:srgbClr val="FF0000"/>
                </a:solidFill>
              </a:rPr>
              <a:t> </a:t>
            </a:r>
            <a:r>
              <a:rPr lang="en-US" sz="2400" b="1" i="1" dirty="0" err="1">
                <a:solidFill>
                  <a:srgbClr val="FF0000"/>
                </a:solidFill>
              </a:rPr>
              <a:t>được</a:t>
            </a:r>
            <a:r>
              <a:rPr lang="en-US" sz="2400" b="1" i="1" dirty="0">
                <a:solidFill>
                  <a:srgbClr val="FF0000"/>
                </a:solidFill>
              </a:rPr>
              <a:t> </a:t>
            </a:r>
            <a:r>
              <a:rPr lang="en-US" sz="2400" b="1" i="1" dirty="0" err="1">
                <a:solidFill>
                  <a:srgbClr val="FF0000"/>
                </a:solidFill>
              </a:rPr>
              <a:t>tham</a:t>
            </a:r>
            <a:r>
              <a:rPr lang="en-US" sz="2400" b="1" i="1" dirty="0">
                <a:solidFill>
                  <a:srgbClr val="FF0000"/>
                </a:solidFill>
              </a:rPr>
              <a:t> </a:t>
            </a:r>
            <a:r>
              <a:rPr lang="en-US" sz="2400" b="1" i="1" dirty="0" err="1">
                <a:solidFill>
                  <a:srgbClr val="FF0000"/>
                </a:solidFill>
              </a:rPr>
              <a:t>gia</a:t>
            </a:r>
            <a:endParaRPr lang="en-US" dirty="0">
              <a:solidFill>
                <a:srgbClr val="FF0000"/>
              </a:solidFill>
              <a:ea typeface="Times New Roman" panose="02020603050405020304" pitchFamily="18" charset="0"/>
            </a:endParaRPr>
          </a:p>
        </p:txBody>
      </p:sp>
      <p:pic>
        <p:nvPicPr>
          <p:cNvPr id="32" name="Picture 31"/>
          <p:cNvPicPr>
            <a:picLocks noChangeAspect="1"/>
          </p:cNvPicPr>
          <p:nvPr/>
        </p:nvPicPr>
        <p:blipFill>
          <a:blip r:embed="rId4"/>
          <a:stretch>
            <a:fillRect/>
          </a:stretch>
        </p:blipFill>
        <p:spPr>
          <a:xfrm>
            <a:off x="9684992" y="3941191"/>
            <a:ext cx="2231209" cy="2726574"/>
          </a:xfrm>
          <a:prstGeom prst="rect">
            <a:avLst/>
          </a:prstGeom>
        </p:spPr>
      </p:pic>
      <p:cxnSp>
        <p:nvCxnSpPr>
          <p:cNvPr id="33" name="Straight Connector 32">
            <a:extLst>
              <a:ext uri="{FF2B5EF4-FFF2-40B4-BE49-F238E27FC236}">
                <a16:creationId xmlns:a16="http://schemas.microsoft.com/office/drawing/2014/main" id="{06C6F0E5-34EA-4A9B-B75B-08619F47AE1E}"/>
              </a:ext>
            </a:extLst>
          </p:cNvPr>
          <p:cNvCxnSpPr>
            <a:cxnSpLocks/>
          </p:cNvCxnSpPr>
          <p:nvPr/>
        </p:nvCxnSpPr>
        <p:spPr>
          <a:xfrm>
            <a:off x="10800597" y="3329796"/>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6" name="Rectangle 35"/>
          <p:cNvSpPr/>
          <p:nvPr/>
        </p:nvSpPr>
        <p:spPr>
          <a:xfrm>
            <a:off x="9825487" y="4106355"/>
            <a:ext cx="2067628" cy="400110"/>
          </a:xfrm>
          <a:prstGeom prst="rect">
            <a:avLst/>
          </a:prstGeom>
        </p:spPr>
        <p:txBody>
          <a:bodyPr wrap="square">
            <a:spAutoFit/>
          </a:bodyPr>
          <a:lstStyle/>
          <a:p>
            <a:endParaRPr lang="en-US" sz="2000" b="1" dirty="0"/>
          </a:p>
        </p:txBody>
      </p:sp>
    </p:spTree>
    <p:extLst>
      <p:ext uri="{BB962C8B-B14F-4D97-AF65-F5344CB8AC3E}">
        <p14:creationId xmlns:p14="http://schemas.microsoft.com/office/powerpoint/2010/main" val="224367014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1">
            <a:extLst>
              <a:ext uri="{FF2B5EF4-FFF2-40B4-BE49-F238E27FC236}">
                <a16:creationId xmlns:a16="http://schemas.microsoft.com/office/drawing/2014/main" id="{49368C2B-08BB-4567-BA27-2402FAA3C31F}"/>
              </a:ext>
            </a:extLst>
          </p:cNvPr>
          <p:cNvSpPr/>
          <p:nvPr/>
        </p:nvSpPr>
        <p:spPr>
          <a:xfrm>
            <a:off x="2784763" y="194888"/>
            <a:ext cx="6888480" cy="1300480"/>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nhóm</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quyền</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trẻ</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em</a:t>
            </a:r>
            <a:endPar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phiếu</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p>
          <a:p>
            <a:r>
              <a:rPr lang="en-US" dirty="0">
                <a:solidFill>
                  <a:prstClr val="white"/>
                </a:solidFill>
                <a:latin typeface="Times New Roman" panose="02020603050405020304" pitchFamily="18" charset="0"/>
                <a:ea typeface="Times New Roman" panose="02020603050405020304" pitchFamily="18" charset="0"/>
              </a:rPr>
              <a:t> </a:t>
            </a:r>
          </a:p>
        </p:txBody>
      </p:sp>
      <p:cxnSp>
        <p:nvCxnSpPr>
          <p:cNvPr id="7" name="Straight Arrow Connector 6">
            <a:extLst>
              <a:ext uri="{FF2B5EF4-FFF2-40B4-BE49-F238E27FC236}">
                <a16:creationId xmlns:a16="http://schemas.microsoft.com/office/drawing/2014/main" id="{9661016A-ACC6-42C5-A502-28ED3A37D021}"/>
              </a:ext>
            </a:extLst>
          </p:cNvPr>
          <p:cNvCxnSpPr>
            <a:cxnSpLocks/>
          </p:cNvCxnSpPr>
          <p:nvPr/>
        </p:nvCxnSpPr>
        <p:spPr>
          <a:xfrm>
            <a:off x="6769383" y="1495368"/>
            <a:ext cx="1462078" cy="792548"/>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13">
            <a:extLst>
              <a:ext uri="{FF2B5EF4-FFF2-40B4-BE49-F238E27FC236}">
                <a16:creationId xmlns:a16="http://schemas.microsoft.com/office/drawing/2014/main" id="{D57A15F4-FE97-4AD2-BA74-AA0DC8068413}"/>
              </a:ext>
            </a:extLst>
          </p:cNvPr>
          <p:cNvSpPr/>
          <p:nvPr/>
        </p:nvSpPr>
        <p:spPr>
          <a:xfrm>
            <a:off x="125739" y="2175568"/>
            <a:ext cx="2451870" cy="1123229"/>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err="1">
                <a:solidFill>
                  <a:srgbClr val="FF0000"/>
                </a:solidFill>
                <a:latin typeface="Arial" panose="020B0604020202020204" pitchFamily="34" charset="0"/>
                <a:cs typeface="Arial" panose="020B0604020202020204" pitchFamily="34" charset="0"/>
              </a:rPr>
              <a:t>Nhóm</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quyền</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được</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sống</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còn</a:t>
            </a:r>
            <a:r>
              <a:rPr lang="en-US" sz="2400" b="1" i="1" dirty="0">
                <a:solidFill>
                  <a:srgbClr val="FF0000"/>
                </a:solidFill>
                <a:latin typeface="Arial" panose="020B0604020202020204" pitchFamily="34" charset="0"/>
                <a:cs typeface="Arial" panose="020B0604020202020204" pitchFamily="34" charset="0"/>
              </a:rPr>
              <a:t>: </a:t>
            </a:r>
            <a:endParaRPr lang="en-US" sz="2400" dirty="0">
              <a:solidFill>
                <a:srgbClr val="FF0000"/>
              </a:solidFill>
              <a:latin typeface="Arial" panose="020B0604020202020204" pitchFamily="34" charset="0"/>
              <a:cs typeface="Arial" panose="020B0604020202020204" pitchFamily="34" charset="0"/>
            </a:endParaRPr>
          </a:p>
        </p:txBody>
      </p:sp>
      <p:sp>
        <p:nvSpPr>
          <p:cNvPr id="9" name="Rectangle: Rounded Corners 15">
            <a:extLst>
              <a:ext uri="{FF2B5EF4-FFF2-40B4-BE49-F238E27FC236}">
                <a16:creationId xmlns:a16="http://schemas.microsoft.com/office/drawing/2014/main" id="{F00E3249-ACD5-4D11-8D94-2D016D6532E8}"/>
              </a:ext>
            </a:extLst>
          </p:cNvPr>
          <p:cNvSpPr/>
          <p:nvPr/>
        </p:nvSpPr>
        <p:spPr>
          <a:xfrm>
            <a:off x="2967857" y="2243729"/>
            <a:ext cx="2787756" cy="1141271"/>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err="1">
                <a:solidFill>
                  <a:srgbClr val="FF0000"/>
                </a:solidFill>
                <a:latin typeface="Arial" panose="020B0604020202020204" pitchFamily="34" charset="0"/>
                <a:cs typeface="Arial" panose="020B0604020202020204" pitchFamily="34" charset="0"/>
              </a:rPr>
              <a:t>Nhóm</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quyền</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được</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bảo</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vệ</a:t>
            </a:r>
            <a:r>
              <a:rPr lang="en-US" sz="2400" b="1" i="1" dirty="0">
                <a:solidFill>
                  <a:srgbClr val="FF0000"/>
                </a:solidFill>
                <a:latin typeface="Arial" panose="020B0604020202020204" pitchFamily="34" charset="0"/>
                <a:cs typeface="Arial" panose="020B0604020202020204" pitchFamily="34" charset="0"/>
              </a:rPr>
              <a:t>:</a:t>
            </a:r>
            <a:endParaRPr lang="en-US"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p:txBody>
      </p:sp>
      <p:sp>
        <p:nvSpPr>
          <p:cNvPr id="11" name="Rectangle: Rounded Corners 23">
            <a:extLst>
              <a:ext uri="{FF2B5EF4-FFF2-40B4-BE49-F238E27FC236}">
                <a16:creationId xmlns:a16="http://schemas.microsoft.com/office/drawing/2014/main" id="{7FC44327-CEE4-4E8B-92C5-96305680DC6A}"/>
              </a:ext>
            </a:extLst>
          </p:cNvPr>
          <p:cNvSpPr/>
          <p:nvPr/>
        </p:nvSpPr>
        <p:spPr>
          <a:xfrm>
            <a:off x="125739" y="4019620"/>
            <a:ext cx="2451870" cy="2732162"/>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i="1" dirty="0" err="1">
                <a:solidFill>
                  <a:schemeClr val="tx1"/>
                </a:solidFill>
                <a:latin typeface="Times New Roman" panose="02020603050405020304" pitchFamily="18" charset="0"/>
                <a:cs typeface="Times New Roman" panose="02020603050405020304" pitchFamily="18" charset="0"/>
              </a:rPr>
              <a:t>Được</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khai</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sinh</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được</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bảo</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vệ</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tính</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mạng</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được</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chăm</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sóc</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tốt</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nhất</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về</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sức</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khỏe</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được</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sống</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chung</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với</a:t>
            </a:r>
            <a:r>
              <a:rPr lang="en-US" b="1" i="1" dirty="0">
                <a:solidFill>
                  <a:schemeClr val="tx1"/>
                </a:solidFill>
                <a:latin typeface="Times New Roman" panose="02020603050405020304" pitchFamily="18" charset="0"/>
                <a:cs typeface="Times New Roman" panose="02020603050405020304" pitchFamily="18" charset="0"/>
              </a:rPr>
              <a:t> cha </a:t>
            </a:r>
            <a:r>
              <a:rPr lang="en-US" b="1" i="1" dirty="0" err="1">
                <a:solidFill>
                  <a:schemeClr val="tx1"/>
                </a:solidFill>
                <a:latin typeface="Times New Roman" panose="02020603050405020304" pitchFamily="18" charset="0"/>
                <a:cs typeface="Times New Roman" panose="02020603050405020304" pitchFamily="18" charset="0"/>
              </a:rPr>
              <a:t>mẹ</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được</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ưu</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tiên</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tiếp</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cận</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và</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sử</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dụng</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dịch</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vụ</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phòng</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bệnh</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khám</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bệnh</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chữa</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bệnh</a:t>
            </a:r>
            <a:r>
              <a:rPr lang="en-US" b="1" i="1" dirty="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p:txBody>
      </p:sp>
      <p:sp>
        <p:nvSpPr>
          <p:cNvPr id="12" name="Rectangle: Rounded Corners 24">
            <a:extLst>
              <a:ext uri="{FF2B5EF4-FFF2-40B4-BE49-F238E27FC236}">
                <a16:creationId xmlns:a16="http://schemas.microsoft.com/office/drawing/2014/main" id="{ED9BAAF3-BB42-469D-9A1D-E12DA3DD343C}"/>
              </a:ext>
            </a:extLst>
          </p:cNvPr>
          <p:cNvSpPr/>
          <p:nvPr/>
        </p:nvSpPr>
        <p:spPr>
          <a:xfrm>
            <a:off x="3129175" y="4009988"/>
            <a:ext cx="2624644" cy="2657777"/>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i="1" dirty="0" err="1">
                <a:solidFill>
                  <a:schemeClr val="tx1"/>
                </a:solidFill>
                <a:latin typeface="Times New Roman" panose="02020603050405020304" pitchFamily="18" charset="0"/>
                <a:cs typeface="Times New Roman" panose="02020603050405020304" pitchFamily="18" charset="0"/>
              </a:rPr>
              <a:t>Được</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bảo</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vệ</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dưới</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mọi</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hình</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thức</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để</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không</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bị</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bạo</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lực</a:t>
            </a:r>
            <a:r>
              <a:rPr lang="en-US" sz="2000" b="1" i="1" dirty="0">
                <a:solidFill>
                  <a:schemeClr val="tx1"/>
                </a:solidFill>
                <a:latin typeface="Times New Roman" panose="02020603050405020304" pitchFamily="18" charset="0"/>
                <a:cs typeface="Times New Roman" panose="02020603050405020304" pitchFamily="18" charset="0"/>
              </a:rPr>
              <a:t> , </a:t>
            </a:r>
            <a:r>
              <a:rPr lang="en-US" sz="2000" b="1" i="1" dirty="0" err="1">
                <a:solidFill>
                  <a:schemeClr val="tx1"/>
                </a:solidFill>
                <a:latin typeface="Times New Roman" panose="02020603050405020304" pitchFamily="18" charset="0"/>
                <a:cs typeface="Times New Roman" panose="02020603050405020304" pitchFamily="18" charset="0"/>
              </a:rPr>
              <a:t>bỏ</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rơi,bỏ</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mặc</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bị</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bóc</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lột</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và</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xâm</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hại</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là</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tổn</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hại</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đến</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sự</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phát</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triển</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toàn</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diện</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của</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trẻ</a:t>
            </a:r>
            <a:r>
              <a:rPr lang="en-US" sz="2000" b="1" i="1" dirty="0">
                <a:solidFill>
                  <a:schemeClr val="tx1"/>
                </a:solidFill>
                <a:latin typeface="Times New Roman" panose="02020603050405020304" pitchFamily="18" charset="0"/>
                <a:cs typeface="Times New Roman" panose="02020603050405020304" pitchFamily="18" charset="0"/>
              </a:rPr>
              <a:t>.</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13" name="Rectangle: Rounded Corners 25">
            <a:extLst>
              <a:ext uri="{FF2B5EF4-FFF2-40B4-BE49-F238E27FC236}">
                <a16:creationId xmlns:a16="http://schemas.microsoft.com/office/drawing/2014/main" id="{80C22BBF-9AA1-43CF-8D6D-95361CBA2933}"/>
              </a:ext>
            </a:extLst>
          </p:cNvPr>
          <p:cNvSpPr/>
          <p:nvPr/>
        </p:nvSpPr>
        <p:spPr>
          <a:xfrm>
            <a:off x="6435306" y="4025207"/>
            <a:ext cx="2484407" cy="2635693"/>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i="1" dirty="0" err="1">
                <a:solidFill>
                  <a:schemeClr val="tx1"/>
                </a:solidFill>
                <a:latin typeface="Times New Roman" panose="02020603050405020304" pitchFamily="18" charset="0"/>
                <a:cs typeface="Times New Roman" panose="02020603050405020304" pitchFamily="18" charset="0"/>
              </a:rPr>
              <a:t>Quyền</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học</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tập</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vui</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chơi</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giải</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trí</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tham</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gia</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các</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hoạt</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động</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văn</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hóa</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văn</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nghệ</a:t>
            </a:r>
            <a:endParaRPr lang="en-US" sz="2000" b="1" dirty="0">
              <a:solidFill>
                <a:schemeClr val="tx1"/>
              </a:solidFill>
              <a:latin typeface="Times New Roman" panose="02020603050405020304" pitchFamily="18" charset="0"/>
              <a:cs typeface="Times New Roman" panose="02020603050405020304" pitchFamily="18" charset="0"/>
            </a:endParaRPr>
          </a:p>
        </p:txBody>
      </p:sp>
      <p:cxnSp>
        <p:nvCxnSpPr>
          <p:cNvPr id="14" name="Straight Arrow Connector 13">
            <a:extLst>
              <a:ext uri="{FF2B5EF4-FFF2-40B4-BE49-F238E27FC236}">
                <a16:creationId xmlns:a16="http://schemas.microsoft.com/office/drawing/2014/main" id="{22708614-0FF2-4E62-A678-E089C72AC34F}"/>
              </a:ext>
            </a:extLst>
          </p:cNvPr>
          <p:cNvCxnSpPr>
            <a:cxnSpLocks/>
            <a:endCxn id="8" idx="0"/>
          </p:cNvCxnSpPr>
          <p:nvPr/>
        </p:nvCxnSpPr>
        <p:spPr>
          <a:xfrm flipH="1">
            <a:off x="1351674" y="1454745"/>
            <a:ext cx="2879820" cy="720823"/>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C8FB1BB-BF64-4C78-AACA-84C9F97ED11A}"/>
              </a:ext>
            </a:extLst>
          </p:cNvPr>
          <p:cNvCxnSpPr>
            <a:cxnSpLocks/>
            <a:endCxn id="9" idx="0"/>
          </p:cNvCxnSpPr>
          <p:nvPr/>
        </p:nvCxnSpPr>
        <p:spPr>
          <a:xfrm flipH="1">
            <a:off x="4361735" y="1509949"/>
            <a:ext cx="1400644" cy="73378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76D9141-C5C8-4EDF-8BAE-38C3C91A0D8B}"/>
              </a:ext>
            </a:extLst>
          </p:cNvPr>
          <p:cNvCxnSpPr>
            <a:cxnSpLocks/>
            <a:stCxn id="8" idx="2"/>
          </p:cNvCxnSpPr>
          <p:nvPr/>
        </p:nvCxnSpPr>
        <p:spPr>
          <a:xfrm flipH="1">
            <a:off x="1328717" y="3298797"/>
            <a:ext cx="22957" cy="660371"/>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Straight Connector 16">
            <a:extLst>
              <a:ext uri="{FF2B5EF4-FFF2-40B4-BE49-F238E27FC236}">
                <a16:creationId xmlns:a16="http://schemas.microsoft.com/office/drawing/2014/main" id="{18EAD728-281A-4CBC-B6CB-AC46CE78C292}"/>
              </a:ext>
            </a:extLst>
          </p:cNvPr>
          <p:cNvCxnSpPr>
            <a:cxnSpLocks/>
          </p:cNvCxnSpPr>
          <p:nvPr/>
        </p:nvCxnSpPr>
        <p:spPr>
          <a:xfrm>
            <a:off x="4372934" y="3395173"/>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Straight Connector 17">
            <a:extLst>
              <a:ext uri="{FF2B5EF4-FFF2-40B4-BE49-F238E27FC236}">
                <a16:creationId xmlns:a16="http://schemas.microsoft.com/office/drawing/2014/main" id="{06C6F0E5-34EA-4A9B-B75B-08619F47AE1E}"/>
              </a:ext>
            </a:extLst>
          </p:cNvPr>
          <p:cNvCxnSpPr>
            <a:cxnSpLocks/>
          </p:cNvCxnSpPr>
          <p:nvPr/>
        </p:nvCxnSpPr>
        <p:spPr>
          <a:xfrm>
            <a:off x="7810106" y="3329796"/>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9" name="Rectangle: Rounded Corners 15">
            <a:extLst>
              <a:ext uri="{FF2B5EF4-FFF2-40B4-BE49-F238E27FC236}">
                <a16:creationId xmlns:a16="http://schemas.microsoft.com/office/drawing/2014/main" id="{F00E3249-ACD5-4D11-8D94-2D016D6532E8}"/>
              </a:ext>
            </a:extLst>
          </p:cNvPr>
          <p:cNvSpPr/>
          <p:nvPr/>
        </p:nvSpPr>
        <p:spPr>
          <a:xfrm>
            <a:off x="6435306" y="2231304"/>
            <a:ext cx="2626939" cy="1098492"/>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err="1">
                <a:solidFill>
                  <a:srgbClr val="FF0000"/>
                </a:solidFill>
                <a:latin typeface="Arial" panose="020B0604020202020204" pitchFamily="34" charset="0"/>
                <a:cs typeface="Arial" panose="020B0604020202020204" pitchFamily="34" charset="0"/>
              </a:rPr>
              <a:t>Nhóm</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quyền</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được</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phát</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triển</a:t>
            </a:r>
            <a:endParaRPr lang="en-US"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p:txBody>
      </p:sp>
      <p:pic>
        <p:nvPicPr>
          <p:cNvPr id="20" name="Shape 1"/>
          <p:cNvPicPr/>
          <p:nvPr/>
        </p:nvPicPr>
        <p:blipFill>
          <a:blip r:embed="rId2"/>
          <a:stretch/>
        </p:blipFill>
        <p:spPr>
          <a:xfrm>
            <a:off x="11033760" y="0"/>
            <a:ext cx="1158240" cy="1048385"/>
          </a:xfrm>
          <a:prstGeom prst="rect">
            <a:avLst/>
          </a:prstGeom>
          <a:noFill/>
          <a:ln>
            <a:noFill/>
          </a:ln>
        </p:spPr>
      </p:pic>
      <p:pic>
        <p:nvPicPr>
          <p:cNvPr id="5" name="Picture 4"/>
          <p:cNvPicPr>
            <a:picLocks noChangeAspect="1"/>
          </p:cNvPicPr>
          <p:nvPr/>
        </p:nvPicPr>
        <p:blipFill>
          <a:blip r:embed="rId3"/>
          <a:stretch>
            <a:fillRect/>
          </a:stretch>
        </p:blipFill>
        <p:spPr>
          <a:xfrm>
            <a:off x="8238226" y="1454745"/>
            <a:ext cx="2450691" cy="911064"/>
          </a:xfrm>
          <a:prstGeom prst="rect">
            <a:avLst/>
          </a:prstGeom>
        </p:spPr>
      </p:pic>
      <p:sp>
        <p:nvSpPr>
          <p:cNvPr id="21" name="Rectangle: Rounded Corners 15">
            <a:extLst>
              <a:ext uri="{FF2B5EF4-FFF2-40B4-BE49-F238E27FC236}">
                <a16:creationId xmlns:a16="http://schemas.microsoft.com/office/drawing/2014/main" id="{F00E3249-ACD5-4D11-8D94-2D016D6532E8}"/>
              </a:ext>
            </a:extLst>
          </p:cNvPr>
          <p:cNvSpPr/>
          <p:nvPr/>
        </p:nvSpPr>
        <p:spPr>
          <a:xfrm>
            <a:off x="9549442" y="2231304"/>
            <a:ext cx="2355010" cy="1098492"/>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err="1">
                <a:solidFill>
                  <a:srgbClr val="FF0000"/>
                </a:solidFill>
              </a:rPr>
              <a:t>Nhóm</a:t>
            </a:r>
            <a:r>
              <a:rPr lang="en-US" sz="2400" b="1" i="1" dirty="0">
                <a:solidFill>
                  <a:srgbClr val="FF0000"/>
                </a:solidFill>
              </a:rPr>
              <a:t> </a:t>
            </a:r>
            <a:r>
              <a:rPr lang="en-US" sz="2400" b="1" i="1" dirty="0" err="1">
                <a:solidFill>
                  <a:srgbClr val="FF0000"/>
                </a:solidFill>
              </a:rPr>
              <a:t>quyền</a:t>
            </a:r>
            <a:r>
              <a:rPr lang="en-US" sz="2400" b="1" i="1" dirty="0">
                <a:solidFill>
                  <a:srgbClr val="FF0000"/>
                </a:solidFill>
              </a:rPr>
              <a:t> </a:t>
            </a:r>
            <a:r>
              <a:rPr lang="en-US" sz="2400" b="1" i="1" dirty="0" err="1">
                <a:solidFill>
                  <a:srgbClr val="FF0000"/>
                </a:solidFill>
              </a:rPr>
              <a:t>được</a:t>
            </a:r>
            <a:r>
              <a:rPr lang="en-US" sz="2400" b="1" i="1" dirty="0">
                <a:solidFill>
                  <a:srgbClr val="FF0000"/>
                </a:solidFill>
              </a:rPr>
              <a:t> </a:t>
            </a:r>
            <a:r>
              <a:rPr lang="en-US" sz="2400" b="1" i="1" dirty="0" err="1">
                <a:solidFill>
                  <a:srgbClr val="FF0000"/>
                </a:solidFill>
              </a:rPr>
              <a:t>tham</a:t>
            </a:r>
            <a:r>
              <a:rPr lang="en-US" sz="2400" b="1" i="1" dirty="0">
                <a:solidFill>
                  <a:srgbClr val="FF0000"/>
                </a:solidFill>
              </a:rPr>
              <a:t> </a:t>
            </a:r>
            <a:r>
              <a:rPr lang="en-US" sz="2400" b="1" i="1" dirty="0" err="1">
                <a:solidFill>
                  <a:srgbClr val="FF0000"/>
                </a:solidFill>
              </a:rPr>
              <a:t>gia</a:t>
            </a:r>
            <a:endParaRPr lang="en-US" dirty="0">
              <a:solidFill>
                <a:srgbClr val="FF0000"/>
              </a:solidFill>
              <a:ea typeface="Times New Roman" panose="02020603050405020304" pitchFamily="18" charset="0"/>
            </a:endParaRPr>
          </a:p>
        </p:txBody>
      </p:sp>
      <p:pic>
        <p:nvPicPr>
          <p:cNvPr id="32" name="Picture 31"/>
          <p:cNvPicPr>
            <a:picLocks noChangeAspect="1"/>
          </p:cNvPicPr>
          <p:nvPr/>
        </p:nvPicPr>
        <p:blipFill>
          <a:blip r:embed="rId4"/>
          <a:stretch>
            <a:fillRect/>
          </a:stretch>
        </p:blipFill>
        <p:spPr>
          <a:xfrm>
            <a:off x="9684992" y="3941191"/>
            <a:ext cx="2231209" cy="2726574"/>
          </a:xfrm>
          <a:prstGeom prst="rect">
            <a:avLst/>
          </a:prstGeom>
        </p:spPr>
      </p:pic>
      <p:cxnSp>
        <p:nvCxnSpPr>
          <p:cNvPr id="33" name="Straight Connector 32">
            <a:extLst>
              <a:ext uri="{FF2B5EF4-FFF2-40B4-BE49-F238E27FC236}">
                <a16:creationId xmlns:a16="http://schemas.microsoft.com/office/drawing/2014/main" id="{06C6F0E5-34EA-4A9B-B75B-08619F47AE1E}"/>
              </a:ext>
            </a:extLst>
          </p:cNvPr>
          <p:cNvCxnSpPr>
            <a:cxnSpLocks/>
          </p:cNvCxnSpPr>
          <p:nvPr/>
        </p:nvCxnSpPr>
        <p:spPr>
          <a:xfrm>
            <a:off x="10800597" y="3329796"/>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6" name="Rectangle 35"/>
          <p:cNvSpPr/>
          <p:nvPr/>
        </p:nvSpPr>
        <p:spPr>
          <a:xfrm>
            <a:off x="9825487" y="4106355"/>
            <a:ext cx="2067628" cy="2554545"/>
          </a:xfrm>
          <a:prstGeom prst="rect">
            <a:avLst/>
          </a:prstGeom>
        </p:spPr>
        <p:txBody>
          <a:bodyPr wrap="square">
            <a:spAutoFit/>
          </a:bodyPr>
          <a:lstStyle/>
          <a:p>
            <a:r>
              <a:rPr lang="en-US" sz="2000" b="1" i="1" dirty="0" err="1">
                <a:solidFill>
                  <a:srgbClr val="000000"/>
                </a:solidFill>
                <a:latin typeface="Times New Roman" panose="02020603050405020304" pitchFamily="18" charset="0"/>
                <a:ea typeface="Cambria" panose="02040503050406030204" pitchFamily="18" charset="0"/>
              </a:rPr>
              <a:t>Được</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tiếp</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cận</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thông</a:t>
            </a:r>
            <a:r>
              <a:rPr lang="en-US" sz="2000" b="1" i="1" dirty="0">
                <a:solidFill>
                  <a:srgbClr val="000000"/>
                </a:solidFill>
                <a:latin typeface="Times New Roman" panose="02020603050405020304" pitchFamily="18" charset="0"/>
                <a:ea typeface="Cambria" panose="02040503050406030204" pitchFamily="18" charset="0"/>
              </a:rPr>
              <a:t> tin, </a:t>
            </a:r>
            <a:r>
              <a:rPr lang="en-US" sz="2000" b="1" i="1" dirty="0" err="1">
                <a:solidFill>
                  <a:srgbClr val="000000"/>
                </a:solidFill>
                <a:latin typeface="Times New Roman" panose="02020603050405020304" pitchFamily="18" charset="0"/>
                <a:ea typeface="Cambria" panose="02040503050406030204" pitchFamily="18" charset="0"/>
              </a:rPr>
              <a:t>tham</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gia</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các</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hoạt</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động</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xã</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hội</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được</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bày</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tỏ</a:t>
            </a:r>
            <a:r>
              <a:rPr lang="en-US" sz="2000" b="1" i="1" dirty="0">
                <a:solidFill>
                  <a:srgbClr val="000000"/>
                </a:solidFill>
                <a:latin typeface="Times New Roman" panose="02020603050405020304" pitchFamily="18" charset="0"/>
                <a:ea typeface="Cambria" panose="02040503050406030204" pitchFamily="18" charset="0"/>
              </a:rPr>
              <a:t> ý </a:t>
            </a:r>
            <a:r>
              <a:rPr lang="en-US" sz="2000" b="1" i="1" dirty="0" err="1">
                <a:solidFill>
                  <a:srgbClr val="000000"/>
                </a:solidFill>
                <a:latin typeface="Times New Roman" panose="02020603050405020304" pitchFamily="18" charset="0"/>
                <a:ea typeface="Cambria" panose="02040503050406030204" pitchFamily="18" charset="0"/>
              </a:rPr>
              <a:t>kiến</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nguyện</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vọng</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về</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các</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vấn</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đề</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liên</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quan</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đến</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quyền</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trẻ</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em</a:t>
            </a:r>
            <a:r>
              <a:rPr lang="en-US" sz="2000" b="1" i="1" dirty="0">
                <a:solidFill>
                  <a:srgbClr val="000000"/>
                </a:solidFill>
                <a:latin typeface="Times New Roman" panose="02020603050405020304" pitchFamily="18" charset="0"/>
                <a:ea typeface="Cambria" panose="02040503050406030204" pitchFamily="18" charset="0"/>
              </a:rPr>
              <a:t>.</a:t>
            </a:r>
            <a:endParaRPr lang="en-US" sz="2000" b="1" dirty="0"/>
          </a:p>
        </p:txBody>
      </p:sp>
    </p:spTree>
    <p:extLst>
      <p:ext uri="{BB962C8B-B14F-4D97-AF65-F5344CB8AC3E}">
        <p14:creationId xmlns:p14="http://schemas.microsoft.com/office/powerpoint/2010/main" val="279474755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676916" y="624234"/>
            <a:ext cx="10174557" cy="5604731"/>
            <a:chOff x="676916" y="624234"/>
            <a:chExt cx="10174557" cy="5604731"/>
          </a:xfrm>
        </p:grpSpPr>
        <p:pic>
          <p:nvPicPr>
            <p:cNvPr id="6" name="Picture 5">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16" y="624234"/>
              <a:ext cx="5064981" cy="5604731"/>
            </a:xfrm>
            <a:prstGeom prst="rect">
              <a:avLst/>
            </a:prstGeom>
          </p:spPr>
        </p:pic>
        <p:pic>
          <p:nvPicPr>
            <p:cNvPr id="2" name="Picture 3"/>
            <p:cNvPicPr>
              <a:picLocks noChangeAspect="1" noChangeArrowheads="1"/>
            </p:cNvPicPr>
            <p:nvPr/>
          </p:nvPicPr>
          <p:blipFill>
            <a:blip r:embed="rId3">
              <a:extLst>
                <a:ext uri="{28A0092B-C50C-407E-A947-70E740481C1C}">
                  <a14:useLocalDpi xmlns:a14="http://schemas.microsoft.com/office/drawing/2010/main" val="0"/>
                </a:ext>
              </a:extLst>
            </a:blip>
            <a:srcRect l="6453" t="2155" r="6544" b="13266"/>
            <a:stretch>
              <a:fillRect/>
            </a:stretch>
          </p:blipFill>
          <p:spPr bwMode="auto">
            <a:xfrm>
              <a:off x="834887" y="879342"/>
              <a:ext cx="10016586" cy="4595667"/>
            </a:xfrm>
            <a:prstGeom prst="rect">
              <a:avLst/>
            </a:prstGeom>
            <a:blipFill>
              <a:blip r:embed="rId4">
                <a:alphaModFix amt="1000"/>
              </a:blip>
              <a:stretch>
                <a:fillRect/>
              </a:stretch>
            </a:blipFill>
            <a:ln>
              <a:noFill/>
            </a:ln>
          </p:spPr>
        </p:pic>
      </p:grpSp>
      <p:sp>
        <p:nvSpPr>
          <p:cNvPr id="11" name="Rectangle 10"/>
          <p:cNvSpPr/>
          <p:nvPr/>
        </p:nvSpPr>
        <p:spPr>
          <a:xfrm>
            <a:off x="3108473" y="2566247"/>
            <a:ext cx="6035040" cy="1366528"/>
          </a:xfrm>
          <a:prstGeom prst="rect">
            <a:avLst/>
          </a:prstGeom>
        </p:spPr>
        <p:txBody>
          <a:bodyPr wrap="square">
            <a:spAutoFit/>
          </a:bodyPr>
          <a:lstStyle/>
          <a:p>
            <a:pPr>
              <a:lnSpc>
                <a:spcPct val="115000"/>
              </a:lnSpc>
              <a:spcAft>
                <a:spcPts val="500"/>
              </a:spcAft>
              <a:buClr>
                <a:srgbClr val="000000"/>
              </a:buClr>
              <a:buSzPts val="1200"/>
              <a:tabLst>
                <a:tab pos="252730" algn="l"/>
              </a:tabLst>
            </a:pP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2. Ý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nghĩa</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của</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quyền</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trẻ</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em</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endParaRPr lang="en-US" sz="3600" dirty="0">
              <a:solidFill>
                <a:srgbClr val="FF0000"/>
              </a:solidFill>
              <a:latin typeface="#9Slide06 SVNSlow Attack" pitchFamily="2" charset="0"/>
              <a:ea typeface="Arial" panose="020B0604020202020204" pitchFamily="34" charset="0"/>
              <a:cs typeface="Arial" panose="020B0604020202020204" pitchFamily="34" charset="0"/>
            </a:endParaRPr>
          </a:p>
        </p:txBody>
      </p:sp>
      <p:pic>
        <p:nvPicPr>
          <p:cNvPr id="14"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9392447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3"/>
          <p:cNvSpPr>
            <a:spLocks noChangeArrowheads="1"/>
          </p:cNvSpPr>
          <p:nvPr/>
        </p:nvSpPr>
        <p:spPr bwMode="gray">
          <a:xfrm>
            <a:off x="1847031" y="132917"/>
            <a:ext cx="3919994" cy="574675"/>
          </a:xfrm>
          <a:prstGeom prst="roundRect">
            <a:avLst>
              <a:gd name="adj" fmla="val 50000"/>
            </a:avLst>
          </a:prstGeom>
          <a:solidFill>
            <a:srgbClr val="5B9BD5"/>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spcBef>
                <a:spcPct val="20000"/>
              </a:spcBef>
              <a:spcAft>
                <a:spcPct val="20000"/>
              </a:spcAft>
              <a:defRPr/>
            </a:pPr>
            <a:r>
              <a:rPr lang="en-US" altLang="en-US" sz="2400" b="1" kern="0" dirty="0">
                <a:solidFill>
                  <a:srgbClr val="FFFF00"/>
                </a:solidFill>
                <a:latin typeface="Times New Roman" panose="02020603050405020304" pitchFamily="18" charset="0"/>
                <a:cs typeface="Times New Roman" panose="02020603050405020304" pitchFamily="18" charset="0"/>
              </a:rPr>
              <a:t>THẢO LUẬN CẶP ĐÔI</a:t>
            </a:r>
          </a:p>
        </p:txBody>
      </p:sp>
      <p:sp>
        <p:nvSpPr>
          <p:cNvPr id="10" name="Cloud Callout 9"/>
          <p:cNvSpPr/>
          <p:nvPr/>
        </p:nvSpPr>
        <p:spPr>
          <a:xfrm rot="21416254">
            <a:off x="3700835" y="860261"/>
            <a:ext cx="5784065" cy="2570835"/>
          </a:xfrm>
          <a:prstGeom prst="cloudCallout">
            <a:avLst/>
          </a:prstGeom>
          <a:solidFill>
            <a:srgbClr val="F79646">
              <a:lumMod val="20000"/>
              <a:lumOff val="80000"/>
            </a:srgbClr>
          </a:solidFill>
          <a:ln w="25400" cap="flat" cmpd="sng" algn="ctr">
            <a:noFill/>
            <a:prstDash val="solid"/>
          </a:ln>
          <a:effectLst/>
        </p:spPr>
        <p:txBody>
          <a:bodyPr anchor="ctr"/>
          <a:lstStyle/>
          <a:p>
            <a:pPr algn="ctr">
              <a:defRPr/>
            </a:pPr>
            <a:endParaRPr lang="en-US" sz="2800" b="1" kern="0" dirty="0">
              <a:solidFill>
                <a:prstClr val="black"/>
              </a:solidFill>
              <a:latin typeface="Times New Roman" pitchFamily="18" charset="0"/>
              <a:cs typeface="Times New Roman" pitchFamily="18" charset="0"/>
            </a:endParaRPr>
          </a:p>
        </p:txBody>
      </p:sp>
      <p:sp>
        <p:nvSpPr>
          <p:cNvPr id="13" name="Rectangle 5"/>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17324" tIns="798261" rIns="491970" bIns="571320" numCol="1" anchor="ctr" anchorCtr="0" compatLnSpc="1">
            <a:prstTxWarp prst="textNoShape">
              <a:avLst/>
            </a:prstTxWarp>
            <a:spAutoFit/>
          </a:bodyPr>
          <a:lstStyle/>
          <a:p>
            <a:endParaRPr lang="en-US">
              <a:solidFill>
                <a:prstClr val="black"/>
              </a:solidFill>
            </a:endParaRPr>
          </a:p>
        </p:txBody>
      </p:sp>
      <p:pic>
        <p:nvPicPr>
          <p:cNvPr id="15" name="Shape 1"/>
          <p:cNvPicPr/>
          <p:nvPr/>
        </p:nvPicPr>
        <p:blipFill>
          <a:blip r:embed="rId2"/>
          <a:stretch/>
        </p:blipFill>
        <p:spPr>
          <a:xfrm>
            <a:off x="11033760" y="0"/>
            <a:ext cx="1158240" cy="1048385"/>
          </a:xfrm>
          <a:prstGeom prst="rect">
            <a:avLst/>
          </a:prstGeom>
          <a:noFill/>
          <a:ln>
            <a:noFill/>
          </a:ln>
        </p:spPr>
      </p:pic>
      <p:pic>
        <p:nvPicPr>
          <p:cNvPr id="5122" name="Picture 2" descr="Tiểu Học Ái Mộ B Xem trên giao diện máy tính Cổng kết nối Sở GD&amp;amp;ĐT Hà Nội  PHÒNG GD&amp;amp;ĐT Long Biên MẦM NON TIỂU HỌC THCS CỔNG NỘI BỘ Phần mềm tác nghiệp  Tuyển sinh đầu cấp Hệ thống thông tin quản lý giáo dục Phụ huynh học sinh  tra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255" y="1173192"/>
            <a:ext cx="3205433" cy="2540204"/>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3959525" y="1173192"/>
            <a:ext cx="6245523" cy="1938992"/>
          </a:xfrm>
          <a:prstGeom prst="rect">
            <a:avLst/>
          </a:prstGeom>
          <a:noFill/>
        </p:spPr>
        <p:txBody>
          <a:bodyPr wrap="square" rtlCol="0">
            <a:spAutoFit/>
          </a:bodyPr>
          <a:lstStyle/>
          <a:p>
            <a:r>
              <a:rPr lang="en-US" sz="2000" b="1" i="1" dirty="0" err="1">
                <a:latin typeface="Times New Roman" panose="02020603050405020304" pitchFamily="18" charset="0"/>
                <a:cs typeface="Times New Roman" panose="02020603050405020304" pitchFamily="18" charset="0"/>
              </a:rPr>
              <a:t>Tình</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huống</a:t>
            </a:r>
            <a:r>
              <a:rPr lang="en-US" sz="2000" b="1" i="1" dirty="0">
                <a:latin typeface="Times New Roman" panose="02020603050405020304" pitchFamily="18" charset="0"/>
                <a:cs typeface="Times New Roman" panose="02020603050405020304" pitchFamily="18" charset="0"/>
              </a:rPr>
              <a:t> 1: </a:t>
            </a:r>
            <a:r>
              <a:rPr lang="en-US" sz="2000" i="1" dirty="0">
                <a:latin typeface="Times New Roman" panose="02020603050405020304" pitchFamily="18" charset="0"/>
                <a:cs typeface="Times New Roman" panose="02020603050405020304" pitchFamily="18" charset="0"/>
              </a:rPr>
              <a:t>Lan </a:t>
            </a:r>
            <a:r>
              <a:rPr lang="en-US" sz="2000" i="1" dirty="0" err="1">
                <a:latin typeface="Times New Roman" panose="02020603050405020304" pitchFamily="18" charset="0"/>
                <a:cs typeface="Times New Roman" panose="02020603050405020304" pitchFamily="18" charset="0"/>
              </a:rPr>
              <a:t>không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những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học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giỏi</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mà</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còn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thích</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múa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hát</a:t>
            </a:r>
            <a:r>
              <a:rPr lang="en-US" sz="2000" i="1" dirty="0">
                <a:latin typeface="Times New Roman" panose="02020603050405020304" pitchFamily="18" charset="0"/>
                <a:cs typeface="Times New Roman" panose="02020603050405020304" pitchFamily="18" charset="0"/>
              </a:rPr>
              <a:t> , </a:t>
            </a:r>
            <a:r>
              <a:rPr lang="en-US" sz="2000" i="1" dirty="0" err="1">
                <a:latin typeface="Times New Roman" panose="02020603050405020304" pitchFamily="18" charset="0"/>
                <a:cs typeface="Times New Roman" panose="02020603050405020304" pitchFamily="18" charset="0"/>
              </a:rPr>
              <a:t>nên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bố</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mẹ</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thầy</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cô</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giáo</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của</a:t>
            </a:r>
            <a:r>
              <a:rPr lang="en-US" sz="2000" i="1" dirty="0">
                <a:latin typeface="Times New Roman" panose="02020603050405020304" pitchFamily="18" charset="0"/>
                <a:cs typeface="Times New Roman" panose="02020603050405020304" pitchFamily="18" charset="0"/>
              </a:rPr>
              <a:t> Lan </a:t>
            </a:r>
            <a:r>
              <a:rPr lang="en-US" sz="2000" i="1" dirty="0" err="1">
                <a:latin typeface="Times New Roman" panose="02020603050405020304" pitchFamily="18" charset="0"/>
                <a:cs typeface="Times New Roman" panose="02020603050405020304" pitchFamily="18" charset="0"/>
              </a:rPr>
              <a:t>luôn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khuyến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khích</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động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viên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bạn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tham</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gia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vào</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các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hoạt</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động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văn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nghệ</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của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lớp</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trường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và</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của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địa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phương</a:t>
            </a:r>
            <a:r>
              <a:rPr lang="en-US" sz="2000" i="1"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n-US" sz="2000" b="1" i="1" dirty="0" err="1">
                <a:latin typeface="Times New Roman" panose="02020603050405020304" pitchFamily="18" charset="0"/>
                <a:cs typeface="Times New Roman" panose="02020603050405020304" pitchFamily="18" charset="0"/>
              </a:rPr>
              <a:t>Câu</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hỏi</a:t>
            </a:r>
            <a:r>
              <a:rPr lang="en-US" sz="2000" b="1" i="1" dirty="0">
                <a:latin typeface="Times New Roman" panose="02020603050405020304" pitchFamily="18" charset="0"/>
                <a:cs typeface="Times New Roman" panose="02020603050405020304" pitchFamily="18" charset="0"/>
              </a:rPr>
              <a:t>: Theo </a:t>
            </a:r>
            <a:r>
              <a:rPr lang="en-US" sz="2000" b="1" i="1" dirty="0" err="1">
                <a:latin typeface="Times New Roman" panose="02020603050405020304" pitchFamily="18" charset="0"/>
                <a:cs typeface="Times New Roman" panose="02020603050405020304" pitchFamily="18" charset="0"/>
              </a:rPr>
              <a:t>em</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vì</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sao</a:t>
            </a:r>
            <a:r>
              <a:rPr lang="en-US" sz="2000" b="1" i="1" dirty="0">
                <a:latin typeface="Times New Roman" panose="02020603050405020304" pitchFamily="18" charset="0"/>
                <a:cs typeface="Times New Roman" panose="02020603050405020304" pitchFamily="18" charset="0"/>
              </a:rPr>
              <a:t> Lan </a:t>
            </a:r>
            <a:r>
              <a:rPr lang="en-US" sz="2000" b="1" i="1" dirty="0" err="1">
                <a:latin typeface="Times New Roman" panose="02020603050405020304" pitchFamily="18" charset="0"/>
                <a:cs typeface="Times New Roman" panose="02020603050405020304" pitchFamily="18" charset="0"/>
              </a:rPr>
              <a:t>có</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thể</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tham</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gia</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tốt</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các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hoạt</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động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văn</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hóa</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văn</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nghệ</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của</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trường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lớp</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và</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địa</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phương</a:t>
            </a:r>
            <a:r>
              <a:rPr lang="en-US" sz="2000" b="1" i="1"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pic>
        <p:nvPicPr>
          <p:cNvPr id="20" name="Picture 19"/>
          <p:cNvPicPr>
            <a:picLocks noChangeAspect="1"/>
          </p:cNvPicPr>
          <p:nvPr/>
        </p:nvPicPr>
        <p:blipFill>
          <a:blip r:embed="rId4"/>
          <a:stretch>
            <a:fillRect/>
          </a:stretch>
        </p:blipFill>
        <p:spPr>
          <a:xfrm>
            <a:off x="219255" y="3950898"/>
            <a:ext cx="3205433" cy="2587924"/>
          </a:xfrm>
          <a:prstGeom prst="rect">
            <a:avLst/>
          </a:prstGeom>
        </p:spPr>
      </p:pic>
      <p:sp>
        <p:nvSpPr>
          <p:cNvPr id="29" name="Cloud Callout 28"/>
          <p:cNvSpPr/>
          <p:nvPr/>
        </p:nvSpPr>
        <p:spPr>
          <a:xfrm rot="21416254">
            <a:off x="4019452" y="3914280"/>
            <a:ext cx="7585708" cy="2446220"/>
          </a:xfrm>
          <a:prstGeom prst="cloudCallout">
            <a:avLst/>
          </a:prstGeom>
          <a:solidFill>
            <a:srgbClr val="F79646">
              <a:lumMod val="20000"/>
              <a:lumOff val="80000"/>
            </a:srgbClr>
          </a:solidFill>
          <a:ln w="25400" cap="flat" cmpd="sng" algn="ctr">
            <a:noFill/>
            <a:prstDash val="solid"/>
          </a:ln>
          <a:effectLst/>
        </p:spPr>
        <p:txBody>
          <a:bodyPr anchor="ctr"/>
          <a:lstStyle/>
          <a:p>
            <a:pPr algn="ctr">
              <a:defRPr/>
            </a:pPr>
            <a:endParaRPr lang="en-US" sz="2800" b="1" kern="0" dirty="0">
              <a:solidFill>
                <a:prstClr val="black"/>
              </a:solidFill>
              <a:latin typeface="Times New Roman" pitchFamily="18" charset="0"/>
              <a:cs typeface="Times New Roman" pitchFamily="18" charset="0"/>
            </a:endParaRPr>
          </a:p>
        </p:txBody>
      </p:sp>
      <p:sp>
        <p:nvSpPr>
          <p:cNvPr id="21" name="TextBox 20"/>
          <p:cNvSpPr txBox="1"/>
          <p:nvPr/>
        </p:nvSpPr>
        <p:spPr>
          <a:xfrm>
            <a:off x="4183811" y="4299757"/>
            <a:ext cx="7157744" cy="2246769"/>
          </a:xfrm>
          <a:prstGeom prst="rect">
            <a:avLst/>
          </a:prstGeom>
          <a:noFill/>
        </p:spPr>
        <p:txBody>
          <a:bodyPr wrap="square" rtlCol="0">
            <a:spAutoFit/>
          </a:bodyPr>
          <a:lstStyle/>
          <a:p>
            <a:r>
              <a:rPr lang="en-US" sz="2000" b="1" i="1" dirty="0" err="1">
                <a:latin typeface="Times New Roman" panose="02020603050405020304" pitchFamily="18" charset="0"/>
                <a:cs typeface="Times New Roman" panose="02020603050405020304" pitchFamily="18" charset="0"/>
              </a:rPr>
              <a:t>Tình</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huống</a:t>
            </a:r>
            <a:r>
              <a:rPr lang="en-US" sz="2000" b="1" i="1" dirty="0">
                <a:latin typeface="Times New Roman" panose="02020603050405020304" pitchFamily="18" charset="0"/>
                <a:cs typeface="Times New Roman" panose="02020603050405020304" pitchFamily="18" charset="0"/>
              </a:rPr>
              <a:t> 2: </a:t>
            </a:r>
            <a:r>
              <a:rPr lang="en-US" sz="2000" i="1" dirty="0">
                <a:latin typeface="Times New Roman" panose="02020603050405020304" pitchFamily="18" charset="0"/>
                <a:cs typeface="Times New Roman" panose="02020603050405020304" pitchFamily="18" charset="0"/>
              </a:rPr>
              <a:t>Gia </a:t>
            </a:r>
            <a:r>
              <a:rPr lang="en-US" sz="2000" i="1" dirty="0" err="1">
                <a:latin typeface="Times New Roman" panose="02020603050405020304" pitchFamily="18" charset="0"/>
                <a:cs typeface="Times New Roman" panose="02020603050405020304" pitchFamily="18" charset="0"/>
              </a:rPr>
              <a:t>đình</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Tuấn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có</a:t>
            </a:r>
            <a:r>
              <a:rPr lang="en-US" sz="2000" i="1" dirty="0">
                <a:latin typeface="Times New Roman" panose="02020603050405020304" pitchFamily="18" charset="0"/>
                <a:cs typeface="Times New Roman" panose="02020603050405020304" pitchFamily="18" charset="0"/>
              </a:rPr>
              <a:t> 2 </a:t>
            </a:r>
            <a:r>
              <a:rPr lang="en-US" sz="2000" i="1" dirty="0" err="1">
                <a:latin typeface="Times New Roman" panose="02020603050405020304" pitchFamily="18" charset="0"/>
                <a:cs typeface="Times New Roman" panose="02020603050405020304" pitchFamily="18" charset="0"/>
              </a:rPr>
              <a:t>anh</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em</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luôn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được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bố</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mẹ</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thương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yêu</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và</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tôn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trọng</a:t>
            </a:r>
            <a:r>
              <a:rPr lang="en-US" sz="2000" i="1" dirty="0">
                <a:latin typeface="Times New Roman" panose="02020603050405020304" pitchFamily="18" charset="0"/>
                <a:cs typeface="Times New Roman" panose="02020603050405020304" pitchFamily="18" charset="0"/>
              </a:rPr>
              <a:t> ý </a:t>
            </a:r>
            <a:r>
              <a:rPr lang="en-US" sz="2000" i="1" dirty="0" err="1">
                <a:latin typeface="Times New Roman" panose="02020603050405020304" pitchFamily="18" charset="0"/>
                <a:cs typeface="Times New Roman" panose="02020603050405020304" pitchFamily="18" charset="0"/>
              </a:rPr>
              <a:t>kiến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của</a:t>
            </a:r>
            <a:r>
              <a:rPr lang="en-US" sz="2000" i="1" dirty="0">
                <a:latin typeface="Times New Roman" panose="02020603050405020304" pitchFamily="18" charset="0"/>
                <a:cs typeface="Times New Roman" panose="02020603050405020304" pitchFamily="18" charset="0"/>
              </a:rPr>
              <a:t> con. </a:t>
            </a:r>
            <a:r>
              <a:rPr lang="en-US" sz="2000" i="1" dirty="0" err="1">
                <a:latin typeface="Times New Roman" panose="02020603050405020304" pitchFamily="18" charset="0"/>
                <a:cs typeface="Times New Roman" panose="02020603050405020304" pitchFamily="18" charset="0"/>
              </a:rPr>
              <a:t>Dù</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bận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nhiều</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việc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nhưng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bố</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mẹ</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Tuấn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vẫn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luôn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chăm</a:t>
            </a:r>
            <a:r>
              <a:rPr lang="en-US" sz="2000" i="1" dirty="0">
                <a:latin typeface="Times New Roman" panose="02020603050405020304" pitchFamily="18" charset="0"/>
                <a:cs typeface="Times New Roman" panose="02020603050405020304" pitchFamily="18" charset="0"/>
              </a:rPr>
              <a:t> lo </a:t>
            </a:r>
            <a:r>
              <a:rPr lang="en-US" sz="2000" i="1" dirty="0" err="1">
                <a:latin typeface="Times New Roman" panose="02020603050405020304" pitchFamily="18" charset="0"/>
                <a:cs typeface="Times New Roman" panose="02020603050405020304" pitchFamily="18" charset="0"/>
              </a:rPr>
              <a:t>đến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việc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học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tập</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của</a:t>
            </a:r>
            <a:r>
              <a:rPr lang="en-US" sz="2000" i="1" dirty="0">
                <a:latin typeface="Times New Roman" panose="02020603050405020304" pitchFamily="18" charset="0"/>
                <a:cs typeface="Times New Roman" panose="02020603050405020304" pitchFamily="18" charset="0"/>
              </a:rPr>
              <a:t> 2 </a:t>
            </a:r>
            <a:r>
              <a:rPr lang="en-US" sz="2000" i="1" dirty="0" err="1">
                <a:latin typeface="Times New Roman" panose="02020603050405020304" pitchFamily="18" charset="0"/>
                <a:cs typeface="Times New Roman" panose="02020603050405020304" pitchFamily="18" charset="0"/>
              </a:rPr>
              <a:t>anh</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em</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Được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sống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trong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tình</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thương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yêu</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quan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tâm</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chăm</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sóc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của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gia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đình</a:t>
            </a:r>
            <a:r>
              <a:rPr lang="en-US" sz="2000" i="1" dirty="0">
                <a:latin typeface="Times New Roman" panose="02020603050405020304" pitchFamily="18" charset="0"/>
                <a:cs typeface="Times New Roman" panose="02020603050405020304" pitchFamily="18" charset="0"/>
              </a:rPr>
              <a:t> , </a:t>
            </a:r>
            <a:r>
              <a:rPr lang="en-US" sz="2000" i="1" dirty="0" err="1">
                <a:latin typeface="Times New Roman" panose="02020603050405020304" pitchFamily="18" charset="0"/>
                <a:cs typeface="Times New Roman" panose="02020603050405020304" pitchFamily="18" charset="0"/>
              </a:rPr>
              <a:t>Tuấn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và</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em</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gái</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luôn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chăm</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ngoan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học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giỏi</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được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thầy</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cô</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và</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bạn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bè</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yêu</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quý</a:t>
            </a:r>
            <a:r>
              <a:rPr lang="en-US" sz="2000" i="1"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n-US" sz="2000" b="1" i="1" dirty="0" err="1">
                <a:latin typeface="Times New Roman" panose="02020603050405020304" pitchFamily="18" charset="0"/>
                <a:cs typeface="Times New Roman" panose="02020603050405020304" pitchFamily="18" charset="0"/>
              </a:rPr>
              <a:t>Câu</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hỏi:Vì</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sao</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Tuấn</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và</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em</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gái</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luôn</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chăm</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ngoan</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học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giỏi</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được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thầy</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cô</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và</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bạn</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bè</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yêu</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quý</a:t>
            </a:r>
            <a:r>
              <a:rPr lang="en-US" sz="2000" b="1" i="1"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778233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3"/>
          <p:cNvSpPr>
            <a:spLocks noChangeArrowheads="1"/>
          </p:cNvSpPr>
          <p:nvPr/>
        </p:nvSpPr>
        <p:spPr bwMode="gray">
          <a:xfrm>
            <a:off x="1847031" y="132917"/>
            <a:ext cx="3919994" cy="574675"/>
          </a:xfrm>
          <a:prstGeom prst="roundRect">
            <a:avLst>
              <a:gd name="adj" fmla="val 50000"/>
            </a:avLst>
          </a:prstGeom>
          <a:solidFill>
            <a:srgbClr val="5B9BD5"/>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spcBef>
                <a:spcPct val="20000"/>
              </a:spcBef>
              <a:spcAft>
                <a:spcPct val="20000"/>
              </a:spcAft>
              <a:defRPr/>
            </a:pPr>
            <a:r>
              <a:rPr lang="en-US" altLang="en-US" sz="2400" b="1" kern="0" dirty="0">
                <a:solidFill>
                  <a:srgbClr val="FFFF00"/>
                </a:solidFill>
                <a:latin typeface="Times New Roman" panose="02020603050405020304" pitchFamily="18" charset="0"/>
                <a:cs typeface="Times New Roman" panose="02020603050405020304" pitchFamily="18" charset="0"/>
              </a:rPr>
              <a:t>THẢO LUẬN CẶP ĐÔI</a:t>
            </a:r>
          </a:p>
        </p:txBody>
      </p:sp>
      <p:sp>
        <p:nvSpPr>
          <p:cNvPr id="10" name="Cloud Callout 9"/>
          <p:cNvSpPr/>
          <p:nvPr/>
        </p:nvSpPr>
        <p:spPr>
          <a:xfrm rot="21416254">
            <a:off x="3713004" y="1315503"/>
            <a:ext cx="6351429" cy="2100102"/>
          </a:xfrm>
          <a:prstGeom prst="cloudCallout">
            <a:avLst/>
          </a:prstGeom>
          <a:solidFill>
            <a:srgbClr val="F79646">
              <a:lumMod val="20000"/>
              <a:lumOff val="80000"/>
            </a:srgbClr>
          </a:solidFill>
          <a:ln w="25400" cap="flat" cmpd="sng" algn="ctr">
            <a:noFill/>
            <a:prstDash val="solid"/>
          </a:ln>
          <a:effectLst/>
        </p:spPr>
        <p:txBody>
          <a:bodyPr anchor="ctr"/>
          <a:lstStyle/>
          <a:p>
            <a:pPr algn="ctr">
              <a:defRPr/>
            </a:pPr>
            <a:endParaRPr lang="en-US" sz="2800" b="1" kern="0" dirty="0">
              <a:solidFill>
                <a:prstClr val="black"/>
              </a:solidFill>
              <a:latin typeface="Times New Roman" pitchFamily="18" charset="0"/>
              <a:cs typeface="Times New Roman" pitchFamily="18" charset="0"/>
            </a:endParaRPr>
          </a:p>
        </p:txBody>
      </p:sp>
      <p:sp>
        <p:nvSpPr>
          <p:cNvPr id="13" name="Rectangle 5"/>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17324" tIns="798261" rIns="491970" bIns="571320" numCol="1" anchor="ctr" anchorCtr="0" compatLnSpc="1">
            <a:prstTxWarp prst="textNoShape">
              <a:avLst/>
            </a:prstTxWarp>
            <a:spAutoFit/>
          </a:bodyPr>
          <a:lstStyle/>
          <a:p>
            <a:endParaRPr lang="en-US">
              <a:solidFill>
                <a:prstClr val="black"/>
              </a:solidFill>
            </a:endParaRPr>
          </a:p>
        </p:txBody>
      </p:sp>
      <p:pic>
        <p:nvPicPr>
          <p:cNvPr id="15" name="Shape 1"/>
          <p:cNvPicPr/>
          <p:nvPr/>
        </p:nvPicPr>
        <p:blipFill>
          <a:blip r:embed="rId2"/>
          <a:stretch/>
        </p:blipFill>
        <p:spPr>
          <a:xfrm>
            <a:off x="11033760" y="0"/>
            <a:ext cx="1158240" cy="1048385"/>
          </a:xfrm>
          <a:prstGeom prst="rect">
            <a:avLst/>
          </a:prstGeom>
          <a:noFill/>
          <a:ln>
            <a:noFill/>
          </a:ln>
        </p:spPr>
      </p:pic>
      <p:pic>
        <p:nvPicPr>
          <p:cNvPr id="5122" name="Picture 2" descr="Tiểu Học Ái Mộ B Xem trên giao diện máy tính Cổng kết nối Sở GD&amp;amp;ĐT Hà Nội  PHÒNG GD&amp;amp;ĐT Long Biên MẦM NON TIỂU HỌC THCS CỔNG NỘI BỘ Phần mềm tác nghiệp  Tuyển sinh đầu cấp Hệ thống thông tin quản lý giáo dục Phụ huynh học sinh  tra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255" y="1173192"/>
            <a:ext cx="3205433" cy="2540204"/>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3959524" y="1173192"/>
            <a:ext cx="6245523" cy="2616101"/>
          </a:xfrm>
          <a:prstGeom prst="rect">
            <a:avLst/>
          </a:prstGeom>
          <a:noFill/>
        </p:spPr>
        <p:txBody>
          <a:bodyPr wrap="square" rtlCol="0">
            <a:spAutoFit/>
          </a:bodyPr>
          <a:lstStyle/>
          <a:p>
            <a:r>
              <a:rPr lang="en-US" sz="2400" b="1" i="1" dirty="0" err="1">
                <a:latin typeface="Times New Roman" panose="02020603050405020304" pitchFamily="18" charset="0"/>
                <a:cs typeface="Times New Roman" panose="02020603050405020304" pitchFamily="18" charset="0"/>
              </a:rPr>
              <a:t>Tình</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huống</a:t>
            </a:r>
            <a:r>
              <a:rPr lang="en-US" sz="2400" b="1" i="1" dirty="0">
                <a:latin typeface="Times New Roman" panose="02020603050405020304" pitchFamily="18" charset="0"/>
                <a:cs typeface="Times New Roman" panose="02020603050405020304" pitchFamily="18" charset="0"/>
              </a:rPr>
              <a:t> 1:</a:t>
            </a: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Vì</a:t>
            </a:r>
            <a:r>
              <a:rPr lang="en-US" sz="2400" dirty="0">
                <a:latin typeface="Times New Roman" panose="02020603050405020304" pitchFamily="18" charset="0"/>
                <a:cs typeface="Times New Roman" panose="02020603050405020304" pitchFamily="18" charset="0"/>
              </a:rPr>
              <a:t> Lan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quyền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triển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môn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khiếu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thích</a:t>
            </a:r>
            <a:r>
              <a:rPr lang="en-US" sz="2400" dirty="0">
                <a:latin typeface="Times New Roman" panose="02020603050405020304" pitchFamily="18" charset="0"/>
                <a:cs typeface="Times New Roman" panose="02020603050405020304" pitchFamily="18" charset="0"/>
              </a:rPr>
              <a:t>. </a:t>
            </a: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nữa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còn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mẹ</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thầy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cô</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khuyến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khích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viên</a:t>
            </a:r>
            <a:r>
              <a:rPr lang="en-US" sz="2400" dirty="0">
                <a:latin typeface="Times New Roman" panose="02020603050405020304" pitchFamily="18" charset="0"/>
                <a:cs typeface="Times New Roman" panose="02020603050405020304" pitchFamily="18" charset="0"/>
              </a:rPr>
              <a:t>.</a:t>
            </a:r>
          </a:p>
          <a:p>
            <a:endParaRPr lang="en-US" sz="2400" b="1" i="1"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pic>
        <p:nvPicPr>
          <p:cNvPr id="20" name="Picture 19"/>
          <p:cNvPicPr>
            <a:picLocks noChangeAspect="1"/>
          </p:cNvPicPr>
          <p:nvPr/>
        </p:nvPicPr>
        <p:blipFill>
          <a:blip r:embed="rId4"/>
          <a:stretch>
            <a:fillRect/>
          </a:stretch>
        </p:blipFill>
        <p:spPr>
          <a:xfrm>
            <a:off x="219255" y="3950898"/>
            <a:ext cx="3205433" cy="2587924"/>
          </a:xfrm>
          <a:prstGeom prst="rect">
            <a:avLst/>
          </a:prstGeom>
        </p:spPr>
      </p:pic>
      <p:sp>
        <p:nvSpPr>
          <p:cNvPr id="29" name="Cloud Callout 28"/>
          <p:cNvSpPr/>
          <p:nvPr/>
        </p:nvSpPr>
        <p:spPr>
          <a:xfrm rot="21416254">
            <a:off x="3614477" y="3574091"/>
            <a:ext cx="7981589" cy="2797234"/>
          </a:xfrm>
          <a:prstGeom prst="cloudCallout">
            <a:avLst/>
          </a:prstGeom>
          <a:solidFill>
            <a:srgbClr val="F79646">
              <a:lumMod val="20000"/>
              <a:lumOff val="80000"/>
            </a:srgbClr>
          </a:solidFill>
          <a:ln w="25400" cap="flat" cmpd="sng" algn="ctr">
            <a:noFill/>
            <a:prstDash val="solid"/>
          </a:ln>
          <a:effectLst/>
        </p:spPr>
        <p:txBody>
          <a:bodyPr anchor="ctr"/>
          <a:lstStyle/>
          <a:p>
            <a:pPr algn="ctr">
              <a:defRPr/>
            </a:pPr>
            <a:endParaRPr lang="en-US" sz="2800" b="1" kern="0" dirty="0">
              <a:solidFill>
                <a:prstClr val="black"/>
              </a:solidFill>
              <a:latin typeface="Times New Roman" pitchFamily="18" charset="0"/>
              <a:cs typeface="Times New Roman" pitchFamily="18" charset="0"/>
            </a:endParaRPr>
          </a:p>
        </p:txBody>
      </p:sp>
      <p:sp>
        <p:nvSpPr>
          <p:cNvPr id="21" name="TextBox 20"/>
          <p:cNvSpPr txBox="1"/>
          <p:nvPr/>
        </p:nvSpPr>
        <p:spPr>
          <a:xfrm>
            <a:off x="4132053" y="4299757"/>
            <a:ext cx="7209502" cy="1877437"/>
          </a:xfrm>
          <a:prstGeom prst="rect">
            <a:avLst/>
          </a:prstGeom>
          <a:noFill/>
        </p:spPr>
        <p:txBody>
          <a:bodyPr wrap="square" rtlCol="0">
            <a:spAutoFit/>
          </a:bodyPr>
          <a:lstStyle/>
          <a:p>
            <a:r>
              <a:rPr lang="en-US" sz="2400" b="1" i="1" dirty="0" err="1">
                <a:latin typeface="Times New Roman" panose="02020603050405020304" pitchFamily="18" charset="0"/>
                <a:cs typeface="Times New Roman" panose="02020603050405020304" pitchFamily="18" charset="0"/>
              </a:rPr>
              <a:t>Tình</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huống</a:t>
            </a:r>
            <a:r>
              <a:rPr lang="en-US" sz="2400" b="1" i="1" dirty="0">
                <a:latin typeface="Times New Roman" panose="02020603050405020304" pitchFamily="18" charset="0"/>
                <a:cs typeface="Times New Roman" panose="02020603050405020304" pitchFamily="18" charset="0"/>
              </a:rPr>
              <a:t> 2:</a:t>
            </a:r>
          </a:p>
          <a:p>
            <a:r>
              <a:rPr lang="en-US" sz="2400" dirty="0" err="1">
                <a:latin typeface="Times New Roman" panose="02020603050405020304" pitchFamily="18" charset="0"/>
                <a:cs typeface="Times New Roman" panose="02020603050405020304" pitchFamily="18" charset="0"/>
              </a:rPr>
              <a:t>Vì</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luôn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bố</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mẹ</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thương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yêu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tôn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trọng</a:t>
            </a:r>
            <a:r>
              <a:rPr lang="en-US" sz="2400" i="1" dirty="0">
                <a:latin typeface="Times New Roman" panose="02020603050405020304" pitchFamily="18" charset="0"/>
                <a:cs typeface="Times New Roman" panose="02020603050405020304" pitchFamily="18" charset="0"/>
              </a:rPr>
              <a:t> ý </a:t>
            </a:r>
            <a:r>
              <a:rPr lang="en-US" sz="2400" i="1" dirty="0" err="1">
                <a:latin typeface="Times New Roman" panose="02020603050405020304" pitchFamily="18" charset="0"/>
                <a:cs typeface="Times New Roman" panose="02020603050405020304" pitchFamily="18" charset="0"/>
              </a:rPr>
              <a:t>kiến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con, </a:t>
            </a:r>
            <a:r>
              <a:rPr lang="en-US" sz="2400" i="1" dirty="0" err="1">
                <a:latin typeface="Times New Roman" panose="02020603050405020304" pitchFamily="18" charset="0"/>
                <a:cs typeface="Times New Roman" panose="02020603050405020304" pitchFamily="18" charset="0"/>
              </a:rPr>
              <a:t>chăm</a:t>
            </a:r>
            <a:r>
              <a:rPr lang="en-US" sz="2400" i="1" dirty="0">
                <a:latin typeface="Times New Roman" panose="02020603050405020304" pitchFamily="18" charset="0"/>
                <a:cs typeface="Times New Roman" panose="02020603050405020304" pitchFamily="18" charset="0"/>
              </a:rPr>
              <a:t> lo </a:t>
            </a:r>
            <a:r>
              <a:rPr lang="en-US" sz="2400" i="1" dirty="0" err="1">
                <a:latin typeface="Times New Roman" panose="02020603050405020304" pitchFamily="18" charset="0"/>
                <a:cs typeface="Times New Roman" panose="02020603050405020304" pitchFamily="18" charset="0"/>
              </a:rPr>
              <a:t>tới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việc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em</a:t>
            </a:r>
            <a:r>
              <a:rPr lang="en-US" sz="2400"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được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sống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trong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tình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yêu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thương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gia</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đình</a:t>
            </a:r>
            <a:r>
              <a:rPr lang="en-US" sz="2400" dirty="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048139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barn(inVertical)">
                                      <p:cBhvr>
                                        <p:cTn id="12" dur="500"/>
                                        <p:tgtEl>
                                          <p:spTgt spid="512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circle(in)">
                                      <p:cBhvr>
                                        <p:cTn id="20" dur="2000"/>
                                        <p:tgtEl>
                                          <p:spTgt spid="20"/>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circle(in)">
                                      <p:cBhvr>
                                        <p:cTn id="23"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8" grpId="0"/>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9707417" y="2463890"/>
            <a:ext cx="2900751" cy="4359018"/>
          </a:xfrm>
          <a:prstGeom prst="rect">
            <a:avLst/>
          </a:prstGeom>
        </p:spPr>
      </p:pic>
      <p:pic>
        <p:nvPicPr>
          <p:cNvPr id="13" name="Picture 12"/>
          <p:cNvPicPr>
            <a:picLocks noChangeAspect="1"/>
          </p:cNvPicPr>
          <p:nvPr/>
        </p:nvPicPr>
        <p:blipFill>
          <a:blip r:embed="rId3"/>
          <a:stretch>
            <a:fillRect/>
          </a:stretch>
        </p:blipFill>
        <p:spPr>
          <a:xfrm>
            <a:off x="638355" y="64878"/>
            <a:ext cx="10196422" cy="6585527"/>
          </a:xfrm>
          <a:prstGeom prst="rect">
            <a:avLst/>
          </a:prstGeom>
        </p:spPr>
      </p:pic>
      <p:sp>
        <p:nvSpPr>
          <p:cNvPr id="14" name="Text Box 5"/>
          <p:cNvSpPr txBox="1">
            <a:spLocks noChangeArrowheads="1"/>
          </p:cNvSpPr>
          <p:nvPr/>
        </p:nvSpPr>
        <p:spPr bwMode="auto">
          <a:xfrm>
            <a:off x="2208362" y="833014"/>
            <a:ext cx="7148075" cy="867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None/>
            </a:pPr>
            <a:r>
              <a:rPr lang="en-US" b="1" dirty="0"/>
              <a:t>2. Ý </a:t>
            </a:r>
            <a:r>
              <a:rPr lang="en-US" b="1" dirty="0" err="1"/>
              <a:t>nghĩa</a:t>
            </a:r>
            <a:r>
              <a:rPr lang="en-US" b="1" dirty="0"/>
              <a:t> </a:t>
            </a:r>
            <a:r>
              <a:rPr lang="en-US" b="1" dirty="0" err="1"/>
              <a:t>của</a:t>
            </a:r>
            <a:r>
              <a:rPr lang="en-US" b="1" dirty="0"/>
              <a:t> </a:t>
            </a:r>
            <a:r>
              <a:rPr lang="en-US" b="1" dirty="0" err="1"/>
              <a:t>quyền</a:t>
            </a:r>
            <a:r>
              <a:rPr lang="en-US" b="1" dirty="0"/>
              <a:t> </a:t>
            </a:r>
            <a:r>
              <a:rPr lang="en-US" b="1" dirty="0" err="1"/>
              <a:t>trẻ</a:t>
            </a:r>
            <a:r>
              <a:rPr lang="en-US" b="1" dirty="0"/>
              <a:t> </a:t>
            </a:r>
            <a:r>
              <a:rPr lang="en-US" b="1" dirty="0" err="1"/>
              <a:t>em</a:t>
            </a:r>
            <a:r>
              <a:rPr lang="en-US" b="1" dirty="0"/>
              <a:t> </a:t>
            </a:r>
            <a:r>
              <a:rPr lang="en-US" b="1" dirty="0" err="1"/>
              <a:t>và</a:t>
            </a:r>
            <a:r>
              <a:rPr lang="en-US" b="1" dirty="0"/>
              <a:t> </a:t>
            </a:r>
            <a:r>
              <a:rPr lang="en-US" b="1" dirty="0" err="1"/>
              <a:t>việc</a:t>
            </a:r>
            <a:r>
              <a:rPr lang="en-US" b="1" dirty="0"/>
              <a:t> </a:t>
            </a:r>
            <a:r>
              <a:rPr lang="en-US" b="1" dirty="0" err="1"/>
              <a:t>thực</a:t>
            </a:r>
            <a:r>
              <a:rPr lang="en-US" b="1" dirty="0"/>
              <a:t> </a:t>
            </a:r>
            <a:r>
              <a:rPr lang="en-US" b="1" dirty="0" err="1"/>
              <a:t>hiện</a:t>
            </a:r>
            <a:r>
              <a:rPr lang="en-US" b="1" dirty="0"/>
              <a:t> </a:t>
            </a:r>
            <a:r>
              <a:rPr lang="en-US" b="1" dirty="0" err="1"/>
              <a:t>quyền</a:t>
            </a:r>
            <a:r>
              <a:rPr lang="en-US" b="1" dirty="0"/>
              <a:t> </a:t>
            </a:r>
            <a:r>
              <a:rPr lang="en-US" b="1" dirty="0" err="1"/>
              <a:t>trẻ</a:t>
            </a:r>
            <a:r>
              <a:rPr lang="en-US" b="1" dirty="0"/>
              <a:t> </a:t>
            </a:r>
            <a:r>
              <a:rPr lang="en-US" b="1" dirty="0" err="1"/>
              <a:t>em</a:t>
            </a:r>
            <a:r>
              <a:rPr lang="en-US" b="1" dirty="0"/>
              <a:t>. </a:t>
            </a:r>
            <a:endParaRPr lang="en-US" dirty="0"/>
          </a:p>
        </p:txBody>
      </p:sp>
      <p:pic>
        <p:nvPicPr>
          <p:cNvPr id="12" name="图片 8" descr="6fc417983c9675ce1b60e983870aeb8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8649" y="5359808"/>
            <a:ext cx="1510109" cy="1290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113472" y="1932316"/>
            <a:ext cx="7418718" cy="3046988"/>
          </a:xfrm>
          <a:prstGeom prst="rect">
            <a:avLst/>
          </a:prstGeom>
          <a:noFill/>
        </p:spPr>
        <p:txBody>
          <a:bodyPr wrap="square" rtlCol="0">
            <a:spAutoFit/>
          </a:bodyPr>
          <a:lstStyle/>
          <a:p>
            <a:pPr lvl="0"/>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Trẻ</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em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hôm</a:t>
            </a:r>
            <a:r>
              <a:rPr lang="en-US" sz="2400" dirty="0">
                <a:latin typeface="Arial" panose="020B0604020202020204" pitchFamily="34" charset="0"/>
                <a:cs typeface="Arial" panose="020B0604020202020204" pitchFamily="34" charset="0"/>
              </a:rPr>
              <a:t> nay </a:t>
            </a:r>
            <a:r>
              <a:rPr lang="en-US" sz="2400" dirty="0" err="1">
                <a:latin typeface="Arial" panose="020B0604020202020204" pitchFamily="34" charset="0"/>
                <a:cs typeface="Arial" panose="020B0604020202020204" pitchFamily="34" charset="0"/>
              </a:rPr>
              <a:t>sẽ</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là</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thế</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giới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ngày</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mai</a:t>
            </a:r>
            <a:r>
              <a:rPr lang="en-US" sz="2400" dirty="0">
                <a:latin typeface="Arial" panose="020B0604020202020204" pitchFamily="34" charset="0"/>
                <a:cs typeface="Arial" panose="020B0604020202020204" pitchFamily="34" charset="0"/>
              </a:rPr>
              <a:t>. </a:t>
            </a:r>
          </a:p>
          <a:p>
            <a:pPr lvl="0"/>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Thực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hiện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quyền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trẻ</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em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để</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trẻ</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em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được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yêu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thương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chăm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sóc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giáo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dục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vui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chơi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giải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trí</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được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sống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hạnh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phúc</a:t>
            </a:r>
            <a:r>
              <a:rPr lang="en-US" sz="2400" dirty="0">
                <a:latin typeface="Arial" panose="020B0604020202020204" pitchFamily="34" charset="0"/>
                <a:cs typeface="Arial" panose="020B0604020202020204" pitchFamily="34" charset="0"/>
              </a:rPr>
              <a:t> , </a:t>
            </a:r>
            <a:r>
              <a:rPr lang="en-US" sz="2400" dirty="0" err="1">
                <a:latin typeface="Arial" panose="020B0604020202020204" pitchFamily="34" charset="0"/>
                <a:cs typeface="Arial" panose="020B0604020202020204" pitchFamily="34" charset="0"/>
              </a:rPr>
              <a:t>tạo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điều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kiện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để</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xây</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dựng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gia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đình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hạnh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phúc</a:t>
            </a:r>
            <a:r>
              <a:rPr lang="en-US" sz="2400" dirty="0">
                <a:latin typeface="Arial" panose="020B0604020202020204" pitchFamily="34" charset="0"/>
                <a:cs typeface="Arial" panose="020B0604020202020204" pitchFamily="34" charset="0"/>
              </a:rPr>
              <a:t>.</a:t>
            </a:r>
          </a:p>
          <a:p>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Là</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điều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kiện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tốt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nhất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sự</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phát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triển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toàn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diện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về</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thể</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chất</a:t>
            </a:r>
            <a:r>
              <a:rPr lang="en-US" sz="2400" dirty="0">
                <a:latin typeface="Arial" panose="020B0604020202020204" pitchFamily="34" charset="0"/>
                <a:cs typeface="Arial" panose="020B0604020202020204" pitchFamily="34" charset="0"/>
              </a:rPr>
              <a:t> , </a:t>
            </a:r>
            <a:r>
              <a:rPr lang="en-US" sz="2400" dirty="0" err="1">
                <a:latin typeface="Arial" panose="020B0604020202020204" pitchFamily="34" charset="0"/>
                <a:cs typeface="Arial" panose="020B0604020202020204" pitchFamily="34" charset="0"/>
              </a:rPr>
              <a:t>trí</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tuệ</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và</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tinh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thần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của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trẻ</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em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chủ</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nhân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tương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lai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của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đất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nước</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78968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396418" y="624234"/>
            <a:ext cx="11011081" cy="5604731"/>
            <a:chOff x="396418" y="624234"/>
            <a:chExt cx="11011081" cy="5604731"/>
          </a:xfrm>
        </p:grpSpPr>
        <p:pic>
          <p:nvPicPr>
            <p:cNvPr id="6" name="Picture 5">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16" y="624234"/>
              <a:ext cx="5064981" cy="5604731"/>
            </a:xfrm>
            <a:prstGeom prst="rect">
              <a:avLst/>
            </a:prstGeom>
          </p:spPr>
        </p:pic>
        <p:pic>
          <p:nvPicPr>
            <p:cNvPr id="2" name="Picture 3"/>
            <p:cNvPicPr>
              <a:picLocks noChangeAspect="1" noChangeArrowheads="1"/>
            </p:cNvPicPr>
            <p:nvPr/>
          </p:nvPicPr>
          <p:blipFill>
            <a:blip r:embed="rId3">
              <a:extLst>
                <a:ext uri="{28A0092B-C50C-407E-A947-70E740481C1C}">
                  <a14:useLocalDpi xmlns:a14="http://schemas.microsoft.com/office/drawing/2010/main" val="0"/>
                </a:ext>
              </a:extLst>
            </a:blip>
            <a:srcRect l="6453" t="2155" r="6544" b="13266"/>
            <a:stretch>
              <a:fillRect/>
            </a:stretch>
          </p:blipFill>
          <p:spPr bwMode="auto">
            <a:xfrm>
              <a:off x="396418" y="624234"/>
              <a:ext cx="11011081" cy="5051947"/>
            </a:xfrm>
            <a:prstGeom prst="rect">
              <a:avLst/>
            </a:prstGeom>
            <a:blipFill>
              <a:blip r:embed="rId4">
                <a:alphaModFix amt="1000"/>
              </a:blip>
              <a:stretch>
                <a:fillRect/>
              </a:stretch>
            </a:blipFill>
            <a:ln>
              <a:noFill/>
            </a:ln>
          </p:spPr>
        </p:pic>
      </p:grpSp>
      <p:sp>
        <p:nvSpPr>
          <p:cNvPr id="11" name="Rectangle 10"/>
          <p:cNvSpPr/>
          <p:nvPr/>
        </p:nvSpPr>
        <p:spPr>
          <a:xfrm>
            <a:off x="3252158" y="2173858"/>
            <a:ext cx="5607170" cy="2062103"/>
          </a:xfrm>
          <a:prstGeom prst="rect">
            <a:avLst/>
          </a:prstGeom>
        </p:spPr>
        <p:txBody>
          <a:bodyPr wrap="square">
            <a:spAutoFit/>
          </a:bodyPr>
          <a:lstStyle/>
          <a:p>
            <a:pPr algn="just"/>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3</a:t>
            </a:r>
            <a:r>
              <a:rPr lang="vi-VN"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Tìm hiểu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trách</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nhiệm</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gia</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đình</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trường</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xã</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hội</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bổn</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phận</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trẻ</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trọng</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việc</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thực</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quyền</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trẻ</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latin typeface=".VnTime"/>
              <a:ea typeface="Times New Roman" panose="02020603050405020304" pitchFamily="18" charset="0"/>
              <a:cs typeface="Times New Roman" panose="02020603050405020304" pitchFamily="18" charset="0"/>
            </a:endParaRPr>
          </a:p>
        </p:txBody>
      </p:sp>
      <p:pic>
        <p:nvPicPr>
          <p:cNvPr id="14"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3451437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517586" y="491706"/>
            <a:ext cx="5469146" cy="5779531"/>
          </a:xfrm>
          <a:prstGeom prst="rect">
            <a:avLst/>
          </a:prstGeom>
        </p:spPr>
        <p:txBody>
          <a:bodyPr wrap="square">
            <a:spAutoFit/>
          </a:bodyPr>
          <a:lstStyle/>
          <a:p>
            <a:pPr algn="ctr">
              <a:lnSpc>
                <a:spcPct val="115000"/>
              </a:lnSpc>
              <a:spcAft>
                <a:spcPts val="500"/>
              </a:spcAft>
              <a:buClr>
                <a:srgbClr val="000000"/>
              </a:buClr>
              <a:buSzPts val="1200"/>
              <a:tabLst>
                <a:tab pos="252730" algn="l"/>
              </a:tabLst>
            </a:pPr>
            <a:r>
              <a:rPr lang="en-US" sz="28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Thảo</a:t>
            </a:r>
            <a:r>
              <a:rPr lang="en-US" sz="28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luận</a:t>
            </a:r>
            <a:r>
              <a:rPr lang="en-US" sz="28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nhóm</a:t>
            </a:r>
            <a:endParaRPr lang="en-US" sz="28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a:p>
            <a:pPr algn="ctr">
              <a:lnSpc>
                <a:spcPct val="115000"/>
              </a:lnSpc>
              <a:spcAft>
                <a:spcPts val="500"/>
              </a:spcAft>
              <a:buClr>
                <a:srgbClr val="000000"/>
              </a:buClr>
              <a:buSzPts val="1200"/>
              <a:tabLst>
                <a:tab pos="252730" algn="l"/>
              </a:tabLst>
            </a:pPr>
            <a:r>
              <a:rPr lang="en-US" sz="28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Kĩ</a:t>
            </a:r>
            <a:r>
              <a:rPr lang="en-US" sz="28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thuật</a:t>
            </a:r>
            <a:r>
              <a:rPr lang="en-US" sz="28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mảnh</a:t>
            </a:r>
            <a:r>
              <a:rPr lang="en-US" sz="28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ghép</a:t>
            </a:r>
            <a:endParaRPr lang="en-US" sz="28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a:p>
            <a:pPr algn="ctr">
              <a:lnSpc>
                <a:spcPct val="115000"/>
              </a:lnSpc>
              <a:spcAft>
                <a:spcPts val="500"/>
              </a:spcAft>
              <a:buClr>
                <a:srgbClr val="000000"/>
              </a:buClr>
              <a:buSzPts val="1200"/>
              <a:tabLst>
                <a:tab pos="252730" algn="l"/>
              </a:tabLst>
            </a:pPr>
            <a:r>
              <a:rPr lang="en-US" sz="24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Thời</a:t>
            </a:r>
            <a:r>
              <a:rPr lang="en-US" sz="2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gian</a:t>
            </a:r>
            <a:r>
              <a:rPr lang="en-US" sz="2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7 </a:t>
            </a:r>
            <a:r>
              <a:rPr lang="en-US" sz="24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phút</a:t>
            </a:r>
            <a:endParaRPr lang="en-US" sz="2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a:p>
            <a:pPr algn="ctr">
              <a:lnSpc>
                <a:spcPct val="115000"/>
              </a:lnSpc>
              <a:spcAft>
                <a:spcPts val="500"/>
              </a:spcAft>
              <a:buClr>
                <a:srgbClr val="000000"/>
              </a:buClr>
              <a:buSzPts val="1200"/>
              <a:tabLst>
                <a:tab pos="252730" algn="l"/>
              </a:tabLst>
            </a:pPr>
            <a:r>
              <a:rPr lang="en-US" sz="2400"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2400" b="1" dirty="0" err="1">
                <a:latin typeface="Times New Roman" panose="02020603050405020304" pitchFamily="18" charset="0"/>
                <a:ea typeface="Arial" panose="020B0604020202020204" pitchFamily="34" charset="0"/>
                <a:cs typeface="Times New Roman" panose="02020603050405020304" pitchFamily="18" charset="0"/>
              </a:rPr>
              <a:t>Vòng</a:t>
            </a:r>
            <a:r>
              <a:rPr lang="en-US" sz="2400" b="1" dirty="0">
                <a:latin typeface="Times New Roman" panose="02020603050405020304" pitchFamily="18" charset="0"/>
                <a:ea typeface="Arial" panose="020B0604020202020204" pitchFamily="34" charset="0"/>
                <a:cs typeface="Times New Roman" panose="02020603050405020304" pitchFamily="18" charset="0"/>
              </a:rPr>
              <a:t> 1</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Các</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nhóm</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thảo</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luận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trả</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lời</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câu</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hỏi</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cho</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từng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tình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huống</a:t>
            </a:r>
            <a:r>
              <a:rPr lang="en-US" sz="2400" dirty="0">
                <a:latin typeface="Times New Roman" panose="02020603050405020304" pitchFamily="18" charset="0"/>
                <a:ea typeface="Arial" panose="020B0604020202020204" pitchFamily="34" charset="0"/>
                <a:cs typeface="Times New Roman" panose="02020603050405020304" pitchFamily="18" charset="0"/>
              </a:rPr>
              <a:t>.</a:t>
            </a:r>
          </a:p>
          <a:p>
            <a:pPr algn="ctr">
              <a:lnSpc>
                <a:spcPct val="115000"/>
              </a:lnSpc>
              <a:spcAft>
                <a:spcPts val="500"/>
              </a:spcAft>
              <a:buClr>
                <a:srgbClr val="000000"/>
              </a:buClr>
              <a:buSzPts val="1200"/>
              <a:tabLst>
                <a:tab pos="252730" algn="l"/>
              </a:tabLst>
            </a:pPr>
            <a:r>
              <a:rPr lang="en-US" sz="2400" dirty="0" err="1">
                <a:latin typeface="Times New Roman" panose="02020603050405020304" pitchFamily="18" charset="0"/>
                <a:ea typeface="Arial" panose="020B0604020202020204" pitchFamily="34" charset="0"/>
                <a:cs typeface="Times New Roman" panose="02020603050405020304" pitchFamily="18" charset="0"/>
              </a:rPr>
              <a:t>Nhóm</a:t>
            </a:r>
            <a:r>
              <a:rPr lang="en-US" sz="2400" dirty="0">
                <a:latin typeface="Times New Roman" panose="02020603050405020304" pitchFamily="18" charset="0"/>
                <a:ea typeface="Arial" panose="020B0604020202020204" pitchFamily="34" charset="0"/>
                <a:cs typeface="Times New Roman" panose="02020603050405020304" pitchFamily="18" charset="0"/>
              </a:rPr>
              <a:t> 1: </a:t>
            </a:r>
            <a:r>
              <a:rPr lang="en-US" sz="2400" dirty="0" err="1">
                <a:latin typeface="Times New Roman" panose="02020603050405020304" pitchFamily="18" charset="0"/>
                <a:ea typeface="Arial" panose="020B0604020202020204" pitchFamily="34" charset="0"/>
                <a:cs typeface="Times New Roman" panose="02020603050405020304" pitchFamily="18" charset="0"/>
              </a:rPr>
              <a:t>Thông</a:t>
            </a:r>
            <a:r>
              <a:rPr lang="en-US" sz="2400" dirty="0">
                <a:latin typeface="Times New Roman" panose="02020603050405020304" pitchFamily="18" charset="0"/>
                <a:ea typeface="Arial" panose="020B0604020202020204" pitchFamily="34" charset="0"/>
                <a:cs typeface="Times New Roman" panose="02020603050405020304" pitchFamily="18" charset="0"/>
              </a:rPr>
              <a:t> tin 1</a:t>
            </a:r>
          </a:p>
          <a:p>
            <a:pPr algn="ctr">
              <a:lnSpc>
                <a:spcPct val="115000"/>
              </a:lnSpc>
              <a:spcAft>
                <a:spcPts val="500"/>
              </a:spcAft>
              <a:buClr>
                <a:srgbClr val="000000"/>
              </a:buClr>
              <a:buSzPts val="1200"/>
              <a:tabLst>
                <a:tab pos="252730" algn="l"/>
              </a:tabLst>
            </a:pPr>
            <a:r>
              <a:rPr lang="en-US" sz="2400" dirty="0" err="1">
                <a:latin typeface="Times New Roman" panose="02020603050405020304" pitchFamily="18" charset="0"/>
                <a:ea typeface="Arial" panose="020B0604020202020204" pitchFamily="34" charset="0"/>
                <a:cs typeface="Times New Roman" panose="02020603050405020304" pitchFamily="18" charset="0"/>
              </a:rPr>
              <a:t>Nhóm</a:t>
            </a:r>
            <a:r>
              <a:rPr lang="en-US" sz="2400" dirty="0">
                <a:latin typeface="Times New Roman" panose="02020603050405020304" pitchFamily="18" charset="0"/>
                <a:ea typeface="Arial" panose="020B0604020202020204" pitchFamily="34" charset="0"/>
                <a:cs typeface="Times New Roman" panose="02020603050405020304" pitchFamily="18" charset="0"/>
              </a:rPr>
              <a:t> 2: </a:t>
            </a:r>
            <a:r>
              <a:rPr lang="en-US" sz="2400" dirty="0" err="1">
                <a:latin typeface="Times New Roman" panose="02020603050405020304" pitchFamily="18" charset="0"/>
                <a:ea typeface="Arial" panose="020B0604020202020204" pitchFamily="34" charset="0"/>
                <a:cs typeface="Times New Roman" panose="02020603050405020304" pitchFamily="18" charset="0"/>
              </a:rPr>
              <a:t>thông</a:t>
            </a:r>
            <a:r>
              <a:rPr lang="en-US" sz="2400" dirty="0">
                <a:latin typeface="Times New Roman" panose="02020603050405020304" pitchFamily="18" charset="0"/>
                <a:ea typeface="Arial" panose="020B0604020202020204" pitchFamily="34" charset="0"/>
                <a:cs typeface="Times New Roman" panose="02020603050405020304" pitchFamily="18" charset="0"/>
              </a:rPr>
              <a:t> tin 2</a:t>
            </a:r>
          </a:p>
          <a:p>
            <a:pPr algn="ctr">
              <a:lnSpc>
                <a:spcPct val="115000"/>
              </a:lnSpc>
              <a:spcAft>
                <a:spcPts val="500"/>
              </a:spcAft>
              <a:buClr>
                <a:srgbClr val="000000"/>
              </a:buClr>
              <a:buSzPts val="1200"/>
              <a:tabLst>
                <a:tab pos="252730" algn="l"/>
              </a:tabLst>
            </a:pPr>
            <a:r>
              <a:rPr lang="en-US" sz="2400" dirty="0" err="1">
                <a:latin typeface="Times New Roman" panose="02020603050405020304" pitchFamily="18" charset="0"/>
                <a:ea typeface="Arial" panose="020B0604020202020204" pitchFamily="34" charset="0"/>
                <a:cs typeface="Times New Roman" panose="02020603050405020304" pitchFamily="18" charset="0"/>
              </a:rPr>
              <a:t>Nhóm</a:t>
            </a:r>
            <a:r>
              <a:rPr lang="en-US" sz="2400" dirty="0">
                <a:latin typeface="Times New Roman" panose="02020603050405020304" pitchFamily="18" charset="0"/>
                <a:ea typeface="Arial" panose="020B0604020202020204" pitchFamily="34" charset="0"/>
                <a:cs typeface="Times New Roman" panose="02020603050405020304" pitchFamily="18" charset="0"/>
              </a:rPr>
              <a:t> 3: </a:t>
            </a:r>
            <a:r>
              <a:rPr lang="en-US" sz="2400" dirty="0" err="1">
                <a:latin typeface="Times New Roman" panose="02020603050405020304" pitchFamily="18" charset="0"/>
                <a:ea typeface="Arial" panose="020B0604020202020204" pitchFamily="34" charset="0"/>
                <a:cs typeface="Times New Roman" panose="02020603050405020304" pitchFamily="18" charset="0"/>
              </a:rPr>
              <a:t>thông</a:t>
            </a:r>
            <a:r>
              <a:rPr lang="en-US" sz="2400" dirty="0">
                <a:latin typeface="Times New Roman" panose="02020603050405020304" pitchFamily="18" charset="0"/>
                <a:ea typeface="Arial" panose="020B0604020202020204" pitchFamily="34" charset="0"/>
                <a:cs typeface="Times New Roman" panose="02020603050405020304" pitchFamily="18" charset="0"/>
              </a:rPr>
              <a:t> tin 3</a:t>
            </a:r>
          </a:p>
          <a:p>
            <a:pPr algn="ctr">
              <a:lnSpc>
                <a:spcPct val="115000"/>
              </a:lnSpc>
              <a:spcAft>
                <a:spcPts val="500"/>
              </a:spcAft>
              <a:buClr>
                <a:srgbClr val="000000"/>
              </a:buClr>
              <a:buSzPts val="1200"/>
              <a:tabLst>
                <a:tab pos="252730" algn="l"/>
              </a:tabLst>
            </a:pPr>
            <a:r>
              <a:rPr lang="en-US" sz="2400" b="1" dirty="0" err="1">
                <a:latin typeface="Times New Roman" panose="02020603050405020304" pitchFamily="18" charset="0"/>
                <a:ea typeface="Arial" panose="020B0604020202020204" pitchFamily="34" charset="0"/>
                <a:cs typeface="Times New Roman" panose="02020603050405020304" pitchFamily="18" charset="0"/>
              </a:rPr>
              <a:t>Vòng</a:t>
            </a:r>
            <a:r>
              <a:rPr lang="en-US" sz="2400" b="1" dirty="0">
                <a:latin typeface="Times New Roman" panose="02020603050405020304" pitchFamily="18" charset="0"/>
                <a:ea typeface="Arial" panose="020B0604020202020204" pitchFamily="34" charset="0"/>
                <a:cs typeface="Times New Roman" panose="02020603050405020304" pitchFamily="18" charset="0"/>
              </a:rPr>
              <a:t> 2</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Từ</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các</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tình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huống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các</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nhóm</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mới</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hình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thành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nêu</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trách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nhiệm</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của</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gia</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đình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nhà</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trường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xã</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hội</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trong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vệc</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thực</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hiện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quyền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trẻ</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em</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và</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bổn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phận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của</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trẻ</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em</a:t>
            </a:r>
            <a:r>
              <a:rPr lang="en-US" sz="2400" dirty="0">
                <a:latin typeface="Times New Roman" panose="02020603050405020304" pitchFamily="18" charset="0"/>
                <a:ea typeface="Arial" panose="020B0604020202020204" pitchFamily="34" charset="0"/>
                <a:cs typeface="Times New Roman" panose="02020603050405020304" pitchFamily="18" charset="0"/>
              </a:rPr>
              <a:t>?</a:t>
            </a:r>
          </a:p>
        </p:txBody>
      </p:sp>
      <p:pic>
        <p:nvPicPr>
          <p:cNvPr id="14" name="Shape 1"/>
          <p:cNvPicPr/>
          <p:nvPr/>
        </p:nvPicPr>
        <p:blipFill>
          <a:blip r:embed="rId2"/>
          <a:stretch/>
        </p:blipFill>
        <p:spPr>
          <a:xfrm>
            <a:off x="11033760" y="0"/>
            <a:ext cx="1158240" cy="1048385"/>
          </a:xfrm>
          <a:prstGeom prst="rect">
            <a:avLst/>
          </a:prstGeom>
          <a:noFill/>
          <a:ln>
            <a:noFill/>
          </a:ln>
        </p:spPr>
      </p:pic>
      <p:pic>
        <p:nvPicPr>
          <p:cNvPr id="4" name="Picture 3"/>
          <p:cNvPicPr>
            <a:picLocks noChangeAspect="1"/>
          </p:cNvPicPr>
          <p:nvPr/>
        </p:nvPicPr>
        <p:blipFill>
          <a:blip r:embed="rId3"/>
          <a:stretch>
            <a:fillRect/>
          </a:stretch>
        </p:blipFill>
        <p:spPr>
          <a:xfrm>
            <a:off x="6113417" y="1570009"/>
            <a:ext cx="5603966" cy="3761116"/>
          </a:xfrm>
          <a:prstGeom prst="rect">
            <a:avLst/>
          </a:prstGeom>
        </p:spPr>
      </p:pic>
    </p:spTree>
    <p:extLst>
      <p:ext uri="{BB962C8B-B14F-4D97-AF65-F5344CB8AC3E}">
        <p14:creationId xmlns:p14="http://schemas.microsoft.com/office/powerpoint/2010/main" val="146402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802257" y="629728"/>
            <a:ext cx="10575986" cy="5435282"/>
            <a:chOff x="1259802" y="248268"/>
            <a:chExt cx="10115170" cy="5816742"/>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626242"/>
                <a:ext cx="1499176" cy="1499176"/>
              </a:xfrm>
              <a:prstGeom prst="rect">
                <a:avLst/>
              </a:prstGeom>
              <a:noFill/>
              <a:ln>
                <a:noFill/>
              </a:ln>
            </p:spPr>
          </p:pic>
        </p:grpSp>
        <p:sp>
          <p:nvSpPr>
            <p:cNvPr id="10" name="Rectangle 9"/>
            <p:cNvSpPr>
              <a:spLocks noChangeArrowheads="1"/>
            </p:cNvSpPr>
            <p:nvPr/>
          </p:nvSpPr>
          <p:spPr bwMode="auto">
            <a:xfrm>
              <a:off x="1489325" y="1760932"/>
              <a:ext cx="3557128"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400" b="1" dirty="0" err="1">
                  <a:solidFill>
                    <a:srgbClr val="0000FF"/>
                  </a:solidFill>
                  <a:latin typeface="#9Slide05 Fourth" panose="00000500000000000000" pitchFamily="2" charset="0"/>
                  <a:ea typeface="Helvetica Neue"/>
                  <a:cs typeface="Helvetica Neue"/>
                </a:rPr>
                <a:t>Bài</a:t>
              </a:r>
              <a:r>
                <a:rPr lang="en-US" altLang="en-US" sz="4400" b="1" dirty="0">
                  <a:solidFill>
                    <a:srgbClr val="0000FF"/>
                  </a:solidFill>
                  <a:latin typeface="#9Slide05 Fourth" panose="00000500000000000000" pitchFamily="2" charset="0"/>
                  <a:ea typeface="Helvetica Neue"/>
                  <a:cs typeface="Helvetica Neue"/>
                </a:rPr>
                <a:t> 12:</a:t>
              </a:r>
              <a:r>
                <a:rPr lang="en-US" altLang="en-US" sz="4400" b="1" dirty="0">
                  <a:solidFill>
                    <a:srgbClr val="FF0000"/>
                  </a:solidFill>
                  <a:latin typeface="#9Slide05 Fourth" panose="00000500000000000000" pitchFamily="2" charset="0"/>
                  <a:ea typeface="Helvetica Neue"/>
                  <a:cs typeface="Helvetica Neue"/>
                </a:rPr>
                <a:t> </a:t>
              </a:r>
              <a:r>
                <a:rPr lang="en-US" altLang="en-US" sz="4400" b="1" dirty="0">
                  <a:solidFill>
                    <a:srgbClr val="FF0000"/>
                  </a:solidFill>
                  <a:latin typeface="#9Slide05 Fourth" panose="00000500000000000000" pitchFamily="2" charset="0"/>
                </a:rPr>
                <a:t>QUYỀN TRẺ EM</a:t>
              </a:r>
              <a:endParaRPr lang="en-SG" altLang="en-US" sz="4400" b="1" dirty="0">
                <a:solidFill>
                  <a:srgbClr val="0000FF"/>
                </a:solidFill>
                <a:latin typeface="#9Slide05 Fourth" panose="00000500000000000000" pitchFamily="2"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448507" y="1048385"/>
              <a:ext cx="4926465" cy="5016625"/>
            </a:xfrm>
            <a:prstGeom prst="rect">
              <a:avLst/>
            </a:prstGeom>
            <a:noFill/>
            <a:ln w="9525">
              <a:noFill/>
              <a:miter lim="800000"/>
              <a:headEnd/>
              <a:tailEnd/>
            </a:ln>
          </p:spPr>
        </p:pic>
        <p:sp>
          <p:nvSpPr>
            <p:cNvPr id="16" name="Rectangle 189"/>
            <p:cNvSpPr>
              <a:spLocks noChangeArrowheads="1"/>
            </p:cNvSpPr>
            <p:nvPr/>
          </p:nvSpPr>
          <p:spPr bwMode="auto">
            <a:xfrm>
              <a:off x="7257948" y="2172114"/>
              <a:ext cx="3093955" cy="2075075"/>
            </a:xfrm>
            <a:prstGeom prst="rect">
              <a:avLst/>
            </a:prstGeom>
            <a:noFill/>
            <a:ln>
              <a:noFill/>
            </a:ln>
            <a:effectLst/>
          </p:spPr>
          <p:txBody>
            <a:bodyPr wrap="square" anchor="ctr">
              <a:spAutoFit/>
            </a:bodyPr>
            <a:lstStyle/>
            <a:p>
              <a:pPr algn="ctr">
                <a:defRPr/>
              </a:pPr>
              <a:r>
                <a:rPr lang="en-US" altLang="zh-CN" sz="3200" b="1" kern="0" dirty="0">
                  <a:solidFill>
                    <a:srgbClr val="0000FF"/>
                  </a:solidFill>
                  <a:latin typeface="SVN-Vanilla Daisy Pro" panose="00000500000000000000" pitchFamily="2" charset="0"/>
                  <a:ea typeface="微软雅黑" pitchFamily="34" charset="-122"/>
                  <a:cs typeface="Times New Roman" pitchFamily="18" charset="0"/>
                </a:rPr>
                <a:t>I.</a:t>
              </a:r>
            </a:p>
            <a:p>
              <a:pPr algn="ctr">
                <a:defRPr/>
              </a:pPr>
              <a:r>
                <a:rPr lang="en-US" altLang="zh-CN" sz="3200" b="1" kern="0" dirty="0">
                  <a:solidFill>
                    <a:srgbClr val="0000FF"/>
                  </a:solidFill>
                  <a:latin typeface="SVN-Vanilla Daisy Pro" panose="00000500000000000000" pitchFamily="2" charset="0"/>
                  <a:ea typeface="微软雅黑" pitchFamily="34" charset="-122"/>
                  <a:cs typeface="Times New Roman" pitchFamily="18" charset="0"/>
                </a:rPr>
                <a:t>KHỞI ĐỘNG</a:t>
              </a:r>
            </a:p>
            <a:p>
              <a:pPr algn="ctr">
                <a:defRPr/>
              </a:pPr>
              <a:r>
                <a:rPr lang="en-US" altLang="zh-CN" sz="2800" b="1" kern="0" dirty="0">
                  <a:solidFill>
                    <a:srgbClr val="0000FF"/>
                  </a:solidFill>
                  <a:latin typeface="SVN-Vanilla Daisy Pro" panose="00000500000000000000" pitchFamily="2" charset="0"/>
                  <a:ea typeface="微软雅黑" pitchFamily="34" charset="-122"/>
                  <a:cs typeface="Times New Roman" pitchFamily="18" charset="0"/>
                </a:rPr>
                <a:t>( </a:t>
              </a:r>
              <a:r>
                <a:rPr lang="en-US" altLang="zh-CN" sz="2800" b="1" kern="0" dirty="0" err="1">
                  <a:solidFill>
                    <a:srgbClr val="0000FF"/>
                  </a:solidFill>
                  <a:latin typeface="SVN-Vanilla Daisy Pro" panose="00000500000000000000" pitchFamily="2" charset="0"/>
                  <a:ea typeface="微软雅黑" pitchFamily="34" charset="-122"/>
                  <a:cs typeface="Times New Roman" pitchFamily="18" charset="0"/>
                </a:rPr>
                <a:t>âm</a:t>
              </a:r>
              <a:r>
                <a:rPr lang="en-US" altLang="zh-CN" sz="2800" b="1" kern="0" dirty="0">
                  <a:solidFill>
                    <a:srgbClr val="0000FF"/>
                  </a:solidFill>
                  <a:latin typeface="SVN-Vanilla Daisy Pro" panose="00000500000000000000" pitchFamily="2" charset="0"/>
                  <a:ea typeface="微软雅黑" pitchFamily="34" charset="-122"/>
                  <a:cs typeface="Times New Roman" pitchFamily="18" charset="0"/>
                </a:rPr>
                <a:t> </a:t>
              </a:r>
              <a:r>
                <a:rPr lang="en-US" altLang="zh-CN" sz="2800" b="1" kern="0" dirty="0" err="1">
                  <a:solidFill>
                    <a:srgbClr val="0000FF"/>
                  </a:solidFill>
                  <a:latin typeface="SVN-Vanilla Daisy Pro" panose="00000500000000000000" pitchFamily="2" charset="0"/>
                  <a:ea typeface="微软雅黑" pitchFamily="34" charset="-122"/>
                  <a:cs typeface="Times New Roman" pitchFamily="18" charset="0"/>
                </a:rPr>
                <a:t>nhạc</a:t>
              </a:r>
              <a:r>
                <a:rPr lang="en-US" altLang="zh-CN" sz="2800" b="1" kern="0" dirty="0">
                  <a:solidFill>
                    <a:srgbClr val="0000FF"/>
                  </a:solidFill>
                  <a:latin typeface="SVN-Vanilla Daisy Pro" panose="00000500000000000000" pitchFamily="2" charset="0"/>
                  <a:ea typeface="微软雅黑" pitchFamily="34" charset="-122"/>
                  <a:cs typeface="Times New Roman" pitchFamily="18" charset="0"/>
                </a:rPr>
                <a:t> </a:t>
              </a:r>
              <a:r>
                <a:rPr lang="en-US" altLang="zh-CN" sz="2800" b="1" kern="0" dirty="0" err="1">
                  <a:solidFill>
                    <a:srgbClr val="0000FF"/>
                  </a:solidFill>
                  <a:latin typeface="SVN-Vanilla Daisy Pro" panose="00000500000000000000" pitchFamily="2" charset="0"/>
                  <a:ea typeface="微软雅黑" pitchFamily="34" charset="-122"/>
                  <a:cs typeface="Times New Roman" pitchFamily="18" charset="0"/>
                </a:rPr>
                <a:t>và</a:t>
              </a:r>
              <a:r>
                <a:rPr lang="en-US" altLang="zh-CN" sz="2800" b="1" kern="0" dirty="0">
                  <a:solidFill>
                    <a:srgbClr val="0000FF"/>
                  </a:solidFill>
                  <a:latin typeface="SVN-Vanilla Daisy Pro" panose="00000500000000000000" pitchFamily="2" charset="0"/>
                  <a:ea typeface="微软雅黑" pitchFamily="34" charset="-122"/>
                  <a:cs typeface="Times New Roman" pitchFamily="18" charset="0"/>
                </a:rPr>
                <a:t> </a:t>
              </a:r>
              <a:r>
                <a:rPr lang="en-US" altLang="zh-CN" sz="2800" b="1" kern="0" dirty="0" err="1">
                  <a:solidFill>
                    <a:srgbClr val="0000FF"/>
                  </a:solidFill>
                  <a:latin typeface="SVN-Vanilla Daisy Pro" panose="00000500000000000000" pitchFamily="2" charset="0"/>
                  <a:ea typeface="微软雅黑" pitchFamily="34" charset="-122"/>
                  <a:cs typeface="Times New Roman" pitchFamily="18" charset="0"/>
                </a:rPr>
                <a:t>hình</a:t>
              </a:r>
              <a:r>
                <a:rPr lang="en-US" altLang="zh-CN" sz="2800" b="1" kern="0" dirty="0">
                  <a:solidFill>
                    <a:srgbClr val="0000FF"/>
                  </a:solidFill>
                  <a:latin typeface="SVN-Vanilla Daisy Pro" panose="00000500000000000000" pitchFamily="2" charset="0"/>
                  <a:ea typeface="微软雅黑" pitchFamily="34" charset="-122"/>
                  <a:cs typeface="Times New Roman" pitchFamily="18" charset="0"/>
                </a:rPr>
                <a:t> </a:t>
              </a:r>
              <a:r>
                <a:rPr lang="en-US" altLang="zh-CN" sz="2800" b="1" kern="0" dirty="0" err="1">
                  <a:solidFill>
                    <a:srgbClr val="0000FF"/>
                  </a:solidFill>
                  <a:latin typeface="SVN-Vanilla Daisy Pro" panose="00000500000000000000" pitchFamily="2" charset="0"/>
                  <a:ea typeface="微软雅黑" pitchFamily="34" charset="-122"/>
                  <a:cs typeface="Times New Roman" pitchFamily="18" charset="0"/>
                </a:rPr>
                <a:t>ảnh</a:t>
              </a:r>
              <a:r>
                <a:rPr lang="en-US" altLang="zh-CN" sz="2800" b="1" kern="0" dirty="0">
                  <a:solidFill>
                    <a:srgbClr val="0000FF"/>
                  </a:solidFill>
                  <a:latin typeface="SVN-Vanilla Daisy Pro" panose="00000500000000000000" pitchFamily="2" charset="0"/>
                  <a:ea typeface="微软雅黑" pitchFamily="34" charset="-122"/>
                  <a:cs typeface="Times New Roman" pitchFamily="18" charset="0"/>
                </a:rPr>
                <a:t>)</a:t>
              </a:r>
            </a:p>
          </p:txBody>
        </p:sp>
      </p:grpSp>
      <p:pic>
        <p:nvPicPr>
          <p:cNvPr id="17"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4386412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6981" y="569345"/>
            <a:ext cx="5322498" cy="3970318"/>
          </a:xfrm>
          <a:prstGeom prst="rect">
            <a:avLst/>
          </a:prstGeom>
          <a:noFill/>
        </p:spPr>
        <p:txBody>
          <a:bodyPr wrap="square" rtlCol="0">
            <a:spAutoFit/>
          </a:bodyPr>
          <a:lstStyle/>
          <a:p>
            <a:pPr algn="ctr"/>
            <a:r>
              <a:rPr lang="vi-VN" b="1" dirty="0">
                <a:solidFill>
                  <a:srgbClr val="FF0000"/>
                </a:solidFill>
              </a:rPr>
              <a:t>Thông tin 1:</a:t>
            </a:r>
            <a:endParaRPr lang="en-US" b="1" dirty="0">
              <a:solidFill>
                <a:srgbClr val="FF0000"/>
              </a:solidFill>
            </a:endParaRPr>
          </a:p>
          <a:p>
            <a:r>
              <a:rPr lang="vi-VN" dirty="0"/>
              <a:t>Là một xã </a:t>
            </a:r>
            <a:r>
              <a:rPr lang="en-US" dirty="0"/>
              <a:t>ở</a:t>
            </a:r>
            <a:r>
              <a:rPr lang="vi-VN" dirty="0"/>
              <a:t> Đồng bằng sông Cửu Long, mặc dù đ</a:t>
            </a:r>
            <a:r>
              <a:rPr lang="en-US" dirty="0" err="1"/>
              <a:t>i</a:t>
            </a:r>
            <a:r>
              <a:rPr lang="vi-VN" dirty="0"/>
              <a:t>ều kiện kinh tế - xã hội còn có khó khăn, nhưng Uỷ ban nhân dân xã T luôn quan tâm đến việc thực hiện quyền trẻ em. Xã đã huy động nguồn lực trong xã hội để có kinh phi sửa sang trường l</a:t>
            </a:r>
            <a:r>
              <a:rPr lang="en-US" dirty="0"/>
              <a:t>ớ</a:t>
            </a:r>
            <a:r>
              <a:rPr lang="vi-VN" dirty="0"/>
              <a:t>p, mua trang </a:t>
            </a:r>
            <a:r>
              <a:rPr lang="en-US" dirty="0" err="1"/>
              <a:t>thiết</a:t>
            </a:r>
            <a:r>
              <a:rPr lang="vi-VN" dirty="0"/>
              <a:t> bị và đồ dùng học tập cho trư</a:t>
            </a:r>
            <a:r>
              <a:rPr lang="en-US" dirty="0"/>
              <a:t>ờ</a:t>
            </a:r>
            <a:r>
              <a:rPr lang="vi-VN" dirty="0"/>
              <a:t>ng trung học cơ sở và hai trường ti</a:t>
            </a:r>
            <a:r>
              <a:rPr lang="en-US" dirty="0"/>
              <a:t>ể</a:t>
            </a:r>
            <a:r>
              <a:rPr lang="vi-VN" dirty="0"/>
              <a:t>u học. Phong trào học tập c</a:t>
            </a:r>
            <a:r>
              <a:rPr lang="en-US" dirty="0"/>
              <a:t>ủ</a:t>
            </a:r>
            <a:r>
              <a:rPr lang="vi-VN" dirty="0"/>
              <a:t>a xã được đẩy mạnh đến mỗi gia đinh có trẻ em. Vi vậy 100% trẻ em trong xã đều đến trường đúng tuổi quy định, trong đó nhiều cháu là học sinh giỏi c</a:t>
            </a:r>
            <a:r>
              <a:rPr lang="en-US" dirty="0"/>
              <a:t>ủ</a:t>
            </a:r>
            <a:r>
              <a:rPr lang="vi-VN" dirty="0"/>
              <a:t>a lớp, của trường và đạt danh hiệu trong các ki t</a:t>
            </a:r>
            <a:r>
              <a:rPr lang="en-US" dirty="0"/>
              <a:t>hi</a:t>
            </a:r>
            <a:r>
              <a:rPr lang="vi-VN" dirty="0"/>
              <a:t> học sinh giỏi cấp huyện và cấp tỉnh.</a:t>
            </a:r>
            <a:endParaRPr lang="en-US" dirty="0"/>
          </a:p>
        </p:txBody>
      </p:sp>
      <p:sp>
        <p:nvSpPr>
          <p:cNvPr id="5" name="TextBox 4"/>
          <p:cNvSpPr txBox="1"/>
          <p:nvPr/>
        </p:nvSpPr>
        <p:spPr>
          <a:xfrm>
            <a:off x="6211019" y="569345"/>
            <a:ext cx="5305245" cy="2585323"/>
          </a:xfrm>
          <a:prstGeom prst="rect">
            <a:avLst/>
          </a:prstGeom>
          <a:noFill/>
        </p:spPr>
        <p:txBody>
          <a:bodyPr wrap="square" rtlCol="0">
            <a:spAutoFit/>
          </a:bodyPr>
          <a:lstStyle/>
          <a:p>
            <a:pPr algn="ctr"/>
            <a:r>
              <a:rPr lang="vi-VN" b="1" dirty="0">
                <a:solidFill>
                  <a:srgbClr val="FF0000"/>
                </a:solidFill>
              </a:rPr>
              <a:t>Thông tin 2:</a:t>
            </a:r>
            <a:endParaRPr lang="en-US" b="1" dirty="0">
              <a:solidFill>
                <a:srgbClr val="FF0000"/>
              </a:solidFill>
            </a:endParaRPr>
          </a:p>
          <a:p>
            <a:r>
              <a:rPr lang="vi-VN" dirty="0"/>
              <a:t>Vốn thông minh, chăm ch</a:t>
            </a:r>
            <a:r>
              <a:rPr lang="en-US" dirty="0"/>
              <a:t>ỉ</a:t>
            </a:r>
            <a:r>
              <a:rPr lang="vi-VN" dirty="0"/>
              <a:t>, nhưng vì nhà nghèo nên m</a:t>
            </a:r>
            <a:r>
              <a:rPr lang="en-US" dirty="0"/>
              <a:t>ớ</a:t>
            </a:r>
            <a:r>
              <a:rPr lang="vi-VN" dirty="0"/>
              <a:t>i học hết l</a:t>
            </a:r>
            <a:r>
              <a:rPr lang="en-US" dirty="0"/>
              <a:t>ớ</a:t>
            </a:r>
            <a:r>
              <a:rPr lang="vi-VN" dirty="0"/>
              <a:t>p 5, Hoà đã phải nghĩ đến chuyện thôi học, </a:t>
            </a:r>
            <a:r>
              <a:rPr lang="en-US" dirty="0"/>
              <a:t>ở</a:t>
            </a:r>
            <a:r>
              <a:rPr lang="vi-VN" dirty="0"/>
              <a:t> nhà lao động để kiếm sống. Nhưng khi được c</a:t>
            </a:r>
            <a:r>
              <a:rPr lang="en-US" dirty="0"/>
              <a:t>ô</a:t>
            </a:r>
            <a:r>
              <a:rPr lang="vi-VN" dirty="0"/>
              <a:t> giáo và bạn bè </a:t>
            </a:r>
            <a:r>
              <a:rPr lang="en-US" dirty="0"/>
              <a:t>ở</a:t>
            </a:r>
            <a:r>
              <a:rPr lang="vi-VN" dirty="0"/>
              <a:t> lớp khuyên nhủ, Hoà đã bỏ ý định th</a:t>
            </a:r>
            <a:r>
              <a:rPr lang="en-US" dirty="0"/>
              <a:t>ô</a:t>
            </a:r>
            <a:r>
              <a:rPr lang="vi-VN" dirty="0"/>
              <a:t>i học, vừa đi học vừa làm việc nhà phụ giúp bố mẹ. Hoà không những không phải bỏ học, mà còn trở thành học sinh gi</a:t>
            </a:r>
            <a:r>
              <a:rPr lang="en-US" dirty="0"/>
              <a:t>ỏ</a:t>
            </a:r>
            <a:r>
              <a:rPr lang="vi-VN" dirty="0"/>
              <a:t>i của </a:t>
            </a:r>
            <a:r>
              <a:rPr lang="en-US" dirty="0" err="1"/>
              <a:t>lớp</a:t>
            </a:r>
            <a:r>
              <a:rPr lang="en-US" dirty="0"/>
              <a:t> 6A</a:t>
            </a:r>
          </a:p>
        </p:txBody>
      </p:sp>
      <p:sp>
        <p:nvSpPr>
          <p:cNvPr id="6" name="TextBox 5"/>
          <p:cNvSpPr txBox="1"/>
          <p:nvPr/>
        </p:nvSpPr>
        <p:spPr>
          <a:xfrm>
            <a:off x="6211019" y="3088258"/>
            <a:ext cx="5305245" cy="2862322"/>
          </a:xfrm>
          <a:prstGeom prst="rect">
            <a:avLst/>
          </a:prstGeom>
          <a:noFill/>
        </p:spPr>
        <p:txBody>
          <a:bodyPr wrap="square" rtlCol="0">
            <a:spAutoFit/>
          </a:bodyPr>
          <a:lstStyle/>
          <a:p>
            <a:pPr algn="ctr"/>
            <a:r>
              <a:rPr lang="vi-VN" b="1" dirty="0">
                <a:solidFill>
                  <a:srgbClr val="FF0000"/>
                </a:solidFill>
              </a:rPr>
              <a:t>Thông </a:t>
            </a:r>
            <a:r>
              <a:rPr lang="en-US" b="1" dirty="0">
                <a:solidFill>
                  <a:srgbClr val="FF0000"/>
                </a:solidFill>
              </a:rPr>
              <a:t>tin </a:t>
            </a:r>
            <a:r>
              <a:rPr lang="vi-VN" b="1" dirty="0">
                <a:solidFill>
                  <a:srgbClr val="FF0000"/>
                </a:solidFill>
              </a:rPr>
              <a:t>3:</a:t>
            </a:r>
            <a:endParaRPr lang="en-US" b="1" dirty="0">
              <a:solidFill>
                <a:srgbClr val="FF0000"/>
              </a:solidFill>
            </a:endParaRPr>
          </a:p>
          <a:p>
            <a:r>
              <a:rPr lang="vi-VN" dirty="0"/>
              <a:t>Gia đinh Minh có bố mẹ, Minh và em gái đang học l</a:t>
            </a:r>
            <a:r>
              <a:rPr lang="en-US" dirty="0"/>
              <a:t>ớ</a:t>
            </a:r>
            <a:r>
              <a:rPr lang="vi-VN" dirty="0"/>
              <a:t>p 4. </a:t>
            </a:r>
            <a:r>
              <a:rPr lang="en-US" dirty="0"/>
              <a:t>Ở</a:t>
            </a:r>
            <a:r>
              <a:rPr lang="vi-VN" dirty="0"/>
              <a:t> nông thôn, điều kiện kinh tế gia đình còn khó khăn, nhưng Minh luôn đư</a:t>
            </a:r>
            <a:r>
              <a:rPr lang="en-US" dirty="0"/>
              <a:t>ợ</a:t>
            </a:r>
            <a:r>
              <a:rPr lang="vi-VN" dirty="0"/>
              <a:t>c sống trong t</a:t>
            </a:r>
            <a:r>
              <a:rPr lang="en-US" dirty="0"/>
              <a:t>ì</a:t>
            </a:r>
            <a:r>
              <a:rPr lang="vi-VN" dirty="0"/>
              <a:t>nh thư</a:t>
            </a:r>
            <a:r>
              <a:rPr lang="en-US" dirty="0"/>
              <a:t>ơ</a:t>
            </a:r>
            <a:r>
              <a:rPr lang="vi-VN" dirty="0"/>
              <a:t>ng yêu của bố mẹ. Bố mẹ Minh lu</a:t>
            </a:r>
            <a:r>
              <a:rPr lang="en-US" dirty="0"/>
              <a:t>ô</a:t>
            </a:r>
            <a:r>
              <a:rPr lang="vi-VN" dirty="0"/>
              <a:t>n chăm sóc, quan t</a:t>
            </a:r>
            <a:r>
              <a:rPr lang="en-US" dirty="0"/>
              <a:t>â</a:t>
            </a:r>
            <a:r>
              <a:rPr lang="vi-VN" dirty="0"/>
              <a:t>m đến học hành c</a:t>
            </a:r>
            <a:r>
              <a:rPr lang="en-US" dirty="0"/>
              <a:t>ủ</a:t>
            </a:r>
            <a:r>
              <a:rPr lang="vi-VN" dirty="0"/>
              <a:t>a bạn và em gái, dành th</a:t>
            </a:r>
            <a:r>
              <a:rPr lang="en-US" dirty="0"/>
              <a:t>ờ</a:t>
            </a:r>
            <a:r>
              <a:rPr lang="vi-VN" dirty="0"/>
              <a:t>i gian cho các con học tập và vui ch</a:t>
            </a:r>
            <a:r>
              <a:rPr lang="en-US" dirty="0"/>
              <a:t>ơ</a:t>
            </a:r>
            <a:r>
              <a:rPr lang="vi-VN" dirty="0"/>
              <a:t>i. Nghe l</a:t>
            </a:r>
            <a:r>
              <a:rPr lang="en-US" dirty="0"/>
              <a:t>ờ</a:t>
            </a:r>
            <a:r>
              <a:rPr lang="vi-VN" dirty="0"/>
              <a:t>i bố mẹ, Minh và em gái luôn chăm chỉ học hành nên năm nào cũng là học sinh giỏi, được thầy cô và bạn bè yêu qu</a:t>
            </a:r>
            <a:r>
              <a:rPr lang="en-US" dirty="0"/>
              <a:t>ý</a:t>
            </a:r>
            <a:r>
              <a:rPr lang="vi-VN" dirty="0"/>
              <a:t>.</a:t>
            </a:r>
            <a:endParaRPr lang="en-US" dirty="0"/>
          </a:p>
        </p:txBody>
      </p:sp>
    </p:spTree>
    <p:extLst>
      <p:ext uri="{BB962C8B-B14F-4D97-AF65-F5344CB8AC3E}">
        <p14:creationId xmlns:p14="http://schemas.microsoft.com/office/powerpoint/2010/main" val="35954418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64;p9"/>
          <p:cNvPicPr preferRelativeResize="0"/>
          <p:nvPr/>
        </p:nvPicPr>
        <p:blipFill rotWithShape="1">
          <a:blip r:embed="rId2">
            <a:alphaModFix/>
          </a:blip>
          <a:srcRect l="15285" t="10430" r="46645" b="11190"/>
          <a:stretch/>
        </p:blipFill>
        <p:spPr>
          <a:xfrm>
            <a:off x="-1634800" y="0"/>
            <a:ext cx="14499771" cy="7441175"/>
          </a:xfrm>
          <a:prstGeom prst="rect">
            <a:avLst/>
          </a:prstGeom>
          <a:noFill/>
          <a:ln>
            <a:noFill/>
          </a:ln>
        </p:spPr>
      </p:pic>
      <p:sp>
        <p:nvSpPr>
          <p:cNvPr id="3" name="Snip Diagonal Corner Rectangle 2"/>
          <p:cNvSpPr/>
          <p:nvPr/>
        </p:nvSpPr>
        <p:spPr>
          <a:xfrm>
            <a:off x="0" y="0"/>
            <a:ext cx="4492482" cy="429370"/>
          </a:xfrm>
          <a:prstGeom prst="snip2DiagRect">
            <a:avLst>
              <a:gd name="adj1" fmla="val 26917"/>
              <a:gd name="adj2" fmla="val 16667"/>
            </a:avLst>
          </a:prstGeom>
          <a:solidFill>
            <a:srgbClr val="ED7D31">
              <a:lumMod val="40000"/>
              <a:lumOff val="60000"/>
            </a:srgbClr>
          </a:solidFill>
          <a:ln w="12700" cap="flat" cmpd="sng" algn="ctr">
            <a:solidFill>
              <a:srgbClr val="5B9BD5">
                <a:shade val="50000"/>
              </a:srgbClr>
            </a:solidFill>
            <a:prstDash val="solid"/>
            <a:miter lim="800000"/>
          </a:ln>
          <a:effectLst/>
        </p:spPr>
        <p:txBody>
          <a:bodyPr rtlCol="0" anchor="ctr"/>
          <a:lstStyle/>
          <a:p>
            <a:pPr algn="ctr">
              <a:defRPr/>
            </a:pPr>
            <a:r>
              <a:rPr lang="en-US" sz="2400" b="1" kern="0" dirty="0" err="1">
                <a:solidFill>
                  <a:prstClr val="black"/>
                </a:solidFill>
                <a:latin typeface="Times New Roman" panose="02020603050405020304" pitchFamily="18" charset="0"/>
                <a:cs typeface="Times New Roman" panose="02020603050405020304" pitchFamily="18" charset="0"/>
              </a:rPr>
              <a:t>Đọc</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thông</a:t>
            </a:r>
            <a:r>
              <a:rPr lang="en-US" sz="2400" b="1" kern="0" dirty="0">
                <a:solidFill>
                  <a:prstClr val="black"/>
                </a:solidFill>
                <a:latin typeface="Times New Roman" panose="02020603050405020304" pitchFamily="18" charset="0"/>
                <a:cs typeface="Times New Roman" panose="02020603050405020304" pitchFamily="18" charset="0"/>
              </a:rPr>
              <a:t> tin </a:t>
            </a:r>
            <a:r>
              <a:rPr lang="en-US" sz="2400" b="1" kern="0" dirty="0" err="1">
                <a:solidFill>
                  <a:prstClr val="black"/>
                </a:solidFill>
                <a:latin typeface="Times New Roman" panose="02020603050405020304" pitchFamily="18" charset="0"/>
                <a:cs typeface="Times New Roman" panose="02020603050405020304" pitchFamily="18" charset="0"/>
              </a:rPr>
              <a:t>và</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trả</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lời</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câu</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hỏi</a:t>
            </a:r>
            <a:endParaRPr lang="en-US" sz="2400" b="1" kern="0" dirty="0">
              <a:solidFill>
                <a:prstClr val="black"/>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10507102" y="6152606"/>
            <a:ext cx="1684898" cy="705394"/>
          </a:xfrm>
          <a:prstGeom prst="ellipse">
            <a:avLst/>
          </a:prstGeom>
          <a:ln>
            <a:noFill/>
          </a:ln>
          <a:effectLst>
            <a:softEdge rad="112500"/>
          </a:effectLst>
        </p:spPr>
      </p:pic>
      <p:pic>
        <p:nvPicPr>
          <p:cNvPr id="9" name="Shape 1"/>
          <p:cNvPicPr/>
          <p:nvPr/>
        </p:nvPicPr>
        <p:blipFill>
          <a:blip r:embed="rId4"/>
          <a:stretch/>
        </p:blipFill>
        <p:spPr>
          <a:xfrm>
            <a:off x="11349550" y="0"/>
            <a:ext cx="842449" cy="834887"/>
          </a:xfrm>
          <a:prstGeom prst="rect">
            <a:avLst/>
          </a:prstGeom>
          <a:noFill/>
          <a:ln>
            <a:noFill/>
          </a:ln>
        </p:spPr>
      </p:pic>
      <p:sp>
        <p:nvSpPr>
          <p:cNvPr id="10" name="TextBox 9"/>
          <p:cNvSpPr txBox="1"/>
          <p:nvPr/>
        </p:nvSpPr>
        <p:spPr>
          <a:xfrm>
            <a:off x="565509" y="3136718"/>
            <a:ext cx="8435368" cy="416268"/>
          </a:xfrm>
          <a:prstGeom prst="rect">
            <a:avLst/>
          </a:prstGeom>
          <a:noFill/>
        </p:spPr>
        <p:txBody>
          <a:bodyPr wrap="square" rtlCol="0">
            <a:spAutoFit/>
          </a:bodyPr>
          <a:lstStyle/>
          <a:p>
            <a:pPr algn="just">
              <a:lnSpc>
                <a:spcPct val="107000"/>
              </a:lnSpc>
            </a:pPr>
            <a:endParaRPr lang="en-US" sz="2000" dirty="0">
              <a:effectLst/>
              <a:latin typeface="SVN-Vanilla Daisy Pro" panose="00000500000000000000" pitchFamily="2" charset="0"/>
              <a:ea typeface="Calibri" panose="020F0502020204030204" pitchFamily="34" charset="0"/>
              <a:cs typeface="Times New Roman" panose="02020603050405020304" pitchFamily="18" charset="0"/>
            </a:endParaRPr>
          </a:p>
        </p:txBody>
      </p:sp>
      <p:sp>
        <p:nvSpPr>
          <p:cNvPr id="4" name="Rectangle 3"/>
          <p:cNvSpPr/>
          <p:nvPr/>
        </p:nvSpPr>
        <p:spPr>
          <a:xfrm>
            <a:off x="565509" y="6039904"/>
            <a:ext cx="8340435" cy="407035"/>
          </a:xfrm>
          <a:prstGeom prst="rect">
            <a:avLst/>
          </a:prstGeom>
        </p:spPr>
        <p:txBody>
          <a:bodyPr wrap="square">
            <a:spAutoFit/>
          </a:bodyPr>
          <a:lstStyle/>
          <a:p>
            <a:pPr algn="just">
              <a:lnSpc>
                <a:spcPct val="107000"/>
              </a:lnSpc>
            </a:pPr>
            <a:endParaRPr lang="en-US" sz="2000" dirty="0">
              <a:solidFill>
                <a:srgbClr val="0000FF"/>
              </a:solidFill>
              <a:effectLst/>
              <a:latin typeface="SVN-Clementine" panose="020F0502020204030203" pitchFamily="34" charset="0"/>
              <a:ea typeface="Calibri" panose="020F0502020204030204" pitchFamily="34" charset="0"/>
              <a:cs typeface="Times New Roman" panose="02020603050405020304" pitchFamily="18" charset="0"/>
            </a:endParaRPr>
          </a:p>
        </p:txBody>
      </p:sp>
      <p:sp>
        <p:nvSpPr>
          <p:cNvPr id="13" name="TextBox 12"/>
          <p:cNvSpPr txBox="1"/>
          <p:nvPr/>
        </p:nvSpPr>
        <p:spPr>
          <a:xfrm>
            <a:off x="565509" y="4783328"/>
            <a:ext cx="11289886" cy="416268"/>
          </a:xfrm>
          <a:prstGeom prst="rect">
            <a:avLst/>
          </a:prstGeom>
          <a:noFill/>
        </p:spPr>
        <p:txBody>
          <a:bodyPr wrap="square" rtlCol="0">
            <a:spAutoFit/>
          </a:bodyPr>
          <a:lstStyle/>
          <a:p>
            <a:pPr algn="just">
              <a:lnSpc>
                <a:spcPct val="107000"/>
              </a:lnSpc>
            </a:pPr>
            <a:endParaRPr lang="en-US" sz="2000" dirty="0">
              <a:effectLst/>
              <a:latin typeface="SVN-Vanilla Daisy Pro" panose="00000500000000000000" pitchFamily="2" charset="0"/>
              <a:ea typeface="Calibri" panose="020F0502020204030204" pitchFamily="34" charset="0"/>
              <a:cs typeface="Times New Roman" panose="02020603050405020304" pitchFamily="18" charset="0"/>
            </a:endParaRPr>
          </a:p>
        </p:txBody>
      </p:sp>
      <p:sp>
        <p:nvSpPr>
          <p:cNvPr id="7" name="TextBox 6"/>
          <p:cNvSpPr txBox="1"/>
          <p:nvPr/>
        </p:nvSpPr>
        <p:spPr>
          <a:xfrm>
            <a:off x="2193565" y="1940205"/>
            <a:ext cx="184731" cy="369332"/>
          </a:xfrm>
          <a:prstGeom prst="rect">
            <a:avLst/>
          </a:prstGeom>
          <a:noFill/>
        </p:spPr>
        <p:txBody>
          <a:bodyPr wrap="none" rtlCol="0">
            <a:spAutoFit/>
          </a:bodyPr>
          <a:lstStyle/>
          <a:p>
            <a:endParaRPr lang="en-US" dirty="0"/>
          </a:p>
        </p:txBody>
      </p:sp>
      <p:pic>
        <p:nvPicPr>
          <p:cNvPr id="14" name="Picture 13"/>
          <p:cNvPicPr>
            <a:picLocks noChangeAspect="1"/>
          </p:cNvPicPr>
          <p:nvPr/>
        </p:nvPicPr>
        <p:blipFill>
          <a:blip r:embed="rId5"/>
          <a:stretch>
            <a:fillRect/>
          </a:stretch>
        </p:blipFill>
        <p:spPr>
          <a:xfrm>
            <a:off x="369277" y="1269678"/>
            <a:ext cx="2883877" cy="4225514"/>
          </a:xfrm>
          <a:prstGeom prst="rect">
            <a:avLst/>
          </a:prstGeom>
        </p:spPr>
      </p:pic>
      <p:sp>
        <p:nvSpPr>
          <p:cNvPr id="16" name="TextBox 15"/>
          <p:cNvSpPr txBox="1"/>
          <p:nvPr/>
        </p:nvSpPr>
        <p:spPr>
          <a:xfrm>
            <a:off x="3449386" y="727897"/>
            <a:ext cx="7708052" cy="2554545"/>
          </a:xfrm>
          <a:prstGeom prst="rect">
            <a:avLst/>
          </a:prstGeom>
          <a:noFill/>
        </p:spPr>
        <p:txBody>
          <a:bodyPr wrap="square" rtlCol="0">
            <a:spAutoFit/>
          </a:bodyPr>
          <a:lstStyle/>
          <a:p>
            <a:pPr lvl="0"/>
            <a:r>
              <a:rPr lang="en-US" sz="2000" b="1" dirty="0">
                <a:latin typeface="Times New Roman" panose="02020603050405020304" pitchFamily="18" charset="0"/>
                <a:cs typeface="Times New Roman" panose="02020603050405020304" pitchFamily="18" charset="0"/>
              </a:rPr>
              <a:t>T.H 1: </a:t>
            </a:r>
            <a:r>
              <a:rPr lang="en-US" sz="2000" b="1" dirty="0" err="1">
                <a:latin typeface="Times New Roman" panose="02020603050405020304" pitchFamily="18" charset="0"/>
                <a:cs typeface="Times New Roman" panose="02020603050405020304" pitchFamily="18" charset="0"/>
              </a:rPr>
              <a:t>Trả</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lời</a:t>
            </a:r>
            <a:r>
              <a:rPr lang="en-US" sz="2000" b="1" dirty="0">
                <a:latin typeface="Times New Roman" panose="02020603050405020304" pitchFamily="18" charset="0"/>
                <a:cs typeface="Times New Roman" panose="02020603050405020304" pitchFamily="18" charset="0"/>
              </a:rPr>
              <a:t>:</a:t>
            </a:r>
          </a:p>
          <a:p>
            <a:pPr lvl="0"/>
            <a:r>
              <a:rPr lang="en-US" sz="2000" dirty="0">
                <a:latin typeface="Times New Roman" panose="02020603050405020304" pitchFamily="18" charset="0"/>
                <a:cs typeface="Times New Roman" panose="02020603050405020304" pitchFamily="18" charset="0"/>
              </a:rPr>
              <a:t>1. </a:t>
            </a:r>
            <a:r>
              <a:rPr lang="en-US" sz="2000" dirty="0" err="1">
                <a:latin typeface="Times New Roman" panose="02020603050405020304" pitchFamily="18" charset="0"/>
                <a:cs typeface="Times New Roman" panose="02020603050405020304" pitchFamily="18" charset="0"/>
              </a:rPr>
              <a:t>Uỷ</a:t>
            </a:r>
            <a:r>
              <a:rPr lang="en-US" sz="2000" dirty="0">
                <a:latin typeface="Times New Roman" panose="02020603050405020304" pitchFamily="18" charset="0"/>
                <a:cs typeface="Times New Roman" panose="02020603050405020304" pitchFamily="18" charset="0"/>
              </a:rPr>
              <a:t> ban </a:t>
            </a:r>
            <a:r>
              <a:rPr lang="en-US" sz="2000" dirty="0" err="1">
                <a:latin typeface="Times New Roman" panose="02020603050405020304" pitchFamily="18" charset="0"/>
                <a:cs typeface="Times New Roman" panose="02020603050405020304" pitchFamily="18" charset="0"/>
              </a:rPr>
              <a:t>nhân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dân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xã</a:t>
            </a:r>
            <a:r>
              <a:rPr lang="en-US" sz="2000" dirty="0">
                <a:latin typeface="Times New Roman" panose="02020603050405020304" pitchFamily="18" charset="0"/>
                <a:cs typeface="Times New Roman" panose="02020603050405020304" pitchFamily="18" charset="0"/>
              </a:rPr>
              <a:t> T </a:t>
            </a:r>
            <a:r>
              <a:rPr lang="en-US" sz="2000" dirty="0" err="1">
                <a:latin typeface="Times New Roman" panose="02020603050405020304" pitchFamily="18" charset="0"/>
                <a:cs typeface="Times New Roman" panose="02020603050405020304" pitchFamily="18" charset="0"/>
              </a:rPr>
              <a:t>đã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thực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quyền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trẻ</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em</a:t>
            </a:r>
            <a:r>
              <a:rPr lang="en-US" sz="2000" dirty="0">
                <a:latin typeface="Times New Roman" panose="02020603050405020304" pitchFamily="18" charset="0"/>
                <a:cs typeface="Times New Roman" panose="02020603050405020304" pitchFamily="18" charset="0"/>
              </a:rPr>
              <a:t> ở </a:t>
            </a:r>
            <a:r>
              <a:rPr lang="en-US" sz="2000" dirty="0" err="1">
                <a:latin typeface="Times New Roman" panose="02020603050405020304" pitchFamily="18" charset="0"/>
                <a:cs typeface="Times New Roman" panose="02020603050405020304" pitchFamily="18" charset="0"/>
              </a:rPr>
              <a:t>xã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bằng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huy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động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nguồn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lực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hội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sửa</a:t>
            </a:r>
            <a:r>
              <a:rPr lang="en-US" sz="2000" dirty="0">
                <a:latin typeface="Times New Roman" panose="02020603050405020304" pitchFamily="18" charset="0"/>
                <a:cs typeface="Times New Roman" panose="02020603050405020304" pitchFamily="18" charset="0"/>
              </a:rPr>
              <a:t> sang </a:t>
            </a:r>
            <a:r>
              <a:rPr lang="en-US" sz="2000" dirty="0" err="1">
                <a:latin typeface="Times New Roman" panose="02020603050405020304" pitchFamily="18" charset="0"/>
                <a:cs typeface="Times New Roman" panose="02020603050405020304" pitchFamily="18" charset="0"/>
              </a:rPr>
              <a:t>trường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lớp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thiết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bị</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đồ</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đùng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tập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trường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sở</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trường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tiểu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trào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tập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đầy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mạnh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mỗi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trẻ</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em</a:t>
            </a:r>
            <a:r>
              <a:rPr lang="en-US" sz="2000" dirty="0">
                <a:latin typeface="Times New Roman" panose="02020603050405020304" pitchFamily="18" charset="0"/>
                <a:cs typeface="Times New Roman" panose="02020603050405020304" pitchFamily="18" charset="0"/>
              </a:rPr>
              <a:t>. </a:t>
            </a:r>
          </a:p>
          <a:p>
            <a:pPr lvl="0"/>
            <a:r>
              <a:rPr lang="en-US" sz="2000" dirty="0">
                <a:latin typeface="Times New Roman" panose="02020603050405020304" pitchFamily="18" charset="0"/>
                <a:cs typeface="Times New Roman" panose="02020603050405020304" pitchFamily="18" charset="0"/>
              </a:rPr>
              <a:t> 2. </a:t>
            </a:r>
            <a:r>
              <a:rPr lang="en-US" sz="2000" dirty="0" err="1">
                <a:latin typeface="Times New Roman" panose="02020603050405020304" pitchFamily="18" charset="0"/>
                <a:cs typeface="Times New Roman" panose="02020603050405020304" pitchFamily="18" charset="0"/>
              </a:rPr>
              <a:t>Việc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uỷ</a:t>
            </a:r>
            <a:r>
              <a:rPr lang="en-US" sz="2000" dirty="0">
                <a:latin typeface="Times New Roman" panose="02020603050405020304" pitchFamily="18" charset="0"/>
                <a:cs typeface="Times New Roman" panose="02020603050405020304" pitchFamily="18" charset="0"/>
              </a:rPr>
              <a:t> ban </a:t>
            </a:r>
            <a:r>
              <a:rPr lang="en-US" sz="2000" dirty="0" err="1">
                <a:latin typeface="Times New Roman" panose="02020603050405020304" pitchFamily="18" charset="0"/>
                <a:cs typeface="Times New Roman" panose="02020603050405020304" pitchFamily="18" charset="0"/>
              </a:rPr>
              <a:t>nhân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dân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xã</a:t>
            </a:r>
            <a:r>
              <a:rPr lang="en-US" sz="2000" dirty="0">
                <a:latin typeface="Times New Roman" panose="02020603050405020304" pitchFamily="18" charset="0"/>
                <a:cs typeface="Times New Roman" panose="02020603050405020304" pitchFamily="18" charset="0"/>
              </a:rPr>
              <a:t> T </a:t>
            </a:r>
            <a:r>
              <a:rPr lang="en-US" sz="2000" dirty="0" err="1">
                <a:latin typeface="Times New Roman" panose="02020603050405020304" pitchFamily="18" charset="0"/>
                <a:cs typeface="Times New Roman" panose="02020603050405020304" pitchFamily="18" charset="0"/>
              </a:rPr>
              <a:t>đã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động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thực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quyền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tập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trẻ</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em</a:t>
            </a:r>
            <a:r>
              <a:rPr lang="en-US" sz="2000" dirty="0">
                <a:latin typeface="Times New Roman" panose="02020603050405020304" pitchFamily="18" charset="0"/>
                <a:cs typeface="Times New Roman" panose="02020603050405020304" pitchFamily="18" charset="0"/>
              </a:rPr>
              <a:t>.</a:t>
            </a:r>
          </a:p>
        </p:txBody>
      </p:sp>
      <p:sp>
        <p:nvSpPr>
          <p:cNvPr id="5" name="TextBox 4"/>
          <p:cNvSpPr txBox="1"/>
          <p:nvPr/>
        </p:nvSpPr>
        <p:spPr>
          <a:xfrm>
            <a:off x="3449387" y="3309122"/>
            <a:ext cx="7708052" cy="1600438"/>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T.H 2: </a:t>
            </a:r>
            <a:r>
              <a:rPr lang="en-US" sz="2000" b="1" dirty="0" err="1">
                <a:latin typeface="Times New Roman" panose="02020603050405020304" pitchFamily="18" charset="0"/>
                <a:cs typeface="Times New Roman" panose="02020603050405020304" pitchFamily="18" charset="0"/>
              </a:rPr>
              <a:t>Trả</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lời</a:t>
            </a:r>
            <a:r>
              <a:rPr lang="en-US" sz="2000" b="1" dirty="0">
                <a:latin typeface="Times New Roman" panose="02020603050405020304" pitchFamily="18" charset="0"/>
                <a:cs typeface="Times New Roman" panose="02020603050405020304" pitchFamily="18" charset="0"/>
              </a:rPr>
              <a:t>:</a:t>
            </a:r>
          </a:p>
          <a:p>
            <a:pPr marL="342900" indent="-342900">
              <a:buAutoNum type="arabicPeriod"/>
            </a:pPr>
            <a:r>
              <a:rPr lang="en-US" sz="2000" dirty="0" err="1">
                <a:latin typeface="Times New Roman" panose="02020603050405020304" pitchFamily="18" charset="0"/>
                <a:cs typeface="Times New Roman" panose="02020603050405020304" pitchFamily="18" charset="0"/>
              </a:rPr>
              <a:t>Hòa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thực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tốt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quyền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bổn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phận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trẻ</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em</a:t>
            </a:r>
            <a:r>
              <a:rPr lang="en-US" sz="2000" dirty="0">
                <a:latin typeface="Times New Roman" panose="02020603050405020304" pitchFamily="18" charset="0"/>
                <a:cs typeface="Times New Roman" panose="02020603050405020304" pitchFamily="18" charset="0"/>
              </a:rPr>
              <a:t>.</a:t>
            </a:r>
          </a:p>
          <a:p>
            <a:pPr marL="342900" indent="-342900">
              <a:buAutoNum type="arabicPeriod"/>
            </a:pPr>
            <a:r>
              <a:rPr lang="en-US" sz="2000" dirty="0" err="1">
                <a:latin typeface="Times New Roman" panose="02020603050405020304" pitchFamily="18" charset="0"/>
                <a:cs typeface="Times New Roman" panose="02020603050405020304" pitchFamily="18" charset="0"/>
              </a:rPr>
              <a:t>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tập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bạn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luôn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cố</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bất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kì</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hoàn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cảnh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nào</a:t>
            </a:r>
            <a:endParaRPr lang="en-US" sz="2000" dirty="0">
              <a:latin typeface="Times New Roman" panose="02020603050405020304" pitchFamily="18" charset="0"/>
              <a:cs typeface="Times New Roman" panose="02020603050405020304" pitchFamily="18" charset="0"/>
            </a:endParaRPr>
          </a:p>
          <a:p>
            <a:pPr marL="342900" indent="-342900">
              <a:buAutoNum type="arabicPeriod"/>
            </a:pPr>
            <a:endParaRPr lang="en-US" sz="2000" dirty="0">
              <a:latin typeface="Times New Roman" panose="02020603050405020304" pitchFamily="18" charset="0"/>
              <a:cs typeface="Times New Roman" panose="02020603050405020304" pitchFamily="18" charset="0"/>
            </a:endParaRPr>
          </a:p>
          <a:p>
            <a:endParaRPr lang="en-US" dirty="0"/>
          </a:p>
        </p:txBody>
      </p:sp>
      <p:sp>
        <p:nvSpPr>
          <p:cNvPr id="8" name="TextBox 7"/>
          <p:cNvSpPr txBox="1"/>
          <p:nvPr/>
        </p:nvSpPr>
        <p:spPr>
          <a:xfrm>
            <a:off x="3449386" y="4380167"/>
            <a:ext cx="7708051" cy="1631216"/>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T.H 3: </a:t>
            </a:r>
            <a:r>
              <a:rPr lang="en-US" sz="2000" b="1" dirty="0" err="1">
                <a:latin typeface="Times New Roman" panose="02020603050405020304" pitchFamily="18" charset="0"/>
                <a:cs typeface="Times New Roman" panose="02020603050405020304" pitchFamily="18" charset="0"/>
              </a:rPr>
              <a:t>Trả</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lời</a:t>
            </a:r>
            <a:r>
              <a:rPr lang="en-US" sz="2000" b="1" dirty="0">
                <a:latin typeface="Times New Roman" panose="02020603050405020304" pitchFamily="18" charset="0"/>
                <a:cs typeface="Times New Roman" panose="02020603050405020304" pitchFamily="18" charset="0"/>
              </a:rPr>
              <a:t>:</a:t>
            </a:r>
          </a:p>
          <a:p>
            <a:pPr marL="285750" indent="-285750">
              <a:buFontTx/>
              <a:buChar char="-"/>
            </a:pPr>
            <a:r>
              <a:rPr lang="en-US" sz="2000" dirty="0" err="1">
                <a:latin typeface="Times New Roman" panose="02020603050405020304" pitchFamily="18" charset="0"/>
                <a:cs typeface="Times New Roman" panose="02020603050405020304" pitchFamily="18" charset="0"/>
              </a:rPr>
              <a:t>Vì</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em</a:t>
            </a:r>
            <a:r>
              <a:rPr lang="en-US" sz="2000" dirty="0">
                <a:latin typeface="Times New Roman" panose="02020603050405020304" pitchFamily="18" charset="0"/>
                <a:cs typeface="Times New Roman" panose="02020603050405020304" pitchFamily="18" charset="0"/>
              </a:rPr>
              <a:t> Minh </a:t>
            </a:r>
            <a:r>
              <a:rPr lang="en-US" sz="2000" dirty="0" err="1">
                <a:latin typeface="Times New Roman" panose="02020603050405020304" pitchFamily="18" charset="0"/>
                <a:cs typeface="Times New Roman" panose="02020603050405020304" pitchFamily="18" charset="0"/>
              </a:rPr>
              <a:t>luôn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bố</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mẹ</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tâm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chăm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sóc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dành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nhiều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cho</a:t>
            </a:r>
            <a:r>
              <a:rPr lang="en-US" sz="2000" dirty="0">
                <a:latin typeface="Times New Roman" panose="02020603050405020304" pitchFamily="18" charset="0"/>
                <a:cs typeface="Times New Roman" panose="02020603050405020304" pitchFamily="18" charset="0"/>
              </a:rPr>
              <a:t> 2 </a:t>
            </a:r>
            <a:r>
              <a:rPr lang="en-US" sz="2000" dirty="0" err="1">
                <a:latin typeface="Times New Roman" panose="02020603050405020304" pitchFamily="18" charset="0"/>
                <a:cs typeface="Times New Roman" panose="02020603050405020304" pitchFamily="18" charset="0"/>
              </a:rPr>
              <a:t>anh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tập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vui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chơi</a:t>
            </a:r>
            <a:r>
              <a:rPr lang="en-US" sz="2000" dirty="0">
                <a:latin typeface="Times New Roman" panose="02020603050405020304" pitchFamily="18" charset="0"/>
                <a:cs typeface="Times New Roman" panose="02020603050405020304" pitchFamily="18" charset="0"/>
              </a:rPr>
              <a:t>.</a:t>
            </a:r>
          </a:p>
          <a:p>
            <a:pPr marL="285750" indent="-285750">
              <a:buFontTx/>
              <a:buChar char="-"/>
            </a:pPr>
            <a:r>
              <a:rPr lang="en-US" sz="2000" dirty="0">
                <a:latin typeface="Times New Roman" panose="02020603050405020304" pitchFamily="18" charset="0"/>
                <a:cs typeface="Times New Roman" panose="02020603050405020304" pitchFamily="18" charset="0"/>
              </a:rPr>
              <a:t> Anh </a:t>
            </a:r>
            <a:r>
              <a:rPr lang="en-US" sz="2000" dirty="0" err="1">
                <a:latin typeface="Times New Roman" panose="02020603050405020304" pitchFamily="18" charset="0"/>
                <a:cs typeface="Times New Roman" panose="02020603050405020304" pitchFamily="18" charset="0"/>
              </a:rPr>
              <a:t>em</a:t>
            </a:r>
            <a:r>
              <a:rPr lang="en-US" sz="2000" dirty="0">
                <a:latin typeface="Times New Roman" panose="02020603050405020304" pitchFamily="18" charset="0"/>
                <a:cs typeface="Times New Roman" panose="02020603050405020304" pitchFamily="18" charset="0"/>
              </a:rPr>
              <a:t> Minh </a:t>
            </a:r>
            <a:r>
              <a:rPr lang="en-US" sz="2000" dirty="0" err="1">
                <a:latin typeface="Times New Roman" panose="02020603050405020304" pitchFamily="18" charset="0"/>
                <a:cs typeface="Times New Roman" panose="02020603050405020304" pitchFamily="18" charset="0"/>
              </a:rPr>
              <a:t>đã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thực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tốt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bổn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phận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con </a:t>
            </a:r>
            <a:r>
              <a:rPr lang="en-US" sz="2000" dirty="0" err="1">
                <a:latin typeface="Times New Roman" panose="02020603050405020304" pitchFamily="18" charset="0"/>
                <a:cs typeface="Times New Roman" panose="02020603050405020304" pitchFamily="18" charset="0"/>
              </a:rPr>
              <a:t>cái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ngoan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ngoan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nghe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chăm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ngoan</a:t>
            </a:r>
            <a:r>
              <a:rPr lang="en-US" sz="2000" dirty="0">
                <a:latin typeface="Times New Roman" panose="02020603050405020304" pitchFamily="18" charset="0"/>
                <a:cs typeface="Times New Roman" panose="02020603050405020304" pitchFamily="18" charset="0"/>
              </a:rPr>
              <a:t> ,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giỏi</a:t>
            </a:r>
            <a:endParaRPr lang="en-US" sz="2000"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1670538" y="5913782"/>
            <a:ext cx="9100039" cy="830997"/>
          </a:xfrm>
          <a:prstGeom prst="rect">
            <a:avLst/>
          </a:prstGeom>
          <a:noFill/>
        </p:spPr>
        <p:txBody>
          <a:bodyPr wrap="square" rtlCol="0">
            <a:spAutoFit/>
          </a:bodyPr>
          <a:lstStyle/>
          <a:p>
            <a:r>
              <a:rPr lang="en-US" sz="2400" b="1" dirty="0" err="1">
                <a:latin typeface="Times New Roman" panose="02020603050405020304" pitchFamily="18" charset="0"/>
                <a:cs typeface="Times New Roman" panose="02020603050405020304" pitchFamily="18" charset="0"/>
              </a:rPr>
              <a:t>Trách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nhiệm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GĐ,NT,XH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mọi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tốt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trẻ</a:t>
            </a:r>
            <a:r>
              <a:rPr lang="en-US" sz="2400" dirty="0">
                <a:latin typeface="Times New Roman" panose="02020603050405020304" pitchFamily="18" charset="0"/>
                <a:cs typeface="Times New Roman" panose="02020603050405020304" pitchFamily="18" charset="0"/>
              </a:rPr>
              <a:t>. </a:t>
            </a:r>
          </a:p>
          <a:p>
            <a:r>
              <a:rPr lang="en-US" sz="2400" b="1" dirty="0" err="1">
                <a:latin typeface="Times New Roman" panose="02020603050405020304" pitchFamily="18" charset="0"/>
                <a:cs typeface="Times New Roman" panose="02020603050405020304" pitchFamily="18" charset="0"/>
              </a:rPr>
              <a:t>Bổn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phận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trẻ</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em</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t>
            </a:r>
            <a:r>
              <a:rPr lang="en-US" sz="2400" dirty="0" err="1">
                <a:latin typeface="Times New Roman" panose="02020603050405020304" pitchFamily="18" charset="0"/>
                <a:cs typeface="Times New Roman" panose="02020603050405020304" pitchFamily="18" charset="0"/>
              </a:rPr>
              <a:t>Ngoan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ngoãn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tốt</a:t>
            </a:r>
            <a:r>
              <a:rPr lang="en-US" sz="2400" dirty="0">
                <a:latin typeface="Times New Roman" panose="02020603050405020304" pitchFamily="18" charset="0"/>
                <a:cs typeface="Times New Roman" panose="02020603050405020304" pitchFamily="18" charset="0"/>
              </a:rPr>
              <a:t>.</a:t>
            </a:r>
          </a:p>
        </p:txBody>
      </p:sp>
      <p:sp>
        <p:nvSpPr>
          <p:cNvPr id="12" name="Right Arrow 11"/>
          <p:cNvSpPr/>
          <p:nvPr/>
        </p:nvSpPr>
        <p:spPr>
          <a:xfrm>
            <a:off x="808894" y="6065530"/>
            <a:ext cx="817684" cy="3900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64414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Shape 1"/>
          <p:cNvPicPr/>
          <p:nvPr/>
        </p:nvPicPr>
        <p:blipFill>
          <a:blip r:embed="rId2"/>
          <a:stretch/>
        </p:blipFill>
        <p:spPr>
          <a:xfrm>
            <a:off x="11033760" y="0"/>
            <a:ext cx="1158240" cy="1048385"/>
          </a:xfrm>
          <a:prstGeom prst="rect">
            <a:avLst/>
          </a:prstGeom>
          <a:noFill/>
          <a:ln>
            <a:noFill/>
          </a:ln>
        </p:spPr>
      </p:pic>
      <p:sp>
        <p:nvSpPr>
          <p:cNvPr id="2" name="TextBox 1"/>
          <p:cNvSpPr txBox="1"/>
          <p:nvPr/>
        </p:nvSpPr>
        <p:spPr>
          <a:xfrm>
            <a:off x="741873" y="845389"/>
            <a:ext cx="5201728" cy="4524315"/>
          </a:xfrm>
          <a:prstGeom prst="rect">
            <a:avLst/>
          </a:prstGeom>
          <a:noFill/>
        </p:spPr>
        <p:txBody>
          <a:bodyPr wrap="square" rtlCol="0">
            <a:spAutoFit/>
          </a:bodyPr>
          <a:lstStyle/>
          <a:p>
            <a:pPr marL="342900" lvl="0" indent="-342900">
              <a:buAutoNum type="alphaLcPeriod"/>
            </a:pPr>
            <a:r>
              <a:rPr lang="en-US" sz="2400" b="1" dirty="0" err="1">
                <a:latin typeface="Times New Roman" panose="02020603050405020304" pitchFamily="18" charset="0"/>
                <a:cs typeface="Times New Roman" panose="02020603050405020304" pitchFamily="18" charset="0"/>
              </a:rPr>
              <a:t>Trách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nhiệm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g</a:t>
            </a:r>
            <a:r>
              <a:rPr lang="vi-VN" sz="2400" b="1" dirty="0">
                <a:latin typeface="Times New Roman" panose="02020603050405020304" pitchFamily="18" charset="0"/>
                <a:cs typeface="Times New Roman" panose="02020603050405020304" pitchFamily="18" charset="0"/>
              </a:rPr>
              <a:t>ia đình, nhà trường và xã hội </a:t>
            </a:r>
            <a:r>
              <a:rPr lang="en-US" sz="2400" b="1" dirty="0">
                <a:latin typeface="Times New Roman" panose="02020603050405020304" pitchFamily="18" charset="0"/>
                <a:cs typeface="Times New Roman" panose="02020603050405020304" pitchFamily="18" charset="0"/>
              </a:rPr>
              <a:t>:</a:t>
            </a:r>
          </a:p>
          <a:p>
            <a:pPr marL="285750" lvl="0" indent="-285750">
              <a:buFontTx/>
              <a:buChar char="-"/>
            </a:pPr>
            <a:r>
              <a:rPr lang="en-US" sz="2400" dirty="0">
                <a:latin typeface="Times New Roman" panose="02020603050405020304" pitchFamily="18" charset="0"/>
                <a:cs typeface="Times New Roman" panose="02020603050405020304" pitchFamily="18" charset="0"/>
              </a:rPr>
              <a:t>C</a:t>
            </a:r>
            <a:r>
              <a:rPr lang="vi-VN" sz="2400" dirty="0">
                <a:latin typeface="Times New Roman" panose="02020603050405020304" pitchFamily="18" charset="0"/>
                <a:cs typeface="Times New Roman" panose="02020603050405020304" pitchFamily="18" charset="0"/>
              </a:rPr>
              <a:t>ó trách nhiệm chăm sóc, nuôi dưỡng, giáo dục trẻ em; </a:t>
            </a:r>
            <a:endParaRPr lang="en-US" sz="2400" dirty="0">
              <a:latin typeface="Times New Roman" panose="02020603050405020304" pitchFamily="18" charset="0"/>
              <a:cs typeface="Times New Roman" panose="02020603050405020304" pitchFamily="18" charset="0"/>
            </a:endParaRPr>
          </a:p>
          <a:p>
            <a:pPr marL="285750" lvl="0" indent="-285750">
              <a:buFontTx/>
              <a:buChar char="-"/>
            </a:pPr>
            <a:r>
              <a:rPr lang="en-US" sz="2400" dirty="0">
                <a:latin typeface="Times New Roman" panose="02020603050405020304" pitchFamily="18" charset="0"/>
                <a:cs typeface="Times New Roman" panose="02020603050405020304" pitchFamily="18" charset="0"/>
              </a:rPr>
              <a:t>D</a:t>
            </a:r>
            <a:r>
              <a:rPr lang="vi-VN" sz="2400" dirty="0">
                <a:latin typeface="Times New Roman" panose="02020603050405020304" pitchFamily="18" charset="0"/>
                <a:cs typeface="Times New Roman" panose="02020603050405020304" pitchFamily="18" charset="0"/>
              </a:rPr>
              <a:t>ành điều kiện tốt nhất và tạo môi trường lành mạnh cho sự phát triển toàn diện của trẻ em; </a:t>
            </a:r>
            <a:endParaRPr lang="en-US" sz="2400" dirty="0">
              <a:latin typeface="Times New Roman" panose="02020603050405020304" pitchFamily="18" charset="0"/>
              <a:cs typeface="Times New Roman" panose="02020603050405020304" pitchFamily="18" charset="0"/>
            </a:endParaRPr>
          </a:p>
          <a:p>
            <a:pPr marL="285750" lvl="0" indent="-285750">
              <a:buFontTx/>
              <a:buChar char="-"/>
            </a:pPr>
            <a:r>
              <a:rPr lang="en-US" sz="2400" dirty="0">
                <a:latin typeface="Times New Roman" panose="02020603050405020304" pitchFamily="18" charset="0"/>
                <a:cs typeface="Times New Roman" panose="02020603050405020304" pitchFamily="18" charset="0"/>
              </a:rPr>
              <a:t>B</a:t>
            </a:r>
            <a:r>
              <a:rPr lang="vi-VN" sz="2400" dirty="0">
                <a:latin typeface="Times New Roman" panose="02020603050405020304" pitchFamily="18" charset="0"/>
                <a:cs typeface="Times New Roman" panose="02020603050405020304" pitchFamily="18" charset="0"/>
              </a:rPr>
              <a:t>ảo đảm cho trẻ em được học tập và phát triển; </a:t>
            </a:r>
            <a:endParaRPr lang="en-US" sz="2400" dirty="0">
              <a:latin typeface="Times New Roman" panose="02020603050405020304" pitchFamily="18" charset="0"/>
              <a:cs typeface="Times New Roman" panose="02020603050405020304" pitchFamily="18" charset="0"/>
            </a:endParaRPr>
          </a:p>
          <a:p>
            <a:pPr marL="285750" lvl="0" indent="-285750">
              <a:buFontTx/>
              <a:buChar char="-"/>
            </a:pPr>
            <a:r>
              <a:rPr lang="en-US" sz="2400" dirty="0">
                <a:latin typeface="Times New Roman" panose="02020603050405020304" pitchFamily="18" charset="0"/>
                <a:cs typeface="Times New Roman" panose="02020603050405020304" pitchFamily="18" charset="0"/>
              </a:rPr>
              <a:t>G</a:t>
            </a:r>
            <a:r>
              <a:rPr lang="vi-VN" sz="2400" dirty="0">
                <a:latin typeface="Times New Roman" panose="02020603050405020304" pitchFamily="18" charset="0"/>
                <a:cs typeface="Times New Roman" panose="02020603050405020304" pitchFamily="18" charset="0"/>
              </a:rPr>
              <a:t>iáo dục và giúp đỡ để trẻ em hiểu và thực hiện được q</a:t>
            </a:r>
            <a:r>
              <a:rPr lang="en-US" sz="2400" dirty="0">
                <a:latin typeface="Times New Roman" panose="02020603050405020304" pitchFamily="18" charset="0"/>
                <a:cs typeface="Times New Roman" panose="02020603050405020304" pitchFamily="18" charset="0"/>
              </a:rPr>
              <a:t>u</a:t>
            </a:r>
            <a:r>
              <a:rPr lang="vi-VN" sz="2400" dirty="0">
                <a:latin typeface="Times New Roman" panose="02020603050405020304" pitchFamily="18" charset="0"/>
                <a:cs typeface="Times New Roman" panose="02020603050405020304" pitchFamily="18" charset="0"/>
              </a:rPr>
              <a:t>yền và bổn phận của trẻ em.</a:t>
            </a:r>
            <a:endParaRPr lang="en-US" sz="2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6305909" y="845389"/>
            <a:ext cx="5080959" cy="5447645"/>
          </a:xfrm>
          <a:prstGeom prst="rect">
            <a:avLst/>
          </a:prstGeom>
          <a:noFill/>
        </p:spPr>
        <p:txBody>
          <a:bodyPr wrap="square" rtlCol="0">
            <a:spAutoFit/>
          </a:bodyPr>
          <a:lstStyle/>
          <a:p>
            <a:pPr lvl="0"/>
            <a:r>
              <a:rPr lang="en-US" sz="2400" b="1" dirty="0">
                <a:latin typeface="Times New Roman" panose="02020603050405020304" pitchFamily="18" charset="0"/>
                <a:cs typeface="Times New Roman" panose="02020603050405020304" pitchFamily="18" charset="0"/>
              </a:rPr>
              <a:t>b. </a:t>
            </a:r>
            <a:r>
              <a:rPr lang="vi-VN" sz="2400" b="1" dirty="0">
                <a:latin typeface="Times New Roman" panose="02020603050405020304" pitchFamily="18" charset="0"/>
                <a:cs typeface="Times New Roman" panose="02020603050405020304" pitchFamily="18" charset="0"/>
              </a:rPr>
              <a:t>Bổn phận của trẻ em </a:t>
            </a:r>
            <a:endParaRPr lang="en-US" sz="2400" b="1" dirty="0">
              <a:latin typeface="Times New Roman" panose="02020603050405020304" pitchFamily="18" charset="0"/>
              <a:cs typeface="Times New Roman" panose="02020603050405020304" pitchFamily="18" charset="0"/>
            </a:endParaRPr>
          </a:p>
          <a:p>
            <a:r>
              <a:rPr lang="en-US" sz="2000" i="1" dirty="0">
                <a:latin typeface="Times New Roman" panose="02020603050405020304" pitchFamily="18" charset="0"/>
                <a:cs typeface="Times New Roman" panose="02020603050405020304" pitchFamily="18" charset="0"/>
              </a:rPr>
              <a:t>- Đ</a:t>
            </a:r>
            <a:r>
              <a:rPr lang="vi-VN" sz="2000" i="1" dirty="0">
                <a:latin typeface="Times New Roman" panose="02020603050405020304" pitchFamily="18" charset="0"/>
                <a:cs typeface="Times New Roman" panose="02020603050405020304" pitchFamily="18" charset="0"/>
              </a:rPr>
              <a:t>ối v</a:t>
            </a:r>
            <a:r>
              <a:rPr lang="en-US" sz="2000" i="1" dirty="0">
                <a:latin typeface="Times New Roman" panose="02020603050405020304" pitchFamily="18" charset="0"/>
                <a:cs typeface="Times New Roman" panose="02020603050405020304" pitchFamily="18" charset="0"/>
              </a:rPr>
              <a:t>ớ</a:t>
            </a:r>
            <a:r>
              <a:rPr lang="vi-VN" sz="2000" i="1" dirty="0">
                <a:latin typeface="Times New Roman" panose="02020603050405020304" pitchFamily="18" charset="0"/>
                <a:cs typeface="Times New Roman" panose="02020603050405020304" pitchFamily="18" charset="0"/>
              </a:rPr>
              <a:t>i gia đình:</a:t>
            </a:r>
            <a:endParaRPr lang="en-US" sz="2000" i="1" dirty="0">
              <a:latin typeface="Times New Roman" panose="02020603050405020304" pitchFamily="18" charset="0"/>
              <a:cs typeface="Times New Roman" panose="02020603050405020304" pitchFamily="18" charset="0"/>
            </a:endParaRPr>
          </a:p>
          <a:p>
            <a:pPr lvl="0"/>
            <a:r>
              <a:rPr lang="en-US" sz="2000" dirty="0">
                <a:latin typeface="Times New Roman" panose="02020603050405020304" pitchFamily="18" charset="0"/>
                <a:cs typeface="Times New Roman" panose="02020603050405020304" pitchFamily="18" charset="0"/>
              </a:rPr>
              <a:t>+ </a:t>
            </a:r>
            <a:r>
              <a:rPr lang="vi-VN" sz="2000" dirty="0">
                <a:latin typeface="Times New Roman" panose="02020603050405020304" pitchFamily="18" charset="0"/>
                <a:cs typeface="Times New Roman" panose="02020603050405020304" pitchFamily="18" charset="0"/>
              </a:rPr>
              <a:t>Kính trọng, lễ phép, hiếu thảo với ông bà, cha mẹ.</a:t>
            </a:r>
            <a:endParaRPr lang="en-US" sz="2000" dirty="0">
              <a:latin typeface="Times New Roman" panose="02020603050405020304" pitchFamily="18" charset="0"/>
              <a:cs typeface="Times New Roman" panose="02020603050405020304" pitchFamily="18" charset="0"/>
            </a:endParaRPr>
          </a:p>
          <a:p>
            <a:pPr lvl="0"/>
            <a:r>
              <a:rPr lang="en-US" sz="2000" dirty="0">
                <a:latin typeface="Times New Roman" panose="02020603050405020304" pitchFamily="18" charset="0"/>
                <a:cs typeface="Times New Roman" panose="02020603050405020304" pitchFamily="18" charset="0"/>
              </a:rPr>
              <a:t>+ </a:t>
            </a:r>
            <a:r>
              <a:rPr lang="vi-VN" sz="2000" dirty="0">
                <a:latin typeface="Times New Roman" panose="02020603050405020304" pitchFamily="18" charset="0"/>
                <a:cs typeface="Times New Roman" panose="02020603050405020304" pitchFamily="18" charset="0"/>
              </a:rPr>
              <a:t>Học tập, rèn lụyện, giữ gìn nê nếp gia đình.</a:t>
            </a:r>
            <a:endParaRPr lang="en-US" sz="2000" dirty="0">
              <a:latin typeface="Times New Roman" panose="02020603050405020304" pitchFamily="18" charset="0"/>
              <a:cs typeface="Times New Roman" panose="02020603050405020304" pitchFamily="18" charset="0"/>
            </a:endParaRPr>
          </a:p>
          <a:p>
            <a:r>
              <a:rPr lang="en-US" sz="2000" i="1" dirty="0">
                <a:latin typeface="Times New Roman" panose="02020603050405020304" pitchFamily="18" charset="0"/>
                <a:cs typeface="Times New Roman" panose="02020603050405020304" pitchFamily="18" charset="0"/>
              </a:rPr>
              <a:t>- Đ</a:t>
            </a:r>
            <a:r>
              <a:rPr lang="vi-VN" sz="2000" i="1" dirty="0">
                <a:latin typeface="Times New Roman" panose="02020603050405020304" pitchFamily="18" charset="0"/>
                <a:cs typeface="Times New Roman" panose="02020603050405020304" pitchFamily="18" charset="0"/>
              </a:rPr>
              <a:t>ối v</a:t>
            </a:r>
            <a:r>
              <a:rPr lang="en-US" sz="2000" i="1" dirty="0">
                <a:latin typeface="Times New Roman" panose="02020603050405020304" pitchFamily="18" charset="0"/>
                <a:cs typeface="Times New Roman" panose="02020603050405020304" pitchFamily="18" charset="0"/>
              </a:rPr>
              <a:t>ớ</a:t>
            </a:r>
            <a:r>
              <a:rPr lang="vi-VN" sz="2000" i="1" dirty="0">
                <a:latin typeface="Times New Roman" panose="02020603050405020304" pitchFamily="18" charset="0"/>
                <a:cs typeface="Times New Roman" panose="02020603050405020304" pitchFamily="18" charset="0"/>
              </a:rPr>
              <a:t>i nhà trường:</a:t>
            </a:r>
            <a:endParaRPr lang="en-US" sz="2000" i="1" dirty="0">
              <a:latin typeface="Times New Roman" panose="02020603050405020304" pitchFamily="18" charset="0"/>
              <a:cs typeface="Times New Roman" panose="02020603050405020304" pitchFamily="18" charset="0"/>
            </a:endParaRPr>
          </a:p>
          <a:p>
            <a:pPr lvl="0"/>
            <a:r>
              <a:rPr lang="en-US" sz="2000" dirty="0">
                <a:latin typeface="Times New Roman" panose="02020603050405020304" pitchFamily="18" charset="0"/>
                <a:cs typeface="Times New Roman" panose="02020603050405020304" pitchFamily="18" charset="0"/>
              </a:rPr>
              <a:t>+ </a:t>
            </a:r>
            <a:r>
              <a:rPr lang="vi-VN" sz="2000" dirty="0">
                <a:latin typeface="Times New Roman" panose="02020603050405020304" pitchFamily="18" charset="0"/>
                <a:cs typeface="Times New Roman" panose="02020603050405020304" pitchFamily="18" charset="0"/>
              </a:rPr>
              <a:t>Tôn trọng giáo viên, cán bộ, nhân viên nhà trường.</a:t>
            </a:r>
            <a:endParaRPr lang="en-US" sz="2000" dirty="0">
              <a:latin typeface="Times New Roman" panose="02020603050405020304" pitchFamily="18" charset="0"/>
              <a:cs typeface="Times New Roman" panose="02020603050405020304" pitchFamily="18" charset="0"/>
            </a:endParaRPr>
          </a:p>
          <a:p>
            <a:pPr lvl="0"/>
            <a:r>
              <a:rPr lang="en-US" sz="2000" dirty="0">
                <a:latin typeface="Times New Roman" panose="02020603050405020304" pitchFamily="18" charset="0"/>
                <a:cs typeface="Times New Roman" panose="02020603050405020304" pitchFamily="18" charset="0"/>
              </a:rPr>
              <a:t>+ </a:t>
            </a:r>
            <a:r>
              <a:rPr lang="vi-VN" sz="2000" dirty="0">
                <a:latin typeface="Times New Roman" panose="02020603050405020304" pitchFamily="18" charset="0"/>
                <a:cs typeface="Times New Roman" panose="02020603050405020304" pitchFamily="18" charset="0"/>
              </a:rPr>
              <a:t>Rèn luyện đạo đức, thực hiện tốt nhiệm vụ học tập.</a:t>
            </a:r>
            <a:endParaRPr lang="en-US" sz="2000" dirty="0">
              <a:latin typeface="Times New Roman" panose="02020603050405020304" pitchFamily="18" charset="0"/>
              <a:cs typeface="Times New Roman" panose="02020603050405020304" pitchFamily="18" charset="0"/>
            </a:endParaRPr>
          </a:p>
          <a:p>
            <a:pPr lvl="0"/>
            <a:r>
              <a:rPr lang="en-US" sz="2000" dirty="0">
                <a:latin typeface="Times New Roman" panose="02020603050405020304" pitchFamily="18" charset="0"/>
                <a:cs typeface="Times New Roman" panose="02020603050405020304" pitchFamily="18" charset="0"/>
              </a:rPr>
              <a:t>+ </a:t>
            </a:r>
            <a:r>
              <a:rPr lang="vi-VN" sz="2000" dirty="0">
                <a:latin typeface="Times New Roman" panose="02020603050405020304" pitchFamily="18" charset="0"/>
                <a:cs typeface="Times New Roman" panose="02020603050405020304" pitchFamily="18" charset="0"/>
              </a:rPr>
              <a:t>Chấp hành đầy đủ nội qụy, qụy định của nhà trường.</a:t>
            </a:r>
            <a:endParaRPr lang="en-US" sz="2000" dirty="0">
              <a:latin typeface="Times New Roman" panose="02020603050405020304" pitchFamily="18" charset="0"/>
              <a:cs typeface="Times New Roman" panose="02020603050405020304" pitchFamily="18" charset="0"/>
            </a:endParaRPr>
          </a:p>
          <a:p>
            <a:r>
              <a:rPr lang="en-US" sz="2000" i="1" dirty="0">
                <a:latin typeface="Times New Roman" panose="02020603050405020304" pitchFamily="18" charset="0"/>
                <a:cs typeface="Times New Roman" panose="02020603050405020304" pitchFamily="18" charset="0"/>
              </a:rPr>
              <a:t>- Đ</a:t>
            </a:r>
            <a:r>
              <a:rPr lang="vi-VN" sz="2000" i="1" dirty="0">
                <a:latin typeface="Times New Roman" panose="02020603050405020304" pitchFamily="18" charset="0"/>
                <a:cs typeface="Times New Roman" panose="02020603050405020304" pitchFamily="18" charset="0"/>
              </a:rPr>
              <a:t>ối v</a:t>
            </a:r>
            <a:r>
              <a:rPr lang="en-US" sz="2000" i="1" dirty="0">
                <a:latin typeface="Times New Roman" panose="02020603050405020304" pitchFamily="18" charset="0"/>
                <a:cs typeface="Times New Roman" panose="02020603050405020304" pitchFamily="18" charset="0"/>
              </a:rPr>
              <a:t>ớ</a:t>
            </a:r>
            <a:r>
              <a:rPr lang="vi-VN" sz="2000" i="1" dirty="0">
                <a:latin typeface="Times New Roman" panose="02020603050405020304" pitchFamily="18" charset="0"/>
                <a:cs typeface="Times New Roman" panose="02020603050405020304" pitchFamily="18" charset="0"/>
              </a:rPr>
              <a:t>i bản thân:</a:t>
            </a:r>
            <a:endParaRPr lang="en-US" sz="2000" i="1" dirty="0">
              <a:latin typeface="Times New Roman" panose="02020603050405020304" pitchFamily="18" charset="0"/>
              <a:cs typeface="Times New Roman" panose="02020603050405020304" pitchFamily="18" charset="0"/>
            </a:endParaRPr>
          </a:p>
          <a:p>
            <a:pPr lvl="0"/>
            <a:r>
              <a:rPr lang="en-US" sz="2000" dirty="0">
                <a:latin typeface="Times New Roman" panose="02020603050405020304" pitchFamily="18" charset="0"/>
                <a:cs typeface="Times New Roman" panose="02020603050405020304" pitchFamily="18" charset="0"/>
              </a:rPr>
              <a:t>+ </a:t>
            </a:r>
            <a:r>
              <a:rPr lang="vi-VN" sz="2000" dirty="0">
                <a:latin typeface="Times New Roman" panose="02020603050405020304" pitchFamily="18" charset="0"/>
                <a:cs typeface="Times New Roman" panose="02020603050405020304" pitchFamily="18" charset="0"/>
              </a:rPr>
              <a:t>Sống trung thực, khiêm tốn.</a:t>
            </a:r>
            <a:endParaRPr lang="en-US" sz="2000" dirty="0">
              <a:latin typeface="Times New Roman" panose="02020603050405020304" pitchFamily="18" charset="0"/>
              <a:cs typeface="Times New Roman" panose="02020603050405020304" pitchFamily="18" charset="0"/>
            </a:endParaRPr>
          </a:p>
          <a:p>
            <a:pPr lvl="0"/>
            <a:r>
              <a:rPr lang="en-US" sz="2000" dirty="0">
                <a:latin typeface="Times New Roman" panose="02020603050405020304" pitchFamily="18" charset="0"/>
                <a:cs typeface="Times New Roman" panose="02020603050405020304" pitchFamily="18" charset="0"/>
              </a:rPr>
              <a:t>+ </a:t>
            </a:r>
            <a:r>
              <a:rPr lang="vi-VN" sz="2000" dirty="0">
                <a:latin typeface="Times New Roman" panose="02020603050405020304" pitchFamily="18" charset="0"/>
                <a:cs typeface="Times New Roman" panose="02020603050405020304" pitchFamily="18" charset="0"/>
              </a:rPr>
              <a:t>Không đánh bạc; không mua, bán, sử dụng rượu, bia, thuốc lá và chất gây nghiện, chất kích thích khác.</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5140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1176" y="769385"/>
            <a:ext cx="9893833" cy="5608283"/>
            <a:chOff x="1259802" y="248268"/>
            <a:chExt cx="9893833" cy="5608283"/>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626242"/>
                <a:ext cx="1499176" cy="1499176"/>
              </a:xfrm>
              <a:prstGeom prst="rect">
                <a:avLst/>
              </a:prstGeom>
              <a:noFill/>
              <a:ln>
                <a:noFill/>
              </a:ln>
            </p:spPr>
          </p:pic>
        </p:grpSp>
        <p:sp>
          <p:nvSpPr>
            <p:cNvPr id="10" name="Rectangle 9"/>
            <p:cNvSpPr>
              <a:spLocks noChangeArrowheads="1"/>
            </p:cNvSpPr>
            <p:nvPr/>
          </p:nvSpPr>
          <p:spPr bwMode="auto">
            <a:xfrm>
              <a:off x="1489325" y="1760932"/>
              <a:ext cx="3315855"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400" b="1" dirty="0" err="1">
                  <a:solidFill>
                    <a:srgbClr val="0000FF"/>
                  </a:solidFill>
                  <a:latin typeface="#9Slide05 Fourth" panose="00000500000000000000" pitchFamily="2" charset="0"/>
                  <a:ea typeface="Helvetica Neue"/>
                  <a:cs typeface="Helvetica Neue"/>
                </a:rPr>
                <a:t>Bài</a:t>
              </a:r>
              <a:r>
                <a:rPr lang="en-US" altLang="en-US" sz="4400" b="1" dirty="0">
                  <a:solidFill>
                    <a:srgbClr val="0000FF"/>
                  </a:solidFill>
                  <a:latin typeface="#9Slide05 Fourth" panose="00000500000000000000" pitchFamily="2" charset="0"/>
                  <a:ea typeface="Helvetica Neue"/>
                  <a:cs typeface="Helvetica Neue"/>
                </a:rPr>
                <a:t> 12:</a:t>
              </a:r>
              <a:r>
                <a:rPr lang="en-US" altLang="en-US" sz="4400" b="1" dirty="0">
                  <a:solidFill>
                    <a:srgbClr val="FF0000"/>
                  </a:solidFill>
                  <a:latin typeface="#9Slide05 Fourth" panose="00000500000000000000" pitchFamily="2" charset="0"/>
                  <a:ea typeface="Helvetica Neue"/>
                  <a:cs typeface="Helvetica Neue"/>
                </a:rPr>
                <a:t> </a:t>
              </a:r>
            </a:p>
            <a:p>
              <a:pPr algn="ctr" eaLnBrk="0" fontAlgn="base" hangingPunct="0">
                <a:spcBef>
                  <a:spcPct val="0"/>
                </a:spcBef>
                <a:spcAft>
                  <a:spcPct val="0"/>
                </a:spcAft>
              </a:pPr>
              <a:r>
                <a:rPr lang="en-US" altLang="en-US" sz="4400" b="1" dirty="0">
                  <a:solidFill>
                    <a:srgbClr val="FF0000"/>
                  </a:solidFill>
                  <a:latin typeface="#9Slide05 Fourth" panose="00000500000000000000" pitchFamily="2" charset="0"/>
                  <a:ea typeface="Helvetica Neue"/>
                  <a:cs typeface="Helvetica Neue"/>
                </a:rPr>
                <a:t>QUYỀN TRẺ EM </a:t>
              </a:r>
              <a:endParaRPr lang="en-SG" altLang="en-US" sz="4400" b="1" dirty="0">
                <a:solidFill>
                  <a:srgbClr val="0000FF"/>
                </a:solidFill>
                <a:latin typeface="#9Slide05 Fourth" panose="00000500000000000000" pitchFamily="2"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298964" y="839926"/>
              <a:ext cx="4854671" cy="5016625"/>
            </a:xfrm>
            <a:prstGeom prst="rect">
              <a:avLst/>
            </a:prstGeom>
            <a:noFill/>
            <a:ln w="9525">
              <a:noFill/>
              <a:miter lim="800000"/>
              <a:headEnd/>
              <a:tailEnd/>
            </a:ln>
          </p:spPr>
        </p:pic>
        <p:sp>
          <p:nvSpPr>
            <p:cNvPr id="16" name="Rectangle 189"/>
            <p:cNvSpPr>
              <a:spLocks noChangeArrowheads="1"/>
            </p:cNvSpPr>
            <p:nvPr/>
          </p:nvSpPr>
          <p:spPr bwMode="auto">
            <a:xfrm>
              <a:off x="7238652" y="2622089"/>
              <a:ext cx="2667000" cy="1077218"/>
            </a:xfrm>
            <a:prstGeom prst="rect">
              <a:avLst/>
            </a:prstGeom>
            <a:noFill/>
            <a:ln>
              <a:noFill/>
            </a:ln>
            <a:effectLst/>
          </p:spPr>
          <p:txBody>
            <a:bodyPr anchor="ctr">
              <a:spAutoFit/>
            </a:bodyPr>
            <a:lstStyle/>
            <a:p>
              <a:pPr algn="ctr">
                <a:defRPr/>
              </a:pPr>
              <a:r>
                <a:rPr lang="en-US" altLang="zh-CN" sz="3200" b="1" kern="0" dirty="0">
                  <a:solidFill>
                    <a:srgbClr val="0000FF"/>
                  </a:solidFill>
                  <a:latin typeface="SVN-Vanilla Daisy Pro" panose="00000500000000000000" pitchFamily="2" charset="0"/>
                  <a:ea typeface="微软雅黑" pitchFamily="34" charset="-122"/>
                  <a:cs typeface="Times New Roman" pitchFamily="18" charset="0"/>
                </a:rPr>
                <a:t>III.</a:t>
              </a:r>
            </a:p>
            <a:p>
              <a:pPr algn="ctr">
                <a:defRPr/>
              </a:pPr>
              <a:r>
                <a:rPr lang="en-US" altLang="zh-CN" sz="3200" b="1" kern="0" dirty="0">
                  <a:solidFill>
                    <a:srgbClr val="0000FF"/>
                  </a:solidFill>
                  <a:latin typeface="SVN-Vanilla Daisy Pro" panose="00000500000000000000" pitchFamily="2" charset="0"/>
                  <a:ea typeface="微软雅黑" pitchFamily="34" charset="-122"/>
                  <a:cs typeface="Times New Roman" pitchFamily="18" charset="0"/>
                </a:rPr>
                <a:t>LUYỆN TẬP</a:t>
              </a:r>
            </a:p>
          </p:txBody>
        </p:sp>
      </p:grpSp>
      <p:pic>
        <p:nvPicPr>
          <p:cNvPr id="17"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3470182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1">
            <a:extLst>
              <a:ext uri="{FF2B5EF4-FFF2-40B4-BE49-F238E27FC236}">
                <a16:creationId xmlns:a16="http://schemas.microsoft.com/office/drawing/2014/main" id="{49368C2B-08BB-4567-BA27-2402FAA3C31F}"/>
              </a:ext>
            </a:extLst>
          </p:cNvPr>
          <p:cNvSpPr/>
          <p:nvPr/>
        </p:nvSpPr>
        <p:spPr>
          <a:xfrm>
            <a:off x="2242867" y="85124"/>
            <a:ext cx="8445261" cy="1300480"/>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1</a:t>
            </a:r>
          </a:p>
          <a:p>
            <a:pPr algn="ct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Kể</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làm</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lớp</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góp</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phần</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bảo</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vệ</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giáo</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dục</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trẻ</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solidFill>
                <a:prstClr val="white"/>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Rectangle: Rounded Corners 15">
            <a:extLst>
              <a:ext uri="{FF2B5EF4-FFF2-40B4-BE49-F238E27FC236}">
                <a16:creationId xmlns:a16="http://schemas.microsoft.com/office/drawing/2014/main" id="{F00E3249-ACD5-4D11-8D94-2D016D6532E8}"/>
              </a:ext>
            </a:extLst>
          </p:cNvPr>
          <p:cNvSpPr/>
          <p:nvPr/>
        </p:nvSpPr>
        <p:spPr>
          <a:xfrm>
            <a:off x="2335620" y="2262577"/>
            <a:ext cx="3478584" cy="1122423"/>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a:solidFill>
                  <a:srgbClr val="FF0000"/>
                </a:solidFill>
                <a:latin typeface="Times New Roman" panose="02020603050405020304" pitchFamily="18" charset="0"/>
                <a:cs typeface="Times New Roman" panose="02020603050405020304" pitchFamily="18" charset="0"/>
              </a:rPr>
              <a:t>Ở </a:t>
            </a:r>
            <a:r>
              <a:rPr lang="en-US" sz="2400" b="1" i="1" dirty="0" err="1">
                <a:solidFill>
                  <a:srgbClr val="FF0000"/>
                </a:solidFill>
                <a:latin typeface="Times New Roman" panose="02020603050405020304" pitchFamily="18" charset="0"/>
                <a:cs typeface="Times New Roman" panose="02020603050405020304" pitchFamily="18" charset="0"/>
              </a:rPr>
              <a:t>trường</a:t>
            </a:r>
            <a:r>
              <a:rPr lang="en-US" sz="2400" b="1" i="1" dirty="0">
                <a:solidFill>
                  <a:srgbClr val="FF0000"/>
                </a:solidFill>
                <a:latin typeface="Times New Roman" panose="02020603050405020304" pitchFamily="18" charset="0"/>
                <a:cs typeface="Times New Roman" panose="02020603050405020304" pitchFamily="18" charset="0"/>
              </a:rPr>
              <a:t> , </a:t>
            </a:r>
            <a:r>
              <a:rPr lang="en-US" sz="2400" b="1" i="1" dirty="0" err="1">
                <a:solidFill>
                  <a:srgbClr val="FF0000"/>
                </a:solidFill>
                <a:latin typeface="Times New Roman" panose="02020603050405020304" pitchFamily="18" charset="0"/>
                <a:cs typeface="Times New Roman" panose="02020603050405020304" pitchFamily="18" charset="0"/>
              </a:rPr>
              <a:t>lớp</a:t>
            </a:r>
            <a:endParaRPr lang="en-US"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Rectangle: Rounded Corners 24">
            <a:extLst>
              <a:ext uri="{FF2B5EF4-FFF2-40B4-BE49-F238E27FC236}">
                <a16:creationId xmlns:a16="http://schemas.microsoft.com/office/drawing/2014/main" id="{ED9BAAF3-BB42-469D-9A1D-E12DA3DD343C}"/>
              </a:ext>
            </a:extLst>
          </p:cNvPr>
          <p:cNvSpPr/>
          <p:nvPr/>
        </p:nvSpPr>
        <p:spPr>
          <a:xfrm>
            <a:off x="3027871" y="3941192"/>
            <a:ext cx="2122099" cy="2726574"/>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Char char="-"/>
            </a:pPr>
            <a:endParaRPr lang="en-US" sz="2000" b="1" dirty="0">
              <a:solidFill>
                <a:schemeClr val="tx1"/>
              </a:solidFill>
              <a:latin typeface="Times New Roman" panose="02020603050405020304" pitchFamily="18" charset="0"/>
              <a:cs typeface="Times New Roman" panose="02020603050405020304" pitchFamily="18" charset="0"/>
            </a:endParaRPr>
          </a:p>
        </p:txBody>
      </p:sp>
      <p:cxnSp>
        <p:nvCxnSpPr>
          <p:cNvPr id="15" name="Straight Arrow Connector 14">
            <a:extLst>
              <a:ext uri="{FF2B5EF4-FFF2-40B4-BE49-F238E27FC236}">
                <a16:creationId xmlns:a16="http://schemas.microsoft.com/office/drawing/2014/main" id="{3C8FB1BB-BF64-4C78-AACA-84C9F97ED11A}"/>
              </a:ext>
            </a:extLst>
          </p:cNvPr>
          <p:cNvCxnSpPr>
            <a:cxnSpLocks/>
          </p:cNvCxnSpPr>
          <p:nvPr/>
        </p:nvCxnSpPr>
        <p:spPr>
          <a:xfrm>
            <a:off x="4074912" y="1434846"/>
            <a:ext cx="0" cy="827731"/>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8EAD728-281A-4CBC-B6CB-AC46CE78C292}"/>
              </a:ext>
            </a:extLst>
          </p:cNvPr>
          <p:cNvCxnSpPr>
            <a:cxnSpLocks/>
            <a:endCxn id="12" idx="0"/>
          </p:cNvCxnSpPr>
          <p:nvPr/>
        </p:nvCxnSpPr>
        <p:spPr>
          <a:xfrm>
            <a:off x="4074912" y="3385000"/>
            <a:ext cx="14009" cy="556192"/>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20" name="Shape 1"/>
          <p:cNvPicPr/>
          <p:nvPr/>
        </p:nvPicPr>
        <p:blipFill>
          <a:blip r:embed="rId2"/>
          <a:stretch/>
        </p:blipFill>
        <p:spPr>
          <a:xfrm>
            <a:off x="11033760" y="0"/>
            <a:ext cx="1158240" cy="1048385"/>
          </a:xfrm>
          <a:prstGeom prst="rect">
            <a:avLst/>
          </a:prstGeom>
          <a:noFill/>
          <a:ln>
            <a:noFill/>
          </a:ln>
        </p:spPr>
      </p:pic>
      <p:sp>
        <p:nvSpPr>
          <p:cNvPr id="21" name="Rectangle: Rounded Corners 15">
            <a:extLst>
              <a:ext uri="{FF2B5EF4-FFF2-40B4-BE49-F238E27FC236}">
                <a16:creationId xmlns:a16="http://schemas.microsoft.com/office/drawing/2014/main" id="{F00E3249-ACD5-4D11-8D94-2D016D6532E8}"/>
              </a:ext>
            </a:extLst>
          </p:cNvPr>
          <p:cNvSpPr/>
          <p:nvPr/>
        </p:nvSpPr>
        <p:spPr>
          <a:xfrm>
            <a:off x="7819844" y="2262577"/>
            <a:ext cx="3295292" cy="1107257"/>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a:solidFill>
                  <a:srgbClr val="FF0000"/>
                </a:solidFill>
                <a:latin typeface="Times New Roman" panose="02020603050405020304" pitchFamily="18" charset="0"/>
                <a:cs typeface="Times New Roman" panose="02020603050405020304" pitchFamily="18" charset="0"/>
              </a:rPr>
              <a:t>Ở </a:t>
            </a:r>
            <a:r>
              <a:rPr lang="en-US" sz="2400" b="1" i="1" dirty="0" err="1">
                <a:solidFill>
                  <a:srgbClr val="FF0000"/>
                </a:solidFill>
                <a:latin typeface="Times New Roman" panose="02020603050405020304" pitchFamily="18" charset="0"/>
                <a:cs typeface="Times New Roman" panose="02020603050405020304" pitchFamily="18" charset="0"/>
              </a:rPr>
              <a:t>nơi</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em</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sống</a:t>
            </a:r>
            <a:endParaRPr lang="en-US"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32" name="Picture 31"/>
          <p:cNvPicPr>
            <a:picLocks noChangeAspect="1"/>
          </p:cNvPicPr>
          <p:nvPr/>
        </p:nvPicPr>
        <p:blipFill>
          <a:blip r:embed="rId3"/>
          <a:stretch>
            <a:fillRect/>
          </a:stretch>
        </p:blipFill>
        <p:spPr>
          <a:xfrm>
            <a:off x="8548777" y="3941193"/>
            <a:ext cx="1837427" cy="2726574"/>
          </a:xfrm>
          <a:prstGeom prst="rect">
            <a:avLst/>
          </a:prstGeom>
        </p:spPr>
      </p:pic>
      <p:cxnSp>
        <p:nvCxnSpPr>
          <p:cNvPr id="33" name="Straight Connector 32">
            <a:extLst>
              <a:ext uri="{FF2B5EF4-FFF2-40B4-BE49-F238E27FC236}">
                <a16:creationId xmlns:a16="http://schemas.microsoft.com/office/drawing/2014/main" id="{06C6F0E5-34EA-4A9B-B75B-08619F47AE1E}"/>
              </a:ext>
            </a:extLst>
          </p:cNvPr>
          <p:cNvCxnSpPr>
            <a:cxnSpLocks/>
          </p:cNvCxnSpPr>
          <p:nvPr/>
        </p:nvCxnSpPr>
        <p:spPr>
          <a:xfrm>
            <a:off x="9382268" y="3385000"/>
            <a:ext cx="3272" cy="556192"/>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6" name="Straight Arrow Connector 25">
            <a:extLst>
              <a:ext uri="{FF2B5EF4-FFF2-40B4-BE49-F238E27FC236}">
                <a16:creationId xmlns:a16="http://schemas.microsoft.com/office/drawing/2014/main" id="{9661016A-ACC6-42C5-A502-28ED3A37D021}"/>
              </a:ext>
            </a:extLst>
          </p:cNvPr>
          <p:cNvCxnSpPr>
            <a:cxnSpLocks/>
          </p:cNvCxnSpPr>
          <p:nvPr/>
        </p:nvCxnSpPr>
        <p:spPr>
          <a:xfrm flipH="1">
            <a:off x="9270125" y="1434846"/>
            <a:ext cx="11898" cy="827731"/>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633617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par>
                                <p:cTn id="11" presetID="16" presetClass="entr" presetSubtype="21"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barn(inVertical)">
                                      <p:cBhvr>
                                        <p:cTn id="13" dur="500"/>
                                        <p:tgtEl>
                                          <p:spTgt spid="26"/>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inVertical)">
                                      <p:cBhvr>
                                        <p:cTn id="16" dur="500"/>
                                        <p:tgtEl>
                                          <p:spTgt spid="9"/>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arn(inVertical)">
                                      <p:cBhvr>
                                        <p:cTn id="19" dur="500"/>
                                        <p:tgtEl>
                                          <p:spTgt spid="21"/>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par>
                                <p:cTn id="23" presetID="16" presetClass="entr" presetSubtype="21"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barn(inVertical)">
                                      <p:cBhvr>
                                        <p:cTn id="25" dur="500"/>
                                        <p:tgtEl>
                                          <p:spTgt spid="17"/>
                                        </p:tgtEl>
                                      </p:cBhvr>
                                    </p:animEffect>
                                  </p:childTnLst>
                                </p:cTn>
                              </p:par>
                              <p:par>
                                <p:cTn id="26" presetID="16" presetClass="entr" presetSubtype="21" fill="hold"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barn(inVertical)">
                                      <p:cBhvr>
                                        <p:cTn id="28" dur="500"/>
                                        <p:tgtEl>
                                          <p:spTgt spid="33"/>
                                        </p:tgtEl>
                                      </p:cBhvr>
                                    </p:animEffect>
                                  </p:childTnLst>
                                </p:cTn>
                              </p:par>
                              <p:par>
                                <p:cTn id="29" presetID="16" presetClass="entr" presetSubtype="21" fill="hold" nodeType="with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barn(inVertical)">
                                      <p:cBhvr>
                                        <p:cTn id="3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2" grpId="0" animBg="1"/>
      <p:bldP spid="2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1">
            <a:extLst>
              <a:ext uri="{FF2B5EF4-FFF2-40B4-BE49-F238E27FC236}">
                <a16:creationId xmlns:a16="http://schemas.microsoft.com/office/drawing/2014/main" id="{49368C2B-08BB-4567-BA27-2402FAA3C31F}"/>
              </a:ext>
            </a:extLst>
          </p:cNvPr>
          <p:cNvSpPr/>
          <p:nvPr/>
        </p:nvSpPr>
        <p:spPr>
          <a:xfrm>
            <a:off x="2242867" y="85124"/>
            <a:ext cx="8445261" cy="1300480"/>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1</a:t>
            </a:r>
          </a:p>
          <a:p>
            <a:pPr algn="ct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Kể</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làm</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lớp</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góp</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phần</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bảo</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vệ</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giáo</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dục</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trẻ</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solidFill>
                <a:prstClr val="white"/>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Rectangle: Rounded Corners 15">
            <a:extLst>
              <a:ext uri="{FF2B5EF4-FFF2-40B4-BE49-F238E27FC236}">
                <a16:creationId xmlns:a16="http://schemas.microsoft.com/office/drawing/2014/main" id="{F00E3249-ACD5-4D11-8D94-2D016D6532E8}"/>
              </a:ext>
            </a:extLst>
          </p:cNvPr>
          <p:cNvSpPr/>
          <p:nvPr/>
        </p:nvSpPr>
        <p:spPr>
          <a:xfrm>
            <a:off x="2473643" y="2257557"/>
            <a:ext cx="3478584" cy="1122423"/>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a:solidFill>
                  <a:srgbClr val="FF0000"/>
                </a:solidFill>
                <a:latin typeface="Times New Roman" panose="02020603050405020304" pitchFamily="18" charset="0"/>
                <a:cs typeface="Times New Roman" panose="02020603050405020304" pitchFamily="18" charset="0"/>
              </a:rPr>
              <a:t>Ở </a:t>
            </a:r>
            <a:r>
              <a:rPr lang="en-US" sz="2400" b="1" i="1" dirty="0" err="1">
                <a:solidFill>
                  <a:srgbClr val="FF0000"/>
                </a:solidFill>
                <a:latin typeface="Times New Roman" panose="02020603050405020304" pitchFamily="18" charset="0"/>
                <a:cs typeface="Times New Roman" panose="02020603050405020304" pitchFamily="18" charset="0"/>
              </a:rPr>
              <a:t>trường</a:t>
            </a:r>
            <a:r>
              <a:rPr lang="en-US" sz="2400" b="1" i="1" dirty="0">
                <a:solidFill>
                  <a:srgbClr val="FF0000"/>
                </a:solidFill>
                <a:latin typeface="Times New Roman" panose="02020603050405020304" pitchFamily="18" charset="0"/>
                <a:cs typeface="Times New Roman" panose="02020603050405020304" pitchFamily="18" charset="0"/>
              </a:rPr>
              <a:t> , </a:t>
            </a:r>
            <a:r>
              <a:rPr lang="en-US" sz="2400" b="1" i="1" dirty="0" err="1">
                <a:solidFill>
                  <a:srgbClr val="FF0000"/>
                </a:solidFill>
                <a:latin typeface="Times New Roman" panose="02020603050405020304" pitchFamily="18" charset="0"/>
                <a:cs typeface="Times New Roman" panose="02020603050405020304" pitchFamily="18" charset="0"/>
              </a:rPr>
              <a:t>lớp</a:t>
            </a:r>
            <a:endParaRPr lang="en-US"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Rectangle: Rounded Corners 24">
            <a:extLst>
              <a:ext uri="{FF2B5EF4-FFF2-40B4-BE49-F238E27FC236}">
                <a16:creationId xmlns:a16="http://schemas.microsoft.com/office/drawing/2014/main" id="{ED9BAAF3-BB42-469D-9A1D-E12DA3DD343C}"/>
              </a:ext>
            </a:extLst>
          </p:cNvPr>
          <p:cNvSpPr/>
          <p:nvPr/>
        </p:nvSpPr>
        <p:spPr>
          <a:xfrm>
            <a:off x="2406770" y="3941192"/>
            <a:ext cx="3286663" cy="2726574"/>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Char char="-"/>
            </a:pPr>
            <a:r>
              <a:rPr lang="vi-VN" sz="2000" b="1" i="1" dirty="0">
                <a:solidFill>
                  <a:schemeClr val="tx1"/>
                </a:solidFill>
                <a:latin typeface="Times New Roman" panose="02020603050405020304" pitchFamily="18" charset="0"/>
                <a:cs typeface="Times New Roman" panose="02020603050405020304" pitchFamily="18" charset="0"/>
              </a:rPr>
              <a:t>Lập hòm thư góp ý </a:t>
            </a:r>
          </a:p>
          <a:p>
            <a:pPr marL="342900" indent="-342900">
              <a:buFontTx/>
              <a:buChar char="-"/>
            </a:pPr>
            <a:r>
              <a:rPr lang="en-US" sz="2000" b="1" i="1" dirty="0" err="1">
                <a:solidFill>
                  <a:schemeClr val="tx1"/>
                </a:solidFill>
                <a:latin typeface="Times New Roman" panose="02020603050405020304" pitchFamily="18" charset="0"/>
                <a:cs typeface="Times New Roman" panose="02020603050405020304" pitchFamily="18" charset="0"/>
              </a:rPr>
              <a:t>Tham</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gia</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sinh</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hoạt</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tập</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thể</a:t>
            </a:r>
            <a:endParaRPr lang="en-US" sz="2000" b="1" i="1" dirty="0">
              <a:solidFill>
                <a:schemeClr val="tx1"/>
              </a:solidFill>
              <a:latin typeface="Times New Roman" panose="02020603050405020304" pitchFamily="18" charset="0"/>
              <a:cs typeface="Times New Roman" panose="02020603050405020304" pitchFamily="18" charset="0"/>
            </a:endParaRPr>
          </a:p>
          <a:p>
            <a:pPr marL="342900" indent="-342900">
              <a:buFontTx/>
              <a:buChar char="-"/>
            </a:pPr>
            <a:r>
              <a:rPr lang="en-US" sz="2000" b="1" i="1" dirty="0" err="1">
                <a:solidFill>
                  <a:schemeClr val="tx1"/>
                </a:solidFill>
                <a:latin typeface="Times New Roman" panose="02020603050405020304" pitchFamily="18" charset="0"/>
                <a:cs typeface="Times New Roman" panose="02020603050405020304" pitchFamily="18" charset="0"/>
              </a:rPr>
              <a:t>Học</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tập</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thể</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dục</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thể</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thao</a:t>
            </a:r>
            <a:endParaRPr lang="en-US" sz="2000" b="1" i="1" dirty="0">
              <a:solidFill>
                <a:schemeClr val="tx1"/>
              </a:solidFill>
              <a:latin typeface="Times New Roman" panose="02020603050405020304" pitchFamily="18" charset="0"/>
              <a:cs typeface="Times New Roman" panose="02020603050405020304" pitchFamily="18" charset="0"/>
            </a:endParaRPr>
          </a:p>
          <a:p>
            <a:pPr marL="342900" indent="-342900">
              <a:buFontTx/>
              <a:buChar char="-"/>
            </a:pPr>
            <a:r>
              <a:rPr lang="en-US" sz="2000" b="1" i="1" dirty="0" err="1">
                <a:solidFill>
                  <a:schemeClr val="tx1"/>
                </a:solidFill>
                <a:latin typeface="Times New Roman" panose="02020603050405020304" pitchFamily="18" charset="0"/>
                <a:cs typeface="Times New Roman" panose="02020603050405020304" pitchFamily="18" charset="0"/>
              </a:rPr>
              <a:t>Vui</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chơi</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giải</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trí</a:t>
            </a:r>
            <a:endParaRPr lang="vi-VN" sz="2000" b="1" i="1" dirty="0">
              <a:solidFill>
                <a:schemeClr val="tx1"/>
              </a:solidFill>
              <a:latin typeface="Times New Roman" panose="02020603050405020304" pitchFamily="18" charset="0"/>
              <a:cs typeface="Times New Roman" panose="02020603050405020304" pitchFamily="18" charset="0"/>
            </a:endParaRPr>
          </a:p>
          <a:p>
            <a:pPr marL="342900" indent="-342900">
              <a:buFontTx/>
              <a:buChar char="-"/>
            </a:pPr>
            <a:r>
              <a:rPr lang="vi-VN" sz="2000" b="1" i="1" dirty="0">
                <a:solidFill>
                  <a:schemeClr val="tx1"/>
                </a:solidFill>
                <a:latin typeface="Times New Roman" panose="02020603050405020304" pitchFamily="18" charset="0"/>
                <a:cs typeface="Times New Roman" panose="02020603050405020304" pitchFamily="18" charset="0"/>
              </a:rPr>
              <a:t>Lập trường , lớp học dành cho trẻ khuyết tật</a:t>
            </a:r>
            <a:endParaRPr lang="en-US" sz="2000" b="1" dirty="0">
              <a:solidFill>
                <a:schemeClr val="tx1"/>
              </a:solidFill>
              <a:latin typeface="Times New Roman" panose="02020603050405020304" pitchFamily="18" charset="0"/>
              <a:cs typeface="Times New Roman" panose="02020603050405020304" pitchFamily="18" charset="0"/>
            </a:endParaRPr>
          </a:p>
        </p:txBody>
      </p:sp>
      <p:cxnSp>
        <p:nvCxnSpPr>
          <p:cNvPr id="15" name="Straight Arrow Connector 14">
            <a:extLst>
              <a:ext uri="{FF2B5EF4-FFF2-40B4-BE49-F238E27FC236}">
                <a16:creationId xmlns:a16="http://schemas.microsoft.com/office/drawing/2014/main" id="{3C8FB1BB-BF64-4C78-AACA-84C9F97ED11A}"/>
              </a:ext>
            </a:extLst>
          </p:cNvPr>
          <p:cNvCxnSpPr>
            <a:cxnSpLocks/>
          </p:cNvCxnSpPr>
          <p:nvPr/>
        </p:nvCxnSpPr>
        <p:spPr>
          <a:xfrm>
            <a:off x="4074912" y="1434846"/>
            <a:ext cx="0" cy="827731"/>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8EAD728-281A-4CBC-B6CB-AC46CE78C292}"/>
              </a:ext>
            </a:extLst>
          </p:cNvPr>
          <p:cNvCxnSpPr>
            <a:cxnSpLocks/>
          </p:cNvCxnSpPr>
          <p:nvPr/>
        </p:nvCxnSpPr>
        <p:spPr>
          <a:xfrm>
            <a:off x="3969464" y="3385000"/>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20" name="Shape 1"/>
          <p:cNvPicPr/>
          <p:nvPr/>
        </p:nvPicPr>
        <p:blipFill>
          <a:blip r:embed="rId2"/>
          <a:stretch/>
        </p:blipFill>
        <p:spPr>
          <a:xfrm>
            <a:off x="11033760" y="0"/>
            <a:ext cx="1158240" cy="1048385"/>
          </a:xfrm>
          <a:prstGeom prst="rect">
            <a:avLst/>
          </a:prstGeom>
          <a:noFill/>
          <a:ln>
            <a:noFill/>
          </a:ln>
        </p:spPr>
      </p:pic>
      <p:sp>
        <p:nvSpPr>
          <p:cNvPr id="21" name="Rectangle: Rounded Corners 15">
            <a:extLst>
              <a:ext uri="{FF2B5EF4-FFF2-40B4-BE49-F238E27FC236}">
                <a16:creationId xmlns:a16="http://schemas.microsoft.com/office/drawing/2014/main" id="{F00E3249-ACD5-4D11-8D94-2D016D6532E8}"/>
              </a:ext>
            </a:extLst>
          </p:cNvPr>
          <p:cNvSpPr/>
          <p:nvPr/>
        </p:nvSpPr>
        <p:spPr>
          <a:xfrm>
            <a:off x="7487728" y="2287916"/>
            <a:ext cx="3295292" cy="1107257"/>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a:solidFill>
                  <a:srgbClr val="FF0000"/>
                </a:solidFill>
                <a:latin typeface="Times New Roman" panose="02020603050405020304" pitchFamily="18" charset="0"/>
                <a:cs typeface="Times New Roman" panose="02020603050405020304" pitchFamily="18" charset="0"/>
              </a:rPr>
              <a:t>Ở </a:t>
            </a:r>
            <a:r>
              <a:rPr lang="en-US" sz="2400" b="1" i="1" dirty="0" err="1">
                <a:solidFill>
                  <a:srgbClr val="FF0000"/>
                </a:solidFill>
                <a:latin typeface="Times New Roman" panose="02020603050405020304" pitchFamily="18" charset="0"/>
                <a:cs typeface="Times New Roman" panose="02020603050405020304" pitchFamily="18" charset="0"/>
              </a:rPr>
              <a:t>nơi</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em</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sống</a:t>
            </a:r>
            <a:endParaRPr lang="en-US"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32" name="Picture 31"/>
          <p:cNvPicPr>
            <a:picLocks noChangeAspect="1"/>
          </p:cNvPicPr>
          <p:nvPr/>
        </p:nvPicPr>
        <p:blipFill>
          <a:blip r:embed="rId3"/>
          <a:stretch>
            <a:fillRect/>
          </a:stretch>
        </p:blipFill>
        <p:spPr>
          <a:xfrm>
            <a:off x="6788989" y="4022600"/>
            <a:ext cx="4718649" cy="2533475"/>
          </a:xfrm>
          <a:prstGeom prst="rect">
            <a:avLst/>
          </a:prstGeom>
        </p:spPr>
      </p:pic>
      <p:cxnSp>
        <p:nvCxnSpPr>
          <p:cNvPr id="33" name="Straight Connector 32">
            <a:extLst>
              <a:ext uri="{FF2B5EF4-FFF2-40B4-BE49-F238E27FC236}">
                <a16:creationId xmlns:a16="http://schemas.microsoft.com/office/drawing/2014/main" id="{06C6F0E5-34EA-4A9B-B75B-08619F47AE1E}"/>
              </a:ext>
            </a:extLst>
          </p:cNvPr>
          <p:cNvCxnSpPr>
            <a:cxnSpLocks/>
          </p:cNvCxnSpPr>
          <p:nvPr/>
        </p:nvCxnSpPr>
        <p:spPr>
          <a:xfrm>
            <a:off x="9270125" y="3395174"/>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6" name="Rectangle 35"/>
          <p:cNvSpPr/>
          <p:nvPr/>
        </p:nvSpPr>
        <p:spPr>
          <a:xfrm>
            <a:off x="6862314" y="4309306"/>
            <a:ext cx="4839418" cy="2554545"/>
          </a:xfrm>
          <a:prstGeom prst="rect">
            <a:avLst/>
          </a:prstGeom>
        </p:spPr>
        <p:txBody>
          <a:bodyPr wrap="square">
            <a:spAutoFit/>
          </a:bodyPr>
          <a:lstStyle/>
          <a:p>
            <a:pPr marL="342900" lvl="0" indent="-342900">
              <a:buFontTx/>
              <a:buChar char="-"/>
            </a:pPr>
            <a:r>
              <a:rPr lang="en-US" sz="2000" b="1"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Tiêm</a:t>
            </a:r>
            <a:r>
              <a:rPr lang="en-US" sz="2000" b="1"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b="1"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phòng</a:t>
            </a:r>
            <a:r>
              <a:rPr lang="en-US" sz="2000" b="1"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b="1"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vắc</a:t>
            </a:r>
            <a:r>
              <a:rPr lang="en-US" sz="2000" b="1"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b="1"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xin</a:t>
            </a:r>
            <a:r>
              <a:rPr lang="en-US" sz="2000" b="1"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a:t>
            </a:r>
            <a:r>
              <a:rPr lang="en-US" sz="2000" b="1" i="1" dirty="0">
                <a:latin typeface="Times New Roman" panose="02020603050405020304" pitchFamily="18" charset="0"/>
                <a:cs typeface="Times New Roman" panose="02020603050405020304" pitchFamily="18" charset="0"/>
              </a:rPr>
              <a:t> </a:t>
            </a:r>
            <a:endParaRPr lang="vi-VN" sz="2000" b="1" i="1" dirty="0">
              <a:latin typeface="Times New Roman" panose="02020603050405020304" pitchFamily="18" charset="0"/>
              <a:cs typeface="Times New Roman" panose="02020603050405020304" pitchFamily="18" charset="0"/>
            </a:endParaRPr>
          </a:p>
          <a:p>
            <a:pPr marL="342900" lvl="0" indent="-342900">
              <a:buFontTx/>
              <a:buChar char="-"/>
            </a:pPr>
            <a:r>
              <a:rPr lang="vi-VN" sz="2000" b="1" i="1" dirty="0">
                <a:latin typeface="Times New Roman" panose="02020603050405020304" pitchFamily="18" charset="0"/>
                <a:cs typeface="Times New Roman" panose="02020603050405020304" pitchFamily="18" charset="0"/>
              </a:rPr>
              <a:t>Mở </a:t>
            </a:r>
            <a:r>
              <a:rPr lang="en-US" sz="2000" b="1" i="1" dirty="0" err="1">
                <a:latin typeface="Times New Roman" panose="02020603050405020304" pitchFamily="18" charset="0"/>
                <a:cs typeface="Times New Roman" panose="02020603050405020304" pitchFamily="18" charset="0"/>
              </a:rPr>
              <a:t>các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khu</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vui</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chơi</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cho</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trẻ</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em</a:t>
            </a:r>
            <a:endParaRPr lang="en-US" sz="2000" b="1" i="1" dirty="0">
              <a:latin typeface="Times New Roman" panose="02020603050405020304" pitchFamily="18" charset="0"/>
              <a:cs typeface="Times New Roman" panose="02020603050405020304" pitchFamily="18" charset="0"/>
            </a:endParaRPr>
          </a:p>
          <a:p>
            <a:pPr marL="342900" lvl="0" indent="-342900">
              <a:buFontTx/>
              <a:buChar char="-"/>
            </a:pPr>
            <a:r>
              <a:rPr lang="en-US" sz="2000" b="1" i="1" dirty="0" err="1">
                <a:latin typeface="Times New Roman" panose="02020603050405020304" pitchFamily="18" charset="0"/>
                <a:cs typeface="Times New Roman" panose="02020603050405020304" pitchFamily="18" charset="0"/>
              </a:rPr>
              <a:t>Tặng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quà</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tết</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trung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thu</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tết</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thiếu</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nhi</a:t>
            </a:r>
            <a:endParaRPr lang="en-US" sz="2000" b="1" i="1" dirty="0">
              <a:latin typeface="Times New Roman" panose="02020603050405020304" pitchFamily="18" charset="0"/>
              <a:cs typeface="Times New Roman" panose="02020603050405020304" pitchFamily="18" charset="0"/>
            </a:endParaRPr>
          </a:p>
          <a:p>
            <a:pPr lvl="0"/>
            <a:r>
              <a:rPr lang="vi-VN" sz="2000" b="1" i="1" dirty="0">
                <a:latin typeface="Times New Roman" panose="02020603050405020304" pitchFamily="18" charset="0"/>
                <a:cs typeface="Times New Roman" panose="02020603050405020304" pitchFamily="18" charset="0"/>
              </a:rPr>
              <a:t>-</a:t>
            </a:r>
            <a:r>
              <a:rPr lang="en-US" sz="2000" b="1" i="1" dirty="0">
                <a:latin typeface="Times New Roman" panose="02020603050405020304" pitchFamily="18" charset="0"/>
                <a:cs typeface="Times New Roman" panose="02020603050405020304" pitchFamily="18" charset="0"/>
              </a:rPr>
              <a:t>  </a:t>
            </a:r>
            <a:r>
              <a:rPr lang="vi-VN"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Lập</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các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quỹ</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khuyến</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học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để</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giúp</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đỡ</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trẻ</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em</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nghèo</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có</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hoàn</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cảnh</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khó</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khăn</a:t>
            </a:r>
            <a:r>
              <a:rPr lang="en-US" sz="2000" b="1" i="1" dirty="0">
                <a:latin typeface="Times New Roman" panose="02020603050405020304" pitchFamily="18" charset="0"/>
                <a:cs typeface="Times New Roman" panose="02020603050405020304" pitchFamily="18" charset="0"/>
              </a:rPr>
              <a:t>.</a:t>
            </a:r>
          </a:p>
          <a:p>
            <a:pPr lvl="0"/>
            <a:r>
              <a:rPr lang="vi-VN" sz="2000" b="1" i="1" dirty="0">
                <a:latin typeface="Times New Roman" panose="02020603050405020304" pitchFamily="18" charset="0"/>
                <a:cs typeface="Times New Roman" panose="02020603050405020304" pitchFamily="18" charset="0"/>
              </a:rPr>
              <a:t>- </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Tổ</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chức</a:t>
            </a:r>
            <a:r>
              <a:rPr lang="en-US" sz="2000" b="1" i="1" dirty="0">
                <a:latin typeface="Times New Roman" panose="02020603050405020304" pitchFamily="18" charset="0"/>
                <a:cs typeface="Times New Roman" panose="02020603050405020304" pitchFamily="18" charset="0"/>
              </a:rPr>
              <a:t> </a:t>
            </a:r>
            <a:r>
              <a:rPr lang="vi-VN" sz="2000" b="1" i="1" dirty="0">
                <a:latin typeface="Times New Roman" panose="02020603050405020304" pitchFamily="18" charset="0"/>
                <a:cs typeface="Times New Roman" panose="02020603050405020304" pitchFamily="18" charset="0"/>
              </a:rPr>
              <a:t>tạo công ăn </a:t>
            </a:r>
            <a:r>
              <a:rPr lang="en-US" sz="2000" b="1" i="1" dirty="0" err="1">
                <a:latin typeface="Times New Roman" panose="02020603050405020304" pitchFamily="18" charset="0"/>
                <a:cs typeface="Times New Roman" panose="02020603050405020304" pitchFamily="18" charset="0"/>
              </a:rPr>
              <a:t>việc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làm</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ch</a:t>
            </a:r>
            <a:r>
              <a:rPr lang="vi-VN" sz="2000" b="1" i="1" dirty="0">
                <a:latin typeface="Times New Roman" panose="02020603050405020304" pitchFamily="18" charset="0"/>
                <a:cs typeface="Times New Roman" panose="02020603050405020304" pitchFamily="18" charset="0"/>
              </a:rPr>
              <a:t>o tr</a:t>
            </a:r>
            <a:r>
              <a:rPr lang="en-US" sz="2000" b="1" i="1" dirty="0">
                <a:latin typeface="Times New Roman" panose="02020603050405020304" pitchFamily="18" charset="0"/>
                <a:cs typeface="Times New Roman" panose="02020603050405020304" pitchFamily="18" charset="0"/>
              </a:rPr>
              <a:t>ẻ </a:t>
            </a:r>
            <a:r>
              <a:rPr lang="en-US" sz="2000" b="1" i="1" dirty="0" err="1">
                <a:latin typeface="Times New Roman" panose="02020603050405020304" pitchFamily="18" charset="0"/>
                <a:cs typeface="Times New Roman" panose="02020603050405020304" pitchFamily="18" charset="0"/>
              </a:rPr>
              <a:t>em</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nghèo</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không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nơi</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nương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tựa</a:t>
            </a:r>
            <a:r>
              <a:rPr lang="en-US" sz="2000" b="1" i="1" dirty="0">
                <a:latin typeface="Times New Roman" panose="02020603050405020304" pitchFamily="18" charset="0"/>
                <a:cs typeface="Times New Roman" panose="02020603050405020304" pitchFamily="18" charset="0"/>
              </a:rPr>
              <a:t>.</a:t>
            </a:r>
          </a:p>
          <a:p>
            <a:pPr marL="342900" indent="-342900">
              <a:buFontTx/>
              <a:buChar char="-"/>
            </a:pPr>
            <a:endParaRPr lang="en-US" sz="2000" b="1" dirty="0"/>
          </a:p>
        </p:txBody>
      </p:sp>
      <p:cxnSp>
        <p:nvCxnSpPr>
          <p:cNvPr id="26" name="Straight Arrow Connector 25">
            <a:extLst>
              <a:ext uri="{FF2B5EF4-FFF2-40B4-BE49-F238E27FC236}">
                <a16:creationId xmlns:a16="http://schemas.microsoft.com/office/drawing/2014/main" id="{9661016A-ACC6-42C5-A502-28ED3A37D021}"/>
              </a:ext>
            </a:extLst>
          </p:cNvPr>
          <p:cNvCxnSpPr>
            <a:cxnSpLocks/>
          </p:cNvCxnSpPr>
          <p:nvPr/>
        </p:nvCxnSpPr>
        <p:spPr>
          <a:xfrm flipH="1">
            <a:off x="9270125" y="1434846"/>
            <a:ext cx="11898" cy="827731"/>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756971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par>
                                <p:cTn id="11" presetID="16" presetClass="entr" presetSubtype="21"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barn(inVertical)">
                                      <p:cBhvr>
                                        <p:cTn id="13" dur="500"/>
                                        <p:tgtEl>
                                          <p:spTgt spid="26"/>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inVertical)">
                                      <p:cBhvr>
                                        <p:cTn id="16" dur="500"/>
                                        <p:tgtEl>
                                          <p:spTgt spid="9"/>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arn(inVertical)">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down)">
                                      <p:cBhvr>
                                        <p:cTn id="24" dur="500"/>
                                        <p:tgtEl>
                                          <p:spTgt spid="12"/>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wipe(down)">
                                      <p:cBhvr>
                                        <p:cTn id="27" dur="500"/>
                                        <p:tgtEl>
                                          <p:spTgt spid="36"/>
                                        </p:tgtEl>
                                      </p:cBhvr>
                                    </p:animEffect>
                                  </p:childTnLst>
                                </p:cTn>
                              </p:par>
                              <p:par>
                                <p:cTn id="28" presetID="22" presetClass="entr" presetSubtype="4" fill="hold" nodeType="with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wipe(down)">
                                      <p:cBhvr>
                                        <p:cTn id="3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2" grpId="0" animBg="1"/>
      <p:bldP spid="21" grpId="0" animBg="1"/>
      <p:bldP spid="3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3"/>
          <p:cNvSpPr txBox="1">
            <a:spLocks noChangeArrowheads="1"/>
          </p:cNvSpPr>
          <p:nvPr/>
        </p:nvSpPr>
        <p:spPr bwMode="auto">
          <a:xfrm>
            <a:off x="1828800" y="766573"/>
            <a:ext cx="7991045" cy="707886"/>
          </a:xfrm>
          <a:prstGeom prst="rect">
            <a:avLst/>
          </a:prstGeom>
          <a:solidFill>
            <a:srgbClr val="FFFF00"/>
          </a:solidFill>
          <a:ln w="9525">
            <a:solidFill>
              <a:srgbClr val="FF33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US" altLang="en-US" sz="2000" b="1" dirty="0" err="1">
                <a:solidFill>
                  <a:srgbClr val="FF00FF"/>
                </a:solidFill>
                <a:latin typeface="Times New Roman" panose="02020603050405020304" pitchFamily="18" charset="0"/>
                <a:cs typeface="Times New Roman" panose="02020603050405020304" pitchFamily="18" charset="0"/>
              </a:rPr>
              <a:t>Trong</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những</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việc</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làm</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sau</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việc</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làm</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nào</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thực</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hiện</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quyền</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trẻ</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em</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việc</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nào</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xâm</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phạm</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quyền</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trẻ</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em</a:t>
            </a:r>
            <a:r>
              <a:rPr lang="en-US" altLang="en-US" sz="2000" b="1" dirty="0">
                <a:solidFill>
                  <a:srgbClr val="FF00FF"/>
                </a:solidFill>
                <a:latin typeface="Times New Roman" panose="02020603050405020304" pitchFamily="18" charset="0"/>
                <a:cs typeface="Times New Roman" panose="02020603050405020304" pitchFamily="18" charset="0"/>
              </a:rPr>
              <a:t>?</a:t>
            </a:r>
          </a:p>
        </p:txBody>
      </p:sp>
      <p:pic>
        <p:nvPicPr>
          <p:cNvPr id="9" name="图片 1"/>
          <p:cNvPicPr>
            <a:picLocks noChangeAspect="1"/>
          </p:cNvPicPr>
          <p:nvPr/>
        </p:nvPicPr>
        <p:blipFill rotWithShape="1">
          <a:blip r:embed="rId2" cstate="print">
            <a:extLst>
              <a:ext uri="{28A0092B-C50C-407E-A947-70E740481C1C}">
                <a14:useLocalDpi xmlns:a14="http://schemas.microsoft.com/office/drawing/2010/main" val="0"/>
              </a:ext>
            </a:extLst>
          </a:blip>
          <a:srcRect l="32760" r="8347"/>
          <a:stretch>
            <a:fillRect/>
          </a:stretch>
        </p:blipFill>
        <p:spPr>
          <a:xfrm flipH="1">
            <a:off x="-5454" y="-198316"/>
            <a:ext cx="1440259" cy="2112622"/>
          </a:xfrm>
          <a:prstGeom prst="rect">
            <a:avLst/>
          </a:prstGeom>
        </p:spPr>
      </p:pic>
      <p:pic>
        <p:nvPicPr>
          <p:cNvPr id="10" name="Shape 1"/>
          <p:cNvPicPr/>
          <p:nvPr/>
        </p:nvPicPr>
        <p:blipFill>
          <a:blip r:embed="rId3"/>
          <a:stretch/>
        </p:blipFill>
        <p:spPr>
          <a:xfrm>
            <a:off x="11033760" y="0"/>
            <a:ext cx="1158240" cy="1048385"/>
          </a:xfrm>
          <a:prstGeom prst="rect">
            <a:avLst/>
          </a:prstGeom>
          <a:noFill/>
          <a:ln>
            <a:noFill/>
          </a:ln>
        </p:spPr>
      </p:pic>
      <p:pic>
        <p:nvPicPr>
          <p:cNvPr id="17" name="Google Shape;155;p8"/>
          <p:cNvPicPr preferRelativeResize="0"/>
          <p:nvPr/>
        </p:nvPicPr>
        <p:blipFill rotWithShape="1">
          <a:blip r:embed="rId4">
            <a:alphaModFix/>
          </a:blip>
          <a:srcRect/>
          <a:stretch/>
        </p:blipFill>
        <p:spPr>
          <a:xfrm>
            <a:off x="10433880" y="1632565"/>
            <a:ext cx="1653119" cy="1437033"/>
          </a:xfrm>
          <a:prstGeom prst="rect">
            <a:avLst/>
          </a:prstGeom>
          <a:noFill/>
          <a:ln>
            <a:noFill/>
          </a:ln>
        </p:spPr>
      </p:pic>
      <p:pic>
        <p:nvPicPr>
          <p:cNvPr id="18" name="图片 6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7464" y="-376427"/>
            <a:ext cx="340569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7"/>
          <p:cNvSpPr txBox="1">
            <a:spLocks noChangeArrowheads="1"/>
          </p:cNvSpPr>
          <p:nvPr/>
        </p:nvSpPr>
        <p:spPr bwMode="auto">
          <a:xfrm>
            <a:off x="4041536" y="-61863"/>
            <a:ext cx="3665364"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algn="l" fontAlgn="base">
              <a:lnSpc>
                <a:spcPct val="150000"/>
              </a:lnSpc>
              <a:spcBef>
                <a:spcPct val="0"/>
              </a:spcBef>
              <a:spcAft>
                <a:spcPct val="0"/>
              </a:spcAft>
            </a:pPr>
            <a:r>
              <a:rPr lang="en-US" altLang="en-US" sz="2800" b="1" dirty="0">
                <a:solidFill>
                  <a:srgbClr val="0070C0"/>
                </a:solidFill>
                <a:latin typeface="Times New Roman" panose="02020603050405020304" pitchFamily="18" charset="0"/>
                <a:cs typeface="Times New Roman" panose="02020603050405020304" pitchFamily="18" charset="0"/>
              </a:rPr>
              <a:t> BÀI TẬP 2. </a:t>
            </a:r>
            <a:endParaRPr lang="en-US" altLang="en-US" sz="2000" dirty="0">
              <a:solidFill>
                <a:srgbClr val="5F5F5F"/>
              </a:solidFill>
              <a:latin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556605185"/>
              </p:ext>
            </p:extLst>
          </p:nvPr>
        </p:nvGraphicFramePr>
        <p:xfrm>
          <a:off x="802258" y="1632565"/>
          <a:ext cx="9357744" cy="5092468"/>
        </p:xfrm>
        <a:graphic>
          <a:graphicData uri="http://schemas.openxmlformats.org/drawingml/2006/table">
            <a:tbl>
              <a:tblPr firstRow="1" bandRow="1">
                <a:tableStyleId>{5C22544A-7EE6-4342-B048-85BDC9FD1C3A}</a:tableStyleId>
              </a:tblPr>
              <a:tblGrid>
                <a:gridCol w="1115970">
                  <a:extLst>
                    <a:ext uri="{9D8B030D-6E8A-4147-A177-3AD203B41FA5}">
                      <a16:colId xmlns:a16="http://schemas.microsoft.com/office/drawing/2014/main" val="20000"/>
                    </a:ext>
                  </a:extLst>
                </a:gridCol>
                <a:gridCol w="4685118">
                  <a:extLst>
                    <a:ext uri="{9D8B030D-6E8A-4147-A177-3AD203B41FA5}">
                      <a16:colId xmlns:a16="http://schemas.microsoft.com/office/drawing/2014/main" val="20001"/>
                    </a:ext>
                  </a:extLst>
                </a:gridCol>
                <a:gridCol w="1809594">
                  <a:extLst>
                    <a:ext uri="{9D8B030D-6E8A-4147-A177-3AD203B41FA5}">
                      <a16:colId xmlns:a16="http://schemas.microsoft.com/office/drawing/2014/main" val="20002"/>
                    </a:ext>
                  </a:extLst>
                </a:gridCol>
                <a:gridCol w="1747062">
                  <a:extLst>
                    <a:ext uri="{9D8B030D-6E8A-4147-A177-3AD203B41FA5}">
                      <a16:colId xmlns:a16="http://schemas.microsoft.com/office/drawing/2014/main" val="20003"/>
                    </a:ext>
                  </a:extLst>
                </a:gridCol>
              </a:tblGrid>
              <a:tr h="765568">
                <a:tc>
                  <a:txBody>
                    <a:bodyPr/>
                    <a:lstStyle/>
                    <a:p>
                      <a:r>
                        <a:rPr lang="en-US" sz="2000" dirty="0">
                          <a:latin typeface="Times New Roman" panose="02020603050405020304" pitchFamily="18" charset="0"/>
                          <a:cs typeface="Times New Roman" panose="02020603050405020304" pitchFamily="18" charset="0"/>
                        </a:rPr>
                        <a:t>STT</a:t>
                      </a:r>
                    </a:p>
                  </a:txBody>
                  <a:tcPr/>
                </a:tc>
                <a:tc>
                  <a:txBody>
                    <a:bodyPr/>
                    <a:lstStyle/>
                    <a:p>
                      <a:r>
                        <a:rPr lang="en-US" sz="2000" dirty="0" err="1">
                          <a:latin typeface="Times New Roman" panose="02020603050405020304" pitchFamily="18" charset="0"/>
                          <a:cs typeface="Times New Roman" panose="02020603050405020304" pitchFamily="18" charset="0"/>
                        </a:rPr>
                        <a:t>Hành</a:t>
                      </a:r>
                      <a:r>
                        <a:rPr lang="en-US" sz="2000" baseline="0" dirty="0">
                          <a:latin typeface="Times New Roman" panose="02020603050405020304" pitchFamily="18" charset="0"/>
                          <a:cs typeface="Times New Roman" panose="02020603050405020304" pitchFamily="18" charset="0"/>
                        </a:rPr>
                        <a:t> vi</a:t>
                      </a:r>
                      <a:endParaRPr lang="en-US" sz="2000" dirty="0">
                        <a:latin typeface="Times New Roman" panose="02020603050405020304" pitchFamily="18" charset="0"/>
                        <a:cs typeface="Times New Roman" panose="02020603050405020304" pitchFamily="18" charset="0"/>
                      </a:endParaRPr>
                    </a:p>
                  </a:txBody>
                  <a:tcPr/>
                </a:tc>
                <a:tc>
                  <a:txBody>
                    <a:bodyPr/>
                    <a:lstStyle/>
                    <a:p>
                      <a:r>
                        <a:rPr lang="en-US" sz="2000" dirty="0" err="1">
                          <a:latin typeface="Times New Roman" panose="02020603050405020304" pitchFamily="18" charset="0"/>
                          <a:cs typeface="Times New Roman" panose="02020603050405020304" pitchFamily="18" charset="0"/>
                        </a:rPr>
                        <a:t>Thực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hiện</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quyền</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trẻ</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em</a:t>
                      </a:r>
                      <a:r>
                        <a:rPr lang="en-US" sz="2000" baseline="0"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txBody>
                  <a:tcPr/>
                </a:tc>
                <a:tc>
                  <a:txBody>
                    <a:bodyPr/>
                    <a:lstStyle/>
                    <a:p>
                      <a:r>
                        <a:rPr lang="en-US" sz="2000" dirty="0" err="1">
                          <a:latin typeface="Times New Roman" panose="02020603050405020304" pitchFamily="18" charset="0"/>
                          <a:cs typeface="Times New Roman" panose="02020603050405020304" pitchFamily="18" charset="0"/>
                        </a:rPr>
                        <a:t>Xâm</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phạm</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quyền</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trẻ</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em</a:t>
                      </a:r>
                      <a:endParaRPr lang="en-US" sz="2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0"/>
                  </a:ext>
                </a:extLst>
              </a:tr>
              <a:tr h="754307">
                <a:tc>
                  <a:txBody>
                    <a:bodyPr/>
                    <a:lstStyle/>
                    <a:p>
                      <a:pPr algn="ctr"/>
                      <a:r>
                        <a:rPr lang="en-US" sz="2000" dirty="0">
                          <a:latin typeface="Times New Roman" panose="02020603050405020304" pitchFamily="18" charset="0"/>
                          <a:cs typeface="Times New Roman" panose="02020603050405020304" pitchFamily="18" charset="0"/>
                        </a:rPr>
                        <a:t>1</a:t>
                      </a:r>
                    </a:p>
                  </a:txBody>
                  <a:tcPr/>
                </a:tc>
                <a:tc>
                  <a:txBody>
                    <a:bodyPr/>
                    <a:lstStyle/>
                    <a:p>
                      <a:r>
                        <a:rPr lang="en-US" sz="2000" dirty="0" err="1">
                          <a:latin typeface="Times New Roman" panose="02020603050405020304" pitchFamily="18" charset="0"/>
                          <a:cs typeface="Times New Roman" panose="02020603050405020304" pitchFamily="18" charset="0"/>
                        </a:rPr>
                        <a:t>Tổ</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chức</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việc</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làm</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cho</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trẻ</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gặp</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khó</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khăn</a:t>
                      </a:r>
                      <a:endParaRPr lang="en-US" sz="2000" dirty="0">
                        <a:latin typeface="Times New Roman" panose="02020603050405020304" pitchFamily="18" charset="0"/>
                        <a:cs typeface="Times New Roman" panose="02020603050405020304" pitchFamily="18" charset="0"/>
                      </a:endParaRPr>
                    </a:p>
                  </a:txBody>
                  <a:tcPr/>
                </a:tc>
                <a:tc>
                  <a:txBody>
                    <a:bodyPr/>
                    <a:lstStyle/>
                    <a:p>
                      <a:endParaRPr lang="en-US" sz="2000" dirty="0">
                        <a:latin typeface="Times New Roman" panose="02020603050405020304" pitchFamily="18" charset="0"/>
                        <a:cs typeface="Times New Roman" panose="02020603050405020304" pitchFamily="18" charset="0"/>
                      </a:endParaRPr>
                    </a:p>
                  </a:txBody>
                  <a:tcPr/>
                </a:tc>
                <a:tc>
                  <a:txBody>
                    <a:bodyPr/>
                    <a:lstStyle/>
                    <a:p>
                      <a:endParaRPr lang="en-US" sz="200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1"/>
                  </a:ext>
                </a:extLst>
              </a:tr>
              <a:tr h="765568">
                <a:tc>
                  <a:txBody>
                    <a:bodyPr/>
                    <a:lstStyle/>
                    <a:p>
                      <a:pPr algn="ctr"/>
                      <a:r>
                        <a:rPr lang="en-US" sz="2000" dirty="0">
                          <a:latin typeface="Times New Roman" panose="02020603050405020304" pitchFamily="18" charset="0"/>
                          <a:cs typeface="Times New Roman" panose="02020603050405020304" pitchFamily="18" charset="0"/>
                        </a:rPr>
                        <a:t>2</a:t>
                      </a:r>
                    </a:p>
                  </a:txBody>
                  <a:tcPr/>
                </a:tc>
                <a:tc>
                  <a:txBody>
                    <a:bodyPr/>
                    <a:lstStyle/>
                    <a:p>
                      <a:r>
                        <a:rPr lang="en-US" sz="2000" dirty="0" err="1">
                          <a:latin typeface="Times New Roman" panose="02020603050405020304" pitchFamily="18" charset="0"/>
                          <a:cs typeface="Times New Roman" panose="02020603050405020304" pitchFamily="18" charset="0"/>
                        </a:rPr>
                        <a:t>Thường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xuyên</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tiêm</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phòng</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dịch</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bệnh</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cho</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trẻ</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em</a:t>
                      </a:r>
                      <a:r>
                        <a:rPr lang="en-US" sz="2000" baseline="0"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txBody>
                  <a:tcPr/>
                </a:tc>
                <a:tc>
                  <a:txBody>
                    <a:bodyPr/>
                    <a:lstStyle/>
                    <a:p>
                      <a:endParaRPr lang="en-US" sz="2000" dirty="0">
                        <a:latin typeface="Times New Roman" panose="02020603050405020304" pitchFamily="18" charset="0"/>
                        <a:cs typeface="Times New Roman" panose="02020603050405020304" pitchFamily="18" charset="0"/>
                      </a:endParaRPr>
                    </a:p>
                  </a:txBody>
                  <a:tcPr/>
                </a:tc>
                <a:tc>
                  <a:txBody>
                    <a:bodyPr/>
                    <a:lstStyle/>
                    <a:p>
                      <a:endParaRPr lang="en-US" sz="200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2"/>
                  </a:ext>
                </a:extLst>
              </a:tr>
              <a:tr h="532843">
                <a:tc>
                  <a:txBody>
                    <a:bodyPr/>
                    <a:lstStyle/>
                    <a:p>
                      <a:pPr algn="ctr"/>
                      <a:r>
                        <a:rPr lang="en-US" sz="2000" dirty="0">
                          <a:latin typeface="Times New Roman" panose="02020603050405020304" pitchFamily="18" charset="0"/>
                          <a:cs typeface="Times New Roman" panose="02020603050405020304" pitchFamily="18" charset="0"/>
                        </a:rPr>
                        <a:t>3</a:t>
                      </a:r>
                    </a:p>
                  </a:txBody>
                  <a:tcPr/>
                </a:tc>
                <a:tc>
                  <a:txBody>
                    <a:bodyPr/>
                    <a:lstStyle/>
                    <a:p>
                      <a:r>
                        <a:rPr lang="en-US" sz="2000" dirty="0" err="1">
                          <a:latin typeface="Times New Roman" panose="02020603050405020304" pitchFamily="18" charset="0"/>
                          <a:cs typeface="Times New Roman" panose="02020603050405020304" pitchFamily="18" charset="0"/>
                        </a:rPr>
                        <a:t>Ngược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đãi</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trẻ</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em</a:t>
                      </a:r>
                      <a:endParaRPr lang="en-US" sz="2000" dirty="0">
                        <a:latin typeface="Times New Roman" panose="02020603050405020304" pitchFamily="18" charset="0"/>
                        <a:cs typeface="Times New Roman" panose="02020603050405020304" pitchFamily="18" charset="0"/>
                      </a:endParaRPr>
                    </a:p>
                  </a:txBody>
                  <a:tcPr/>
                </a:tc>
                <a:tc>
                  <a:txBody>
                    <a:bodyPr/>
                    <a:lstStyle/>
                    <a:p>
                      <a:endParaRPr lang="en-US" sz="2000">
                        <a:latin typeface="Times New Roman" panose="02020603050405020304" pitchFamily="18" charset="0"/>
                        <a:cs typeface="Times New Roman" panose="02020603050405020304" pitchFamily="18" charset="0"/>
                      </a:endParaRPr>
                    </a:p>
                  </a:txBody>
                  <a:tcPr/>
                </a:tc>
                <a:tc>
                  <a:txBody>
                    <a:bodyPr/>
                    <a:lstStyle/>
                    <a:p>
                      <a:endParaRPr lang="en-US" sz="200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3"/>
                  </a:ext>
                </a:extLst>
              </a:tr>
              <a:tr h="754307">
                <a:tc>
                  <a:txBody>
                    <a:bodyPr/>
                    <a:lstStyle/>
                    <a:p>
                      <a:pPr algn="ctr"/>
                      <a:r>
                        <a:rPr lang="en-US" sz="2000" dirty="0">
                          <a:latin typeface="Times New Roman" panose="02020603050405020304" pitchFamily="18" charset="0"/>
                          <a:cs typeface="Times New Roman" panose="02020603050405020304" pitchFamily="18" charset="0"/>
                        </a:rPr>
                        <a:t>4</a:t>
                      </a:r>
                    </a:p>
                  </a:txBody>
                  <a:tcPr/>
                </a:tc>
                <a:tc>
                  <a:txBody>
                    <a:bodyPr/>
                    <a:lstStyle/>
                    <a:p>
                      <a:r>
                        <a:rPr lang="en-US" sz="2000" dirty="0" err="1">
                          <a:latin typeface="Times New Roman" panose="02020603050405020304" pitchFamily="18" charset="0"/>
                          <a:cs typeface="Times New Roman" panose="02020603050405020304" pitchFamily="18" charset="0"/>
                        </a:rPr>
                        <a:t>Bắt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trẻ</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em</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bỏ</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học</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đi</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lao</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động</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kiếm</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tiền</a:t>
                      </a:r>
                      <a:endParaRPr lang="en-US" sz="2000" dirty="0">
                        <a:latin typeface="Times New Roman" panose="02020603050405020304" pitchFamily="18" charset="0"/>
                        <a:cs typeface="Times New Roman" panose="02020603050405020304" pitchFamily="18" charset="0"/>
                      </a:endParaRPr>
                    </a:p>
                  </a:txBody>
                  <a:tcPr/>
                </a:tc>
                <a:tc>
                  <a:txBody>
                    <a:bodyPr/>
                    <a:lstStyle/>
                    <a:p>
                      <a:endParaRPr lang="en-US" sz="2000">
                        <a:latin typeface="Times New Roman" panose="02020603050405020304" pitchFamily="18" charset="0"/>
                        <a:cs typeface="Times New Roman" panose="02020603050405020304" pitchFamily="18" charset="0"/>
                      </a:endParaRPr>
                    </a:p>
                  </a:txBody>
                  <a:tcPr/>
                </a:tc>
                <a:tc>
                  <a:txBody>
                    <a:bodyPr/>
                    <a:lstStyle/>
                    <a:p>
                      <a:endParaRPr lang="en-US" sz="200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4"/>
                  </a:ext>
                </a:extLst>
              </a:tr>
              <a:tr h="765568">
                <a:tc>
                  <a:txBody>
                    <a:bodyPr/>
                    <a:lstStyle/>
                    <a:p>
                      <a:pPr algn="ctr"/>
                      <a:r>
                        <a:rPr lang="en-US" sz="2000" dirty="0">
                          <a:latin typeface="Times New Roman" panose="02020603050405020304" pitchFamily="18" charset="0"/>
                          <a:cs typeface="Times New Roman" panose="02020603050405020304" pitchFamily="18" charset="0"/>
                        </a:rPr>
                        <a:t>5</a:t>
                      </a:r>
                    </a:p>
                  </a:txBody>
                  <a:tcPr/>
                </a:tc>
                <a:tc>
                  <a:txBody>
                    <a:bodyPr/>
                    <a:lstStyle/>
                    <a:p>
                      <a:r>
                        <a:rPr lang="en-US" sz="2000" dirty="0" err="1">
                          <a:latin typeface="Times New Roman" panose="02020603050405020304" pitchFamily="18" charset="0"/>
                          <a:cs typeface="Times New Roman" panose="02020603050405020304" pitchFamily="18" charset="0"/>
                        </a:rPr>
                        <a:t>Tổ</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chức</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hoạt</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động</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vui</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chơi</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cho</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trẻ</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em</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nhân</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ngày</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quốc</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tế</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thiếu</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nhi</a:t>
                      </a:r>
                      <a:endParaRPr lang="en-US" sz="2000" dirty="0">
                        <a:latin typeface="Times New Roman" panose="02020603050405020304" pitchFamily="18" charset="0"/>
                        <a:cs typeface="Times New Roman" panose="02020603050405020304" pitchFamily="18" charset="0"/>
                      </a:endParaRPr>
                    </a:p>
                  </a:txBody>
                  <a:tcPr/>
                </a:tc>
                <a:tc>
                  <a:txBody>
                    <a:bodyPr/>
                    <a:lstStyle/>
                    <a:p>
                      <a:endParaRPr lang="en-US" sz="2000" dirty="0">
                        <a:latin typeface="Times New Roman" panose="02020603050405020304" pitchFamily="18" charset="0"/>
                        <a:cs typeface="Times New Roman" panose="02020603050405020304" pitchFamily="18" charset="0"/>
                      </a:endParaRPr>
                    </a:p>
                  </a:txBody>
                  <a:tcPr/>
                </a:tc>
                <a:tc>
                  <a:txBody>
                    <a:bodyPr/>
                    <a:lstStyle/>
                    <a:p>
                      <a:endParaRPr lang="en-US" sz="200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5"/>
                  </a:ext>
                </a:extLst>
              </a:tr>
              <a:tr h="754307">
                <a:tc>
                  <a:txBody>
                    <a:bodyPr/>
                    <a:lstStyle/>
                    <a:p>
                      <a:pPr algn="ctr"/>
                      <a:r>
                        <a:rPr lang="en-US" sz="2000" dirty="0">
                          <a:latin typeface="Times New Roman" panose="02020603050405020304" pitchFamily="18" charset="0"/>
                          <a:cs typeface="Times New Roman" panose="02020603050405020304" pitchFamily="18" charset="0"/>
                        </a:rPr>
                        <a:t>6</a:t>
                      </a:r>
                    </a:p>
                  </a:txBody>
                  <a:tcPr/>
                </a:tc>
                <a:tc>
                  <a:txBody>
                    <a:bodyPr/>
                    <a:lstStyle/>
                    <a:p>
                      <a:r>
                        <a:rPr lang="en-US" sz="2000" dirty="0" err="1">
                          <a:latin typeface="Times New Roman" panose="02020603050405020304" pitchFamily="18" charset="0"/>
                          <a:cs typeface="Times New Roman" panose="02020603050405020304" pitchFamily="18" charset="0"/>
                        </a:rPr>
                        <a:t>Lôi</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kéo</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trẻ</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em</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tham</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gia</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vào</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tệ</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nạn</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xã</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hội</a:t>
                      </a:r>
                      <a:endParaRPr lang="en-US" sz="2000" dirty="0">
                        <a:latin typeface="Times New Roman" panose="02020603050405020304" pitchFamily="18" charset="0"/>
                        <a:cs typeface="Times New Roman" panose="02020603050405020304" pitchFamily="18" charset="0"/>
                      </a:endParaRPr>
                    </a:p>
                  </a:txBody>
                  <a:tcPr/>
                </a:tc>
                <a:tc>
                  <a:txBody>
                    <a:bodyPr/>
                    <a:lstStyle/>
                    <a:p>
                      <a:endParaRPr lang="en-US" sz="2000" dirty="0">
                        <a:latin typeface="Times New Roman" panose="02020603050405020304" pitchFamily="18" charset="0"/>
                        <a:cs typeface="Times New Roman" panose="02020603050405020304" pitchFamily="18" charset="0"/>
                      </a:endParaRPr>
                    </a:p>
                  </a:txBody>
                  <a:tcPr/>
                </a:tc>
                <a:tc>
                  <a:txBody>
                    <a:bodyPr/>
                    <a:lstStyle/>
                    <a:p>
                      <a:endParaRPr lang="en-US" sz="2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69627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3"/>
          <p:cNvSpPr txBox="1">
            <a:spLocks noChangeArrowheads="1"/>
          </p:cNvSpPr>
          <p:nvPr/>
        </p:nvSpPr>
        <p:spPr bwMode="auto">
          <a:xfrm>
            <a:off x="1828800" y="766573"/>
            <a:ext cx="7991045" cy="707886"/>
          </a:xfrm>
          <a:prstGeom prst="rect">
            <a:avLst/>
          </a:prstGeom>
          <a:solidFill>
            <a:srgbClr val="FFFF00"/>
          </a:solidFill>
          <a:ln w="9525">
            <a:solidFill>
              <a:srgbClr val="FF33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US" altLang="en-US" sz="2000" b="1" dirty="0" err="1">
                <a:solidFill>
                  <a:srgbClr val="FF00FF"/>
                </a:solidFill>
                <a:latin typeface="Times New Roman" panose="02020603050405020304" pitchFamily="18" charset="0"/>
                <a:cs typeface="Times New Roman" panose="02020603050405020304" pitchFamily="18" charset="0"/>
              </a:rPr>
              <a:t>Trong</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những</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việc</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làm</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sau</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việc</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làm</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nào</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thực</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hiện</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quyền</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trẻ</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em</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việc</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nào</a:t>
            </a:r>
            <a:r>
              <a:rPr lang="en-US" altLang="en-US" sz="2000" b="1" dirty="0">
                <a:solidFill>
                  <a:srgbClr val="FF00FF"/>
                </a:solidFill>
                <a:latin typeface="Times New Roman" panose="02020603050405020304" pitchFamily="18" charset="0"/>
                <a:cs typeface="Times New Roman" panose="02020603050405020304" pitchFamily="18" charset="0"/>
              </a:rPr>
              <a:t> vi </a:t>
            </a:r>
            <a:r>
              <a:rPr lang="en-US" altLang="en-US" sz="2000" b="1" dirty="0" err="1">
                <a:solidFill>
                  <a:srgbClr val="FF00FF"/>
                </a:solidFill>
                <a:latin typeface="Times New Roman" panose="02020603050405020304" pitchFamily="18" charset="0"/>
                <a:cs typeface="Times New Roman" panose="02020603050405020304" pitchFamily="18" charset="0"/>
              </a:rPr>
              <a:t>phạm</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quyền</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trẻ</a:t>
            </a:r>
            <a:r>
              <a:rPr lang="en-US" altLang="en-US" sz="2000" b="1" dirty="0">
                <a:solidFill>
                  <a:srgbClr val="FF00FF"/>
                </a:solidFill>
                <a:latin typeface="Times New Roman" panose="02020603050405020304" pitchFamily="18" charset="0"/>
                <a:cs typeface="Times New Roman" panose="02020603050405020304" pitchFamily="18" charset="0"/>
              </a:rPr>
              <a:t> </a:t>
            </a:r>
            <a:r>
              <a:rPr lang="en-US" altLang="en-US" sz="2000" b="1" dirty="0" err="1">
                <a:solidFill>
                  <a:srgbClr val="FF00FF"/>
                </a:solidFill>
                <a:latin typeface="Times New Roman" panose="02020603050405020304" pitchFamily="18" charset="0"/>
                <a:cs typeface="Times New Roman" panose="02020603050405020304" pitchFamily="18" charset="0"/>
              </a:rPr>
              <a:t>em</a:t>
            </a:r>
            <a:r>
              <a:rPr lang="en-US" altLang="en-US" sz="2000" b="1" dirty="0">
                <a:solidFill>
                  <a:srgbClr val="FF00FF"/>
                </a:solidFill>
                <a:latin typeface="Times New Roman" panose="02020603050405020304" pitchFamily="18" charset="0"/>
                <a:cs typeface="Times New Roman" panose="02020603050405020304" pitchFamily="18" charset="0"/>
              </a:rPr>
              <a:t>?</a:t>
            </a:r>
          </a:p>
        </p:txBody>
      </p:sp>
      <p:pic>
        <p:nvPicPr>
          <p:cNvPr id="9" name="图片 1"/>
          <p:cNvPicPr>
            <a:picLocks noChangeAspect="1"/>
          </p:cNvPicPr>
          <p:nvPr/>
        </p:nvPicPr>
        <p:blipFill rotWithShape="1">
          <a:blip r:embed="rId2" cstate="print">
            <a:extLst>
              <a:ext uri="{28A0092B-C50C-407E-A947-70E740481C1C}">
                <a14:useLocalDpi xmlns:a14="http://schemas.microsoft.com/office/drawing/2010/main" val="0"/>
              </a:ext>
            </a:extLst>
          </a:blip>
          <a:srcRect l="32760" r="8347"/>
          <a:stretch>
            <a:fillRect/>
          </a:stretch>
        </p:blipFill>
        <p:spPr>
          <a:xfrm flipH="1">
            <a:off x="-5454" y="-198316"/>
            <a:ext cx="1440259" cy="2112622"/>
          </a:xfrm>
          <a:prstGeom prst="rect">
            <a:avLst/>
          </a:prstGeom>
        </p:spPr>
      </p:pic>
      <p:pic>
        <p:nvPicPr>
          <p:cNvPr id="10" name="Shape 1"/>
          <p:cNvPicPr/>
          <p:nvPr/>
        </p:nvPicPr>
        <p:blipFill>
          <a:blip r:embed="rId3"/>
          <a:stretch/>
        </p:blipFill>
        <p:spPr>
          <a:xfrm>
            <a:off x="11033760" y="0"/>
            <a:ext cx="1158240" cy="1048385"/>
          </a:xfrm>
          <a:prstGeom prst="rect">
            <a:avLst/>
          </a:prstGeom>
          <a:noFill/>
          <a:ln>
            <a:noFill/>
          </a:ln>
        </p:spPr>
      </p:pic>
      <p:pic>
        <p:nvPicPr>
          <p:cNvPr id="17" name="Google Shape;155;p8"/>
          <p:cNvPicPr preferRelativeResize="0"/>
          <p:nvPr/>
        </p:nvPicPr>
        <p:blipFill rotWithShape="1">
          <a:blip r:embed="rId4">
            <a:alphaModFix/>
          </a:blip>
          <a:srcRect/>
          <a:stretch/>
        </p:blipFill>
        <p:spPr>
          <a:xfrm>
            <a:off x="10433880" y="1632565"/>
            <a:ext cx="1653119" cy="1437033"/>
          </a:xfrm>
          <a:prstGeom prst="rect">
            <a:avLst/>
          </a:prstGeom>
          <a:noFill/>
          <a:ln>
            <a:noFill/>
          </a:ln>
        </p:spPr>
      </p:pic>
      <p:pic>
        <p:nvPicPr>
          <p:cNvPr id="18" name="图片 6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7464" y="-376427"/>
            <a:ext cx="340569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7"/>
          <p:cNvSpPr txBox="1">
            <a:spLocks noChangeArrowheads="1"/>
          </p:cNvSpPr>
          <p:nvPr/>
        </p:nvSpPr>
        <p:spPr bwMode="auto">
          <a:xfrm>
            <a:off x="4041536" y="-61863"/>
            <a:ext cx="3665364"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algn="l" fontAlgn="base">
              <a:lnSpc>
                <a:spcPct val="150000"/>
              </a:lnSpc>
              <a:spcBef>
                <a:spcPct val="0"/>
              </a:spcBef>
              <a:spcAft>
                <a:spcPct val="0"/>
              </a:spcAft>
            </a:pPr>
            <a:r>
              <a:rPr lang="en-US" altLang="en-US" sz="2800" b="1" dirty="0">
                <a:solidFill>
                  <a:srgbClr val="0070C0"/>
                </a:solidFill>
                <a:latin typeface="Times New Roman" panose="02020603050405020304" pitchFamily="18" charset="0"/>
                <a:cs typeface="Times New Roman" panose="02020603050405020304" pitchFamily="18" charset="0"/>
              </a:rPr>
              <a:t> BÀI TẬP 2. </a:t>
            </a:r>
            <a:endParaRPr lang="en-US" altLang="en-US" sz="2000" dirty="0">
              <a:solidFill>
                <a:srgbClr val="5F5F5F"/>
              </a:solidFill>
              <a:latin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nvGraphicFramePr>
        <p:xfrm>
          <a:off x="802258" y="1632565"/>
          <a:ext cx="9357744" cy="5092468"/>
        </p:xfrm>
        <a:graphic>
          <a:graphicData uri="http://schemas.openxmlformats.org/drawingml/2006/table">
            <a:tbl>
              <a:tblPr firstRow="1" bandRow="1">
                <a:tableStyleId>{5C22544A-7EE6-4342-B048-85BDC9FD1C3A}</a:tableStyleId>
              </a:tblPr>
              <a:tblGrid>
                <a:gridCol w="1115970">
                  <a:extLst>
                    <a:ext uri="{9D8B030D-6E8A-4147-A177-3AD203B41FA5}">
                      <a16:colId xmlns:a16="http://schemas.microsoft.com/office/drawing/2014/main" val="20000"/>
                    </a:ext>
                  </a:extLst>
                </a:gridCol>
                <a:gridCol w="4685118">
                  <a:extLst>
                    <a:ext uri="{9D8B030D-6E8A-4147-A177-3AD203B41FA5}">
                      <a16:colId xmlns:a16="http://schemas.microsoft.com/office/drawing/2014/main" val="20001"/>
                    </a:ext>
                  </a:extLst>
                </a:gridCol>
                <a:gridCol w="1809594">
                  <a:extLst>
                    <a:ext uri="{9D8B030D-6E8A-4147-A177-3AD203B41FA5}">
                      <a16:colId xmlns:a16="http://schemas.microsoft.com/office/drawing/2014/main" val="20002"/>
                    </a:ext>
                  </a:extLst>
                </a:gridCol>
                <a:gridCol w="1747062">
                  <a:extLst>
                    <a:ext uri="{9D8B030D-6E8A-4147-A177-3AD203B41FA5}">
                      <a16:colId xmlns:a16="http://schemas.microsoft.com/office/drawing/2014/main" val="20003"/>
                    </a:ext>
                  </a:extLst>
                </a:gridCol>
              </a:tblGrid>
              <a:tr h="765568">
                <a:tc>
                  <a:txBody>
                    <a:bodyPr/>
                    <a:lstStyle/>
                    <a:p>
                      <a:r>
                        <a:rPr lang="en-US" sz="2000" dirty="0">
                          <a:latin typeface="Times New Roman" panose="02020603050405020304" pitchFamily="18" charset="0"/>
                          <a:cs typeface="Times New Roman" panose="02020603050405020304" pitchFamily="18" charset="0"/>
                        </a:rPr>
                        <a:t>STT</a:t>
                      </a:r>
                    </a:p>
                  </a:txBody>
                  <a:tcPr/>
                </a:tc>
                <a:tc>
                  <a:txBody>
                    <a:bodyPr/>
                    <a:lstStyle/>
                    <a:p>
                      <a:r>
                        <a:rPr lang="en-US" sz="2000" dirty="0" err="1">
                          <a:latin typeface="Times New Roman" panose="02020603050405020304" pitchFamily="18" charset="0"/>
                          <a:cs typeface="Times New Roman" panose="02020603050405020304" pitchFamily="18" charset="0"/>
                        </a:rPr>
                        <a:t>Hành</a:t>
                      </a:r>
                      <a:r>
                        <a:rPr lang="en-US" sz="2000" baseline="0" dirty="0">
                          <a:latin typeface="Times New Roman" panose="02020603050405020304" pitchFamily="18" charset="0"/>
                          <a:cs typeface="Times New Roman" panose="02020603050405020304" pitchFamily="18" charset="0"/>
                        </a:rPr>
                        <a:t> vi</a:t>
                      </a:r>
                      <a:endParaRPr lang="en-US" sz="2000" dirty="0">
                        <a:latin typeface="Times New Roman" panose="02020603050405020304" pitchFamily="18" charset="0"/>
                        <a:cs typeface="Times New Roman" panose="02020603050405020304" pitchFamily="18" charset="0"/>
                      </a:endParaRPr>
                    </a:p>
                  </a:txBody>
                  <a:tcPr/>
                </a:tc>
                <a:tc>
                  <a:txBody>
                    <a:bodyPr/>
                    <a:lstStyle/>
                    <a:p>
                      <a:r>
                        <a:rPr lang="en-US" sz="2000" dirty="0" err="1">
                          <a:latin typeface="Times New Roman" panose="02020603050405020304" pitchFamily="18" charset="0"/>
                          <a:cs typeface="Times New Roman" panose="02020603050405020304" pitchFamily="18" charset="0"/>
                        </a:rPr>
                        <a:t>Thực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hiện</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quyền</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trẻ</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em</a:t>
                      </a:r>
                      <a:r>
                        <a:rPr lang="en-US" sz="2000" baseline="0"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txBody>
                  <a:tcPr/>
                </a:tc>
                <a:tc>
                  <a:txBody>
                    <a:bodyPr/>
                    <a:lstStyle/>
                    <a:p>
                      <a:r>
                        <a:rPr lang="en-US" sz="2000" dirty="0" err="1">
                          <a:latin typeface="Times New Roman" panose="02020603050405020304" pitchFamily="18" charset="0"/>
                          <a:cs typeface="Times New Roman" panose="02020603050405020304" pitchFamily="18" charset="0"/>
                        </a:rPr>
                        <a:t>Xâm</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phạm</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quyền</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trẻ</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em</a:t>
                      </a:r>
                      <a:endParaRPr lang="en-US" sz="2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0"/>
                  </a:ext>
                </a:extLst>
              </a:tr>
              <a:tr h="754307">
                <a:tc>
                  <a:txBody>
                    <a:bodyPr/>
                    <a:lstStyle/>
                    <a:p>
                      <a:pPr algn="ctr"/>
                      <a:r>
                        <a:rPr lang="en-US" sz="2000" dirty="0">
                          <a:latin typeface="Times New Roman" panose="02020603050405020304" pitchFamily="18" charset="0"/>
                          <a:cs typeface="Times New Roman" panose="02020603050405020304" pitchFamily="18" charset="0"/>
                        </a:rPr>
                        <a:t>1</a:t>
                      </a:r>
                    </a:p>
                  </a:txBody>
                  <a:tcPr/>
                </a:tc>
                <a:tc>
                  <a:txBody>
                    <a:bodyPr/>
                    <a:lstStyle/>
                    <a:p>
                      <a:r>
                        <a:rPr lang="en-US" sz="2000" dirty="0" err="1">
                          <a:latin typeface="Times New Roman" panose="02020603050405020304" pitchFamily="18" charset="0"/>
                          <a:cs typeface="Times New Roman" panose="02020603050405020304" pitchFamily="18" charset="0"/>
                        </a:rPr>
                        <a:t>Tổ</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chức</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việc</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làm</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cho</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trẻ</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gặp</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khó</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khăn</a:t>
                      </a:r>
                      <a:endParaRPr lang="en-US" sz="2000" dirty="0">
                        <a:latin typeface="Times New Roman" panose="02020603050405020304" pitchFamily="18" charset="0"/>
                        <a:cs typeface="Times New Roman" panose="02020603050405020304" pitchFamily="18" charset="0"/>
                      </a:endParaRPr>
                    </a:p>
                  </a:txBody>
                  <a:tcPr/>
                </a:tc>
                <a:tc>
                  <a:txBody>
                    <a:bodyPr/>
                    <a:lstStyle/>
                    <a:p>
                      <a:pPr algn="ctr"/>
                      <a:r>
                        <a:rPr lang="en-US" sz="2000" dirty="0">
                          <a:latin typeface="Times New Roman" panose="02020603050405020304" pitchFamily="18" charset="0"/>
                          <a:cs typeface="Times New Roman" panose="02020603050405020304" pitchFamily="18" charset="0"/>
                        </a:rPr>
                        <a:t>x</a:t>
                      </a:r>
                    </a:p>
                  </a:txBody>
                  <a:tcPr/>
                </a:tc>
                <a:tc>
                  <a:txBody>
                    <a:bodyPr/>
                    <a:lstStyle/>
                    <a:p>
                      <a:pPr algn="ctr"/>
                      <a:endParaRPr lang="en-US" sz="200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1"/>
                  </a:ext>
                </a:extLst>
              </a:tr>
              <a:tr h="765568">
                <a:tc>
                  <a:txBody>
                    <a:bodyPr/>
                    <a:lstStyle/>
                    <a:p>
                      <a:pPr algn="ctr"/>
                      <a:r>
                        <a:rPr lang="en-US" sz="2000" dirty="0">
                          <a:latin typeface="Times New Roman" panose="02020603050405020304" pitchFamily="18" charset="0"/>
                          <a:cs typeface="Times New Roman" panose="02020603050405020304" pitchFamily="18" charset="0"/>
                        </a:rPr>
                        <a:t>2</a:t>
                      </a:r>
                    </a:p>
                  </a:txBody>
                  <a:tcPr/>
                </a:tc>
                <a:tc>
                  <a:txBody>
                    <a:bodyPr/>
                    <a:lstStyle/>
                    <a:p>
                      <a:r>
                        <a:rPr lang="en-US" sz="2000" dirty="0" err="1">
                          <a:latin typeface="Times New Roman" panose="02020603050405020304" pitchFamily="18" charset="0"/>
                          <a:cs typeface="Times New Roman" panose="02020603050405020304" pitchFamily="18" charset="0"/>
                        </a:rPr>
                        <a:t>Thường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xuyên</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tiêm</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phòng</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dịch</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bệnh</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cho</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trẻ</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em</a:t>
                      </a:r>
                      <a:r>
                        <a:rPr lang="en-US" sz="2000" baseline="0"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txBody>
                  <a:tcPr/>
                </a:tc>
                <a:tc>
                  <a:txBody>
                    <a:bodyPr/>
                    <a:lstStyle/>
                    <a:p>
                      <a:pPr algn="ctr"/>
                      <a:r>
                        <a:rPr lang="en-US" sz="2000" dirty="0">
                          <a:latin typeface="Times New Roman" panose="02020603050405020304" pitchFamily="18" charset="0"/>
                          <a:cs typeface="Times New Roman" panose="02020603050405020304" pitchFamily="18" charset="0"/>
                        </a:rPr>
                        <a:t>x</a:t>
                      </a:r>
                    </a:p>
                  </a:txBody>
                  <a:tcPr/>
                </a:tc>
                <a:tc>
                  <a:txBody>
                    <a:bodyPr/>
                    <a:lstStyle/>
                    <a:p>
                      <a:pPr algn="ctr"/>
                      <a:endParaRPr lang="en-US" sz="200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2"/>
                  </a:ext>
                </a:extLst>
              </a:tr>
              <a:tr h="532843">
                <a:tc>
                  <a:txBody>
                    <a:bodyPr/>
                    <a:lstStyle/>
                    <a:p>
                      <a:pPr algn="ctr"/>
                      <a:r>
                        <a:rPr lang="en-US" sz="2000" dirty="0">
                          <a:latin typeface="Times New Roman" panose="02020603050405020304" pitchFamily="18" charset="0"/>
                          <a:cs typeface="Times New Roman" panose="02020603050405020304" pitchFamily="18" charset="0"/>
                        </a:rPr>
                        <a:t>3</a:t>
                      </a:r>
                    </a:p>
                  </a:txBody>
                  <a:tcPr/>
                </a:tc>
                <a:tc>
                  <a:txBody>
                    <a:bodyPr/>
                    <a:lstStyle/>
                    <a:p>
                      <a:r>
                        <a:rPr lang="en-US" sz="2000" dirty="0" err="1">
                          <a:latin typeface="Times New Roman" panose="02020603050405020304" pitchFamily="18" charset="0"/>
                          <a:cs typeface="Times New Roman" panose="02020603050405020304" pitchFamily="18" charset="0"/>
                        </a:rPr>
                        <a:t>Ngược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đãi</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trẻ</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em</a:t>
                      </a:r>
                      <a:endParaRPr lang="en-US" sz="2000" dirty="0">
                        <a:latin typeface="Times New Roman" panose="02020603050405020304" pitchFamily="18" charset="0"/>
                        <a:cs typeface="Times New Roman" panose="02020603050405020304" pitchFamily="18" charset="0"/>
                      </a:endParaRPr>
                    </a:p>
                  </a:txBody>
                  <a:tcPr/>
                </a:tc>
                <a:tc>
                  <a:txBody>
                    <a:bodyPr/>
                    <a:lstStyle/>
                    <a:p>
                      <a:pPr algn="ctr"/>
                      <a:endParaRPr lang="en-US" sz="2000" dirty="0">
                        <a:latin typeface="Times New Roman" panose="02020603050405020304" pitchFamily="18" charset="0"/>
                        <a:cs typeface="Times New Roman" panose="02020603050405020304" pitchFamily="18" charset="0"/>
                      </a:endParaRPr>
                    </a:p>
                  </a:txBody>
                  <a:tcPr/>
                </a:tc>
                <a:tc>
                  <a:txBody>
                    <a:bodyPr/>
                    <a:lstStyle/>
                    <a:p>
                      <a:pPr algn="ctr"/>
                      <a:r>
                        <a:rPr lang="en-US" sz="2000" dirty="0">
                          <a:latin typeface="Times New Roman" panose="02020603050405020304" pitchFamily="18" charset="0"/>
                          <a:cs typeface="Times New Roman" panose="02020603050405020304" pitchFamily="18" charset="0"/>
                        </a:rPr>
                        <a:t>x</a:t>
                      </a:r>
                    </a:p>
                  </a:txBody>
                  <a:tcPr/>
                </a:tc>
                <a:extLst>
                  <a:ext uri="{0D108BD9-81ED-4DB2-BD59-A6C34878D82A}">
                    <a16:rowId xmlns:a16="http://schemas.microsoft.com/office/drawing/2014/main" val="10003"/>
                  </a:ext>
                </a:extLst>
              </a:tr>
              <a:tr h="754307">
                <a:tc>
                  <a:txBody>
                    <a:bodyPr/>
                    <a:lstStyle/>
                    <a:p>
                      <a:pPr algn="ctr"/>
                      <a:r>
                        <a:rPr lang="en-US" sz="2000" dirty="0">
                          <a:latin typeface="Times New Roman" panose="02020603050405020304" pitchFamily="18" charset="0"/>
                          <a:cs typeface="Times New Roman" panose="02020603050405020304" pitchFamily="18" charset="0"/>
                        </a:rPr>
                        <a:t>4</a:t>
                      </a:r>
                    </a:p>
                  </a:txBody>
                  <a:tcPr/>
                </a:tc>
                <a:tc>
                  <a:txBody>
                    <a:bodyPr/>
                    <a:lstStyle/>
                    <a:p>
                      <a:r>
                        <a:rPr lang="en-US" sz="2000" dirty="0" err="1">
                          <a:latin typeface="Times New Roman" panose="02020603050405020304" pitchFamily="18" charset="0"/>
                          <a:cs typeface="Times New Roman" panose="02020603050405020304" pitchFamily="18" charset="0"/>
                        </a:rPr>
                        <a:t>Bắt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trẻ</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em</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bỏ</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học</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đi</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lao</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động</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kiếm</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tiền</a:t>
                      </a:r>
                      <a:endParaRPr lang="en-US" sz="2000" dirty="0">
                        <a:latin typeface="Times New Roman" panose="02020603050405020304" pitchFamily="18" charset="0"/>
                        <a:cs typeface="Times New Roman" panose="02020603050405020304" pitchFamily="18" charset="0"/>
                      </a:endParaRPr>
                    </a:p>
                  </a:txBody>
                  <a:tcPr/>
                </a:tc>
                <a:tc>
                  <a:txBody>
                    <a:bodyPr/>
                    <a:lstStyle/>
                    <a:p>
                      <a:pPr algn="ctr"/>
                      <a:endParaRPr lang="en-US" sz="2000" dirty="0">
                        <a:latin typeface="Times New Roman" panose="02020603050405020304" pitchFamily="18" charset="0"/>
                        <a:cs typeface="Times New Roman" panose="02020603050405020304" pitchFamily="18" charset="0"/>
                      </a:endParaRPr>
                    </a:p>
                  </a:txBody>
                  <a:tcPr/>
                </a:tc>
                <a:tc>
                  <a:txBody>
                    <a:bodyPr/>
                    <a:lstStyle/>
                    <a:p>
                      <a:pPr algn="ctr"/>
                      <a:r>
                        <a:rPr lang="en-US" sz="2000" dirty="0">
                          <a:latin typeface="Times New Roman" panose="02020603050405020304" pitchFamily="18" charset="0"/>
                          <a:cs typeface="Times New Roman" panose="02020603050405020304" pitchFamily="18" charset="0"/>
                        </a:rPr>
                        <a:t>x</a:t>
                      </a:r>
                    </a:p>
                  </a:txBody>
                  <a:tcPr/>
                </a:tc>
                <a:extLst>
                  <a:ext uri="{0D108BD9-81ED-4DB2-BD59-A6C34878D82A}">
                    <a16:rowId xmlns:a16="http://schemas.microsoft.com/office/drawing/2014/main" val="10004"/>
                  </a:ext>
                </a:extLst>
              </a:tr>
              <a:tr h="765568">
                <a:tc>
                  <a:txBody>
                    <a:bodyPr/>
                    <a:lstStyle/>
                    <a:p>
                      <a:pPr algn="ctr"/>
                      <a:r>
                        <a:rPr lang="en-US" sz="2000" dirty="0">
                          <a:latin typeface="Times New Roman" panose="02020603050405020304" pitchFamily="18" charset="0"/>
                          <a:cs typeface="Times New Roman" panose="02020603050405020304" pitchFamily="18" charset="0"/>
                        </a:rPr>
                        <a:t>5</a:t>
                      </a:r>
                    </a:p>
                  </a:txBody>
                  <a:tcPr/>
                </a:tc>
                <a:tc>
                  <a:txBody>
                    <a:bodyPr/>
                    <a:lstStyle/>
                    <a:p>
                      <a:r>
                        <a:rPr lang="en-US" sz="2000" dirty="0" err="1">
                          <a:latin typeface="Times New Roman" panose="02020603050405020304" pitchFamily="18" charset="0"/>
                          <a:cs typeface="Times New Roman" panose="02020603050405020304" pitchFamily="18" charset="0"/>
                        </a:rPr>
                        <a:t>Tổ</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chức</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hoạt</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động</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vui</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chơi</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cho</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trẻ</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em</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nhân</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ngày</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quốc</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tế</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thiếu</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nhi</a:t>
                      </a:r>
                      <a:endParaRPr lang="en-US" sz="2000" dirty="0">
                        <a:latin typeface="Times New Roman" panose="02020603050405020304" pitchFamily="18" charset="0"/>
                        <a:cs typeface="Times New Roman" panose="02020603050405020304" pitchFamily="18" charset="0"/>
                      </a:endParaRPr>
                    </a:p>
                  </a:txBody>
                  <a:tcPr/>
                </a:tc>
                <a:tc>
                  <a:txBody>
                    <a:bodyPr/>
                    <a:lstStyle/>
                    <a:p>
                      <a:pPr algn="ctr"/>
                      <a:r>
                        <a:rPr lang="en-US" sz="2000" dirty="0">
                          <a:latin typeface="Times New Roman" panose="02020603050405020304" pitchFamily="18" charset="0"/>
                          <a:cs typeface="Times New Roman" panose="02020603050405020304" pitchFamily="18" charset="0"/>
                        </a:rPr>
                        <a:t>x</a:t>
                      </a:r>
                    </a:p>
                  </a:txBody>
                  <a:tcPr/>
                </a:tc>
                <a:tc>
                  <a:txBody>
                    <a:bodyPr/>
                    <a:lstStyle/>
                    <a:p>
                      <a:pPr algn="ctr"/>
                      <a:endParaRPr lang="en-US" sz="2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5"/>
                  </a:ext>
                </a:extLst>
              </a:tr>
              <a:tr h="754307">
                <a:tc>
                  <a:txBody>
                    <a:bodyPr/>
                    <a:lstStyle/>
                    <a:p>
                      <a:pPr algn="ctr"/>
                      <a:r>
                        <a:rPr lang="en-US" sz="2000" dirty="0">
                          <a:latin typeface="Times New Roman" panose="02020603050405020304" pitchFamily="18" charset="0"/>
                          <a:cs typeface="Times New Roman" panose="02020603050405020304" pitchFamily="18" charset="0"/>
                        </a:rPr>
                        <a:t>6</a:t>
                      </a:r>
                    </a:p>
                  </a:txBody>
                  <a:tcPr/>
                </a:tc>
                <a:tc>
                  <a:txBody>
                    <a:bodyPr/>
                    <a:lstStyle/>
                    <a:p>
                      <a:r>
                        <a:rPr lang="en-US" sz="2000" dirty="0" err="1">
                          <a:latin typeface="Times New Roman" panose="02020603050405020304" pitchFamily="18" charset="0"/>
                          <a:cs typeface="Times New Roman" panose="02020603050405020304" pitchFamily="18" charset="0"/>
                        </a:rPr>
                        <a:t>Lôi</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kéo</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trẻ</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em</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tham</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gia</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vào</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tệ</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nạn</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xã</a:t>
                      </a:r>
                      <a:r>
                        <a:rPr lang="en-US" sz="2000" baseline="0" dirty="0">
                          <a:latin typeface="Times New Roman" panose="02020603050405020304" pitchFamily="18" charset="0"/>
                          <a:cs typeface="Times New Roman" panose="02020603050405020304" pitchFamily="18" charset="0"/>
                        </a:rPr>
                        <a:t> </a:t>
                      </a:r>
                      <a:r>
                        <a:rPr lang="en-US" sz="2000" baseline="0" dirty="0" err="1">
                          <a:latin typeface="Times New Roman" panose="02020603050405020304" pitchFamily="18" charset="0"/>
                          <a:cs typeface="Times New Roman" panose="02020603050405020304" pitchFamily="18" charset="0"/>
                        </a:rPr>
                        <a:t>hội</a:t>
                      </a:r>
                      <a:endParaRPr lang="en-US" sz="2000" dirty="0">
                        <a:latin typeface="Times New Roman" panose="02020603050405020304" pitchFamily="18" charset="0"/>
                        <a:cs typeface="Times New Roman" panose="02020603050405020304" pitchFamily="18" charset="0"/>
                      </a:endParaRPr>
                    </a:p>
                  </a:txBody>
                  <a:tcPr/>
                </a:tc>
                <a:tc>
                  <a:txBody>
                    <a:bodyPr/>
                    <a:lstStyle/>
                    <a:p>
                      <a:pPr algn="ctr"/>
                      <a:endParaRPr lang="en-US" sz="2000" dirty="0">
                        <a:latin typeface="Times New Roman" panose="02020603050405020304" pitchFamily="18" charset="0"/>
                        <a:cs typeface="Times New Roman" panose="02020603050405020304" pitchFamily="18" charset="0"/>
                      </a:endParaRPr>
                    </a:p>
                  </a:txBody>
                  <a:tcPr/>
                </a:tc>
                <a:tc>
                  <a:txBody>
                    <a:bodyPr/>
                    <a:lstStyle/>
                    <a:p>
                      <a:pPr algn="ctr"/>
                      <a:r>
                        <a:rPr lang="en-US" sz="2000" dirty="0">
                          <a:latin typeface="Times New Roman" panose="02020603050405020304" pitchFamily="18" charset="0"/>
                          <a:cs typeface="Times New Roman" panose="02020603050405020304" pitchFamily="18" charset="0"/>
                        </a:rPr>
                        <a:t>x</a:t>
                      </a: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755552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descr="cartoon,campus,book,learn,knowledge,matchman,magnifier,school,textbox,hand  painted,brief stro… in 2021 | Happy new year text, Powerpoint presentation  design, School post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63"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extBox 2"/>
          <p:cNvSpPr txBox="1">
            <a:spLocks noChangeArrowheads="1"/>
          </p:cNvSpPr>
          <p:nvPr/>
        </p:nvSpPr>
        <p:spPr bwMode="auto">
          <a:xfrm>
            <a:off x="1457864" y="543464"/>
            <a:ext cx="945937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3200" dirty="0" err="1">
                <a:solidFill>
                  <a:srgbClr val="FF0000"/>
                </a:solidFill>
                <a:latin typeface="Times New Roman" panose="02020603050405020304" pitchFamily="18" charset="0"/>
                <a:cs typeface="Times New Roman" panose="02020603050405020304" pitchFamily="18" charset="0"/>
              </a:rPr>
              <a:t>Những</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việc</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làm</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tốt</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thực</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hiện</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quyền</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trẻ</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em</a:t>
            </a:r>
            <a:endParaRPr lang="en-US" altLang="en-US" sz="3200" dirty="0">
              <a:solidFill>
                <a:srgbClr val="000000"/>
              </a:solidFill>
              <a:latin typeface="Times New Roman" panose="02020603050405020304" pitchFamily="18" charset="0"/>
              <a:cs typeface="Times New Roman" panose="02020603050405020304" pitchFamily="18" charset="0"/>
            </a:endParaRPr>
          </a:p>
        </p:txBody>
      </p:sp>
      <p:sp>
        <p:nvSpPr>
          <p:cNvPr id="26628" name="TextBox 3"/>
          <p:cNvSpPr txBox="1">
            <a:spLocks noChangeArrowheads="1"/>
          </p:cNvSpPr>
          <p:nvPr/>
        </p:nvSpPr>
        <p:spPr bwMode="auto">
          <a:xfrm>
            <a:off x="1565275" y="3602038"/>
            <a:ext cx="881221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42900" indent="-342900">
              <a:lnSpc>
                <a:spcPct val="100000"/>
              </a:lnSpc>
              <a:spcBef>
                <a:spcPct val="0"/>
              </a:spcBef>
              <a:buFontTx/>
              <a:buChar char="-"/>
            </a:pPr>
            <a:r>
              <a:rPr lang="en-US" sz="2400" b="1" i="1" dirty="0" err="1"/>
              <a:t>Dạy</a:t>
            </a:r>
            <a:r>
              <a:rPr lang="en-US" sz="2400" b="1" i="1" dirty="0"/>
              <a:t> </a:t>
            </a:r>
            <a:r>
              <a:rPr lang="en-US" sz="2400" b="1" i="1" dirty="0" err="1"/>
              <a:t>nghề</a:t>
            </a:r>
            <a:r>
              <a:rPr lang="en-US" sz="2400" b="1" i="1" dirty="0"/>
              <a:t> </a:t>
            </a:r>
            <a:r>
              <a:rPr lang="en-US" sz="2400" b="1" i="1" dirty="0" err="1"/>
              <a:t>cho</a:t>
            </a:r>
            <a:r>
              <a:rPr lang="en-US" sz="2400" b="1" i="1" dirty="0"/>
              <a:t> </a:t>
            </a:r>
            <a:r>
              <a:rPr lang="en-US" sz="2400" b="1" i="1" dirty="0" err="1"/>
              <a:t>trẻ</a:t>
            </a:r>
            <a:r>
              <a:rPr lang="en-US" sz="2400" b="1" i="1" dirty="0"/>
              <a:t> </a:t>
            </a:r>
            <a:r>
              <a:rPr lang="en-US" sz="2400" b="1" i="1" dirty="0" err="1"/>
              <a:t>mồ</a:t>
            </a:r>
            <a:r>
              <a:rPr lang="en-US" sz="2400" b="1" i="1" dirty="0"/>
              <a:t> </a:t>
            </a:r>
            <a:r>
              <a:rPr lang="en-US" sz="2400" b="1" i="1" dirty="0" err="1"/>
              <a:t>côi</a:t>
            </a:r>
            <a:r>
              <a:rPr lang="en-US" sz="2400" b="1" i="1" dirty="0"/>
              <a:t>.</a:t>
            </a:r>
          </a:p>
          <a:p>
            <a:pPr marL="342900" indent="-342900">
              <a:lnSpc>
                <a:spcPct val="100000"/>
              </a:lnSpc>
              <a:spcBef>
                <a:spcPct val="0"/>
              </a:spcBef>
              <a:buFontTx/>
              <a:buChar char="-"/>
            </a:pPr>
            <a:r>
              <a:rPr lang="en-US" sz="2400" b="1" i="1" dirty="0" err="1"/>
              <a:t>Mở</a:t>
            </a:r>
            <a:r>
              <a:rPr lang="en-US" sz="2400" b="1" i="1" dirty="0"/>
              <a:t> </a:t>
            </a:r>
            <a:r>
              <a:rPr lang="en-US" sz="2400" b="1" i="1" dirty="0" err="1"/>
              <a:t>trường</a:t>
            </a:r>
            <a:r>
              <a:rPr lang="en-US" sz="2400" b="1" i="1" dirty="0"/>
              <a:t> </a:t>
            </a:r>
            <a:r>
              <a:rPr lang="en-US" sz="2400" b="1" i="1" dirty="0" err="1"/>
              <a:t>lớp</a:t>
            </a:r>
            <a:r>
              <a:rPr lang="en-US" sz="2400" b="1" i="1" dirty="0"/>
              <a:t> </a:t>
            </a:r>
            <a:r>
              <a:rPr lang="en-US" sz="2400" b="1" i="1" dirty="0" err="1"/>
              <a:t>cho</a:t>
            </a:r>
            <a:r>
              <a:rPr lang="en-US" sz="2400" b="1" i="1" dirty="0"/>
              <a:t> </a:t>
            </a:r>
            <a:r>
              <a:rPr lang="en-US" sz="2400" b="1" i="1" dirty="0" err="1"/>
              <a:t>trẻ</a:t>
            </a:r>
            <a:r>
              <a:rPr lang="en-US" sz="2400" b="1" i="1" dirty="0"/>
              <a:t> </a:t>
            </a:r>
            <a:r>
              <a:rPr lang="en-US" sz="2400" b="1" i="1" dirty="0" err="1"/>
              <a:t>em</a:t>
            </a:r>
            <a:r>
              <a:rPr lang="en-US" sz="2400" b="1" i="1" dirty="0"/>
              <a:t> </a:t>
            </a:r>
            <a:r>
              <a:rPr lang="en-US" sz="2400" b="1" i="1" dirty="0" err="1"/>
              <a:t>lang</a:t>
            </a:r>
            <a:r>
              <a:rPr lang="en-US" sz="2400" b="1" i="1" dirty="0"/>
              <a:t> thang </a:t>
            </a:r>
            <a:r>
              <a:rPr lang="en-US" sz="2400" b="1" i="1" dirty="0" err="1"/>
              <a:t>cơ</a:t>
            </a:r>
            <a:r>
              <a:rPr lang="en-US" sz="2400" b="1" i="1" dirty="0"/>
              <a:t> </a:t>
            </a:r>
            <a:r>
              <a:rPr lang="en-US" sz="2400" b="1" i="1" dirty="0" err="1"/>
              <a:t>nhỡ</a:t>
            </a:r>
            <a:r>
              <a:rPr lang="en-US" sz="2400" b="1" i="1" dirty="0"/>
              <a:t>, </a:t>
            </a:r>
            <a:r>
              <a:rPr lang="en-US" sz="2400" b="1" i="1" dirty="0" err="1"/>
              <a:t>trẻ</a:t>
            </a:r>
            <a:r>
              <a:rPr lang="en-US" sz="2400" b="1" i="1" dirty="0"/>
              <a:t> </a:t>
            </a:r>
            <a:r>
              <a:rPr lang="en-US" sz="2400" b="1" i="1" dirty="0" err="1"/>
              <a:t>em</a:t>
            </a:r>
            <a:r>
              <a:rPr lang="en-US" sz="2400" b="1" i="1" dirty="0"/>
              <a:t> </a:t>
            </a:r>
            <a:r>
              <a:rPr lang="en-US" sz="2400" b="1" i="1" dirty="0" err="1"/>
              <a:t>khuyết</a:t>
            </a:r>
            <a:r>
              <a:rPr lang="en-US" sz="2400" b="1" i="1" dirty="0"/>
              <a:t> </a:t>
            </a:r>
            <a:r>
              <a:rPr lang="en-US" sz="2400" b="1" i="1" dirty="0" err="1"/>
              <a:t>tật</a:t>
            </a:r>
            <a:endParaRPr lang="en-US" sz="2400" b="1" i="1" dirty="0"/>
          </a:p>
          <a:p>
            <a:pPr marL="342900" indent="-342900">
              <a:lnSpc>
                <a:spcPct val="100000"/>
              </a:lnSpc>
              <a:spcBef>
                <a:spcPct val="0"/>
              </a:spcBef>
              <a:buFontTx/>
              <a:buChar char="-"/>
            </a:pPr>
            <a:r>
              <a:rPr lang="en-US" sz="2400" b="1" i="1" dirty="0"/>
              <a:t> </a:t>
            </a:r>
            <a:r>
              <a:rPr lang="en-US" sz="2400" b="1" i="1" dirty="0" err="1"/>
              <a:t>Khám</a:t>
            </a:r>
            <a:r>
              <a:rPr lang="en-US" sz="2400" b="1" i="1" dirty="0"/>
              <a:t> </a:t>
            </a:r>
            <a:r>
              <a:rPr lang="en-US" sz="2400" b="1" i="1" dirty="0" err="1"/>
              <a:t>chữa</a:t>
            </a:r>
            <a:r>
              <a:rPr lang="en-US" sz="2400" b="1" i="1" dirty="0"/>
              <a:t> </a:t>
            </a:r>
            <a:r>
              <a:rPr lang="en-US" sz="2400" b="1" i="1" dirty="0" err="1"/>
              <a:t>bệnh</a:t>
            </a:r>
            <a:r>
              <a:rPr lang="en-US" sz="2400" b="1" i="1" dirty="0"/>
              <a:t> </a:t>
            </a:r>
            <a:r>
              <a:rPr lang="en-US" sz="2400" b="1" i="1" dirty="0" err="1"/>
              <a:t>miễn</a:t>
            </a:r>
            <a:r>
              <a:rPr lang="en-US" sz="2400" b="1" i="1" dirty="0"/>
              <a:t> </a:t>
            </a:r>
            <a:r>
              <a:rPr lang="en-US" sz="2400" b="1" i="1" dirty="0" err="1"/>
              <a:t>phí</a:t>
            </a:r>
            <a:r>
              <a:rPr lang="en-US" sz="2400" b="1" i="1" dirty="0"/>
              <a:t> </a:t>
            </a:r>
            <a:r>
              <a:rPr lang="en-US" sz="2400" b="1" i="1" dirty="0" err="1"/>
              <a:t>cho</a:t>
            </a:r>
            <a:r>
              <a:rPr lang="en-US" sz="2400" b="1" i="1" dirty="0"/>
              <a:t> </a:t>
            </a:r>
            <a:r>
              <a:rPr lang="en-US" sz="2400" b="1" i="1" dirty="0" err="1"/>
              <a:t>trẻ</a:t>
            </a:r>
            <a:r>
              <a:rPr lang="en-US" sz="2400" b="1" i="1" dirty="0"/>
              <a:t> </a:t>
            </a:r>
            <a:r>
              <a:rPr lang="en-US" sz="2400" b="1" i="1" dirty="0" err="1"/>
              <a:t>em</a:t>
            </a:r>
            <a:r>
              <a:rPr lang="en-US" sz="2400" b="1" i="1" dirty="0"/>
              <a:t> </a:t>
            </a:r>
            <a:r>
              <a:rPr lang="en-US" sz="2400" b="1" i="1" dirty="0" err="1"/>
              <a:t>nghèo</a:t>
            </a:r>
            <a:r>
              <a:rPr lang="en-US" sz="2400" b="1" i="1" dirty="0"/>
              <a:t>, </a:t>
            </a:r>
            <a:r>
              <a:rPr lang="en-US" sz="2400" b="1" i="1" dirty="0" err="1"/>
              <a:t>phẫu</a:t>
            </a:r>
            <a:r>
              <a:rPr lang="en-US" sz="2400" b="1" i="1" dirty="0"/>
              <a:t> </a:t>
            </a:r>
            <a:r>
              <a:rPr lang="en-US" sz="2400" b="1" i="1" dirty="0" err="1"/>
              <a:t>thuật</a:t>
            </a:r>
            <a:r>
              <a:rPr lang="en-US" sz="2400" b="1" i="1" dirty="0"/>
              <a:t> </a:t>
            </a:r>
            <a:r>
              <a:rPr lang="en-US" sz="2400" b="1" i="1" dirty="0" err="1"/>
              <a:t>nụ</a:t>
            </a:r>
            <a:r>
              <a:rPr lang="en-US" sz="2400" b="1" i="1" dirty="0"/>
              <a:t> </a:t>
            </a:r>
            <a:r>
              <a:rPr lang="en-US" sz="2400" b="1" i="1" dirty="0" err="1"/>
              <a:t>cười</a:t>
            </a:r>
            <a:r>
              <a:rPr lang="en-US" sz="2400" b="1" i="1" dirty="0"/>
              <a:t>, </a:t>
            </a:r>
            <a:r>
              <a:rPr lang="en-US" sz="2400" b="1" i="1" dirty="0" err="1"/>
              <a:t>tim</a:t>
            </a:r>
            <a:r>
              <a:rPr lang="en-US" sz="2400" b="1" i="1" dirty="0"/>
              <a:t> </a:t>
            </a:r>
            <a:r>
              <a:rPr lang="en-US" sz="2400" b="1" i="1" dirty="0" err="1"/>
              <a:t>bẩm</a:t>
            </a:r>
            <a:r>
              <a:rPr lang="en-US" sz="2400" b="1" i="1" dirty="0"/>
              <a:t> </a:t>
            </a:r>
            <a:r>
              <a:rPr lang="en-US" sz="2400" b="1" i="1" dirty="0" err="1"/>
              <a:t>sinh</a:t>
            </a:r>
            <a:r>
              <a:rPr lang="en-US" sz="2400" b="1" i="1" dirty="0"/>
              <a:t> </a:t>
            </a:r>
            <a:r>
              <a:rPr lang="en-US" sz="2400" b="1" i="1" dirty="0" err="1"/>
              <a:t>miễn</a:t>
            </a:r>
            <a:r>
              <a:rPr lang="en-US" sz="2400" b="1" i="1" dirty="0"/>
              <a:t> </a:t>
            </a:r>
            <a:r>
              <a:rPr lang="en-US" sz="2400" b="1" i="1" dirty="0" err="1"/>
              <a:t>phí</a:t>
            </a:r>
            <a:r>
              <a:rPr lang="en-US" sz="2400" b="1" i="1" dirty="0"/>
              <a:t> </a:t>
            </a:r>
            <a:r>
              <a:rPr lang="en-US" sz="2400" b="1" i="1" dirty="0" err="1"/>
              <a:t>cho</a:t>
            </a:r>
            <a:r>
              <a:rPr lang="en-US" sz="2400" b="1" i="1" dirty="0"/>
              <a:t> </a:t>
            </a:r>
            <a:r>
              <a:rPr lang="en-US" sz="2400" b="1" i="1" dirty="0" err="1"/>
              <a:t>trẻ</a:t>
            </a:r>
            <a:r>
              <a:rPr lang="en-US" sz="2400" b="1" i="1" dirty="0"/>
              <a:t> </a:t>
            </a:r>
            <a:r>
              <a:rPr lang="en-US" sz="2400" b="1" i="1" dirty="0" err="1"/>
              <a:t>em</a:t>
            </a:r>
            <a:r>
              <a:rPr lang="en-US" altLang="en-US" sz="2400" dirty="0">
                <a:solidFill>
                  <a:srgbClr val="000000"/>
                </a:solidFill>
                <a:latin typeface="Arial" panose="020B0604020202020204" pitchFamily="34" charset="0"/>
              </a:rPr>
              <a:t>.</a:t>
            </a:r>
          </a:p>
        </p:txBody>
      </p:sp>
      <p:pic>
        <p:nvPicPr>
          <p:cNvPr id="26629" name="Shap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87025" y="4763"/>
            <a:ext cx="1704975" cy="97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25636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627"/>
                                        </p:tgtEl>
                                        <p:attrNameLst>
                                          <p:attrName>style.visibility</p:attrName>
                                        </p:attrNameLst>
                                      </p:cBhvr>
                                      <p:to>
                                        <p:strVal val="visible"/>
                                      </p:to>
                                    </p:set>
                                    <p:animEffect transition="in" filter="barn(inVertical)">
                                      <p:cBhvr>
                                        <p:cTn id="7" dur="500"/>
                                        <p:tgtEl>
                                          <p:spTgt spid="26627"/>
                                        </p:tgtEl>
                                      </p:cBhvr>
                                    </p:animEffect>
                                  </p:childTnLst>
                                </p:cTn>
                              </p:par>
                              <p:par>
                                <p:cTn id="8" presetID="16" presetClass="entr" presetSubtype="21" fill="hold" nodeType="withEffect">
                                  <p:stCondLst>
                                    <p:cond delay="0"/>
                                  </p:stCondLst>
                                  <p:childTnLst>
                                    <p:set>
                                      <p:cBhvr>
                                        <p:cTn id="9" dur="1" fill="hold">
                                          <p:stCondLst>
                                            <p:cond delay="0"/>
                                          </p:stCondLst>
                                        </p:cTn>
                                        <p:tgtEl>
                                          <p:spTgt spid="26628">
                                            <p:txEl>
                                              <p:pRg st="0" end="0"/>
                                            </p:txEl>
                                          </p:spTgt>
                                        </p:tgtEl>
                                        <p:attrNameLst>
                                          <p:attrName>style.visibility</p:attrName>
                                        </p:attrNameLst>
                                      </p:cBhvr>
                                      <p:to>
                                        <p:strVal val="visible"/>
                                      </p:to>
                                    </p:set>
                                    <p:animEffect transition="in" filter="barn(inVertical)">
                                      <p:cBhvr>
                                        <p:cTn id="10" dur="500"/>
                                        <p:tgtEl>
                                          <p:spTgt spid="26628">
                                            <p:txEl>
                                              <p:pRg st="0" end="0"/>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26628">
                                            <p:txEl>
                                              <p:pRg st="1" end="1"/>
                                            </p:txEl>
                                          </p:spTgt>
                                        </p:tgtEl>
                                        <p:attrNameLst>
                                          <p:attrName>style.visibility</p:attrName>
                                        </p:attrNameLst>
                                      </p:cBhvr>
                                      <p:to>
                                        <p:strVal val="visible"/>
                                      </p:to>
                                    </p:set>
                                    <p:animEffect transition="in" filter="barn(inVertical)">
                                      <p:cBhvr>
                                        <p:cTn id="13" dur="500"/>
                                        <p:tgtEl>
                                          <p:spTgt spid="26628">
                                            <p:txEl>
                                              <p:pRg st="1" end="1"/>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26628">
                                            <p:txEl>
                                              <p:pRg st="2" end="2"/>
                                            </p:txEl>
                                          </p:spTgt>
                                        </p:tgtEl>
                                        <p:attrNameLst>
                                          <p:attrName>style.visibility</p:attrName>
                                        </p:attrNameLst>
                                      </p:cBhvr>
                                      <p:to>
                                        <p:strVal val="visible"/>
                                      </p:to>
                                    </p:set>
                                    <p:animEffect transition="in" filter="barn(inVertical)">
                                      <p:cBhvr>
                                        <p:cTn id="16" dur="500"/>
                                        <p:tgtEl>
                                          <p:spTgt spid="2662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Vẽ hoạt hình, khung phim hoạt hình trẻ em dễ thương, trẻ em, khu vực, nghệ  thuật png | PNGEg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8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Shap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87025" y="4763"/>
            <a:ext cx="1704975" cy="97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2432649" y="3321170"/>
            <a:ext cx="8548777" cy="1815882"/>
          </a:xfrm>
          <a:prstGeom prst="rect">
            <a:avLst/>
          </a:prstGeom>
          <a:noFill/>
        </p:spPr>
        <p:txBody>
          <a:bodyPr wrap="square" rtlCol="0">
            <a:spAutoFit/>
          </a:bodyPr>
          <a:lstStyle/>
          <a:p>
            <a:pPr lvl="0"/>
            <a:r>
              <a:rPr lang="en-US" sz="2800" b="1" i="1" dirty="0" err="1">
                <a:solidFill>
                  <a:srgbClr val="FF0000"/>
                </a:solidFill>
                <a:latin typeface="Arial" panose="020B0604020202020204" pitchFamily="34" charset="0"/>
                <a:cs typeface="Arial" panose="020B0604020202020204" pitchFamily="34" charset="0"/>
              </a:rPr>
              <a:t>Hành</a:t>
            </a:r>
            <a:r>
              <a:rPr lang="en-US" sz="2800" b="1" i="1" dirty="0">
                <a:solidFill>
                  <a:srgbClr val="FF0000"/>
                </a:solidFill>
                <a:latin typeface="Arial" panose="020B0604020202020204" pitchFamily="34" charset="0"/>
                <a:cs typeface="Arial" panose="020B0604020202020204" pitchFamily="34" charset="0"/>
              </a:rPr>
              <a:t> vi </a:t>
            </a:r>
            <a:r>
              <a:rPr lang="en-US" sz="2800" b="1" i="1" dirty="0" err="1">
                <a:solidFill>
                  <a:srgbClr val="FF0000"/>
                </a:solidFill>
                <a:latin typeface="Arial" panose="020B0604020202020204" pitchFamily="34" charset="0"/>
                <a:cs typeface="Arial" panose="020B0604020202020204" pitchFamily="34" charset="0"/>
              </a:rPr>
              <a:t>xâm</a:t>
            </a:r>
            <a:r>
              <a:rPr lang="en-US" sz="2800" b="1" i="1" dirty="0">
                <a:solidFill>
                  <a:srgbClr val="FF0000"/>
                </a:solidFill>
                <a:latin typeface="Arial" panose="020B0604020202020204" pitchFamily="34" charset="0"/>
                <a:cs typeface="Arial" panose="020B0604020202020204" pitchFamily="34" charset="0"/>
              </a:rPr>
              <a:t> </a:t>
            </a:r>
            <a:r>
              <a:rPr lang="en-US" sz="2800" b="1" i="1" dirty="0" err="1">
                <a:solidFill>
                  <a:srgbClr val="FF0000"/>
                </a:solidFill>
                <a:latin typeface="Arial" panose="020B0604020202020204" pitchFamily="34" charset="0"/>
                <a:cs typeface="Arial" panose="020B0604020202020204" pitchFamily="34" charset="0"/>
              </a:rPr>
              <a:t>phạm</a:t>
            </a:r>
            <a:r>
              <a:rPr lang="en-US" sz="2800" b="1" i="1" dirty="0">
                <a:solidFill>
                  <a:srgbClr val="FF0000"/>
                </a:solidFill>
                <a:latin typeface="Arial" panose="020B0604020202020204" pitchFamily="34" charset="0"/>
                <a:cs typeface="Arial" panose="020B0604020202020204" pitchFamily="34" charset="0"/>
              </a:rPr>
              <a:t> </a:t>
            </a:r>
            <a:r>
              <a:rPr lang="en-US" sz="2800" b="1" i="1" dirty="0" err="1">
                <a:solidFill>
                  <a:srgbClr val="FF0000"/>
                </a:solidFill>
                <a:latin typeface="Arial" panose="020B0604020202020204" pitchFamily="34" charset="0"/>
                <a:cs typeface="Arial" panose="020B0604020202020204" pitchFamily="34" charset="0"/>
              </a:rPr>
              <a:t>quyền</a:t>
            </a:r>
            <a:r>
              <a:rPr lang="en-US" sz="2800" b="1" i="1" dirty="0">
                <a:solidFill>
                  <a:srgbClr val="FF0000"/>
                </a:solidFill>
                <a:latin typeface="Arial" panose="020B0604020202020204" pitchFamily="34" charset="0"/>
                <a:cs typeface="Arial" panose="020B0604020202020204" pitchFamily="34" charset="0"/>
              </a:rPr>
              <a:t> </a:t>
            </a:r>
            <a:r>
              <a:rPr lang="en-US" sz="2800" b="1" i="1" dirty="0" err="1">
                <a:solidFill>
                  <a:srgbClr val="FF0000"/>
                </a:solidFill>
                <a:latin typeface="Arial" panose="020B0604020202020204" pitchFamily="34" charset="0"/>
                <a:cs typeface="Arial" panose="020B0604020202020204" pitchFamily="34" charset="0"/>
              </a:rPr>
              <a:t>trẻ</a:t>
            </a:r>
            <a:r>
              <a:rPr lang="en-US" sz="2800" b="1" i="1" dirty="0">
                <a:solidFill>
                  <a:srgbClr val="FF0000"/>
                </a:solidFill>
                <a:latin typeface="Arial" panose="020B0604020202020204" pitchFamily="34" charset="0"/>
                <a:cs typeface="Arial" panose="020B0604020202020204" pitchFamily="34" charset="0"/>
              </a:rPr>
              <a:t> </a:t>
            </a:r>
            <a:r>
              <a:rPr lang="en-US" sz="2800" b="1" i="1" dirty="0" err="1">
                <a:solidFill>
                  <a:srgbClr val="FF0000"/>
                </a:solidFill>
                <a:latin typeface="Arial" panose="020B0604020202020204" pitchFamily="34" charset="0"/>
                <a:cs typeface="Arial" panose="020B0604020202020204" pitchFamily="34" charset="0"/>
              </a:rPr>
              <a:t>em</a:t>
            </a:r>
            <a:r>
              <a:rPr lang="en-US" sz="2800" b="1" i="1" dirty="0">
                <a:solidFill>
                  <a:srgbClr val="FF0000"/>
                </a:solidFill>
                <a:latin typeface="Arial" panose="020B0604020202020204" pitchFamily="34" charset="0"/>
                <a:cs typeface="Arial" panose="020B0604020202020204" pitchFamily="34" charset="0"/>
              </a:rPr>
              <a:t>:</a:t>
            </a:r>
          </a:p>
          <a:p>
            <a:pPr marL="285750" lvl="0" indent="-285750">
              <a:buFontTx/>
              <a:buChar char="-"/>
            </a:pPr>
            <a:r>
              <a:rPr lang="en-US" sz="2800" b="1" i="1" dirty="0" err="1">
                <a:latin typeface="Arial" panose="020B0604020202020204" pitchFamily="34" charset="0"/>
                <a:cs typeface="Arial" panose="020B0604020202020204" pitchFamily="34" charset="0"/>
              </a:rPr>
              <a:t>Đánh</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đập</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trẻ</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em</a:t>
            </a:r>
            <a:r>
              <a:rPr lang="en-US" sz="2800" b="1" i="1" dirty="0">
                <a:latin typeface="Arial" panose="020B0604020202020204" pitchFamily="34" charset="0"/>
                <a:cs typeface="Arial" panose="020B0604020202020204" pitchFamily="34" charset="0"/>
              </a:rPr>
              <a:t> </a:t>
            </a:r>
          </a:p>
          <a:p>
            <a:pPr marL="285750" lvl="0" indent="-285750">
              <a:buFontTx/>
              <a:buChar char="-"/>
            </a:pP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Xâm</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hại</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tình</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dục</a:t>
            </a:r>
            <a:endParaRPr lang="en-US" sz="2800" b="1" i="1" dirty="0">
              <a:latin typeface="Arial" panose="020B0604020202020204" pitchFamily="34" charset="0"/>
              <a:cs typeface="Arial" panose="020B0604020202020204" pitchFamily="34" charset="0"/>
            </a:endParaRPr>
          </a:p>
          <a:p>
            <a:pPr marL="285750" lvl="0" indent="-285750">
              <a:buFontTx/>
              <a:buChar char="-"/>
            </a:pPr>
            <a:r>
              <a:rPr lang="en-US" sz="2800" b="1" i="1" dirty="0" err="1">
                <a:latin typeface="Arial" panose="020B0604020202020204" pitchFamily="34" charset="0"/>
                <a:cs typeface="Arial" panose="020B0604020202020204" pitchFamily="34" charset="0"/>
              </a:rPr>
              <a:t>Bắt</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cóc</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bán</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trẻ</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em</a:t>
            </a:r>
            <a:r>
              <a:rPr lang="en-US" sz="2800" b="1" i="1" dirty="0">
                <a:latin typeface="Arial" panose="020B0604020202020204" pitchFamily="34" charset="0"/>
                <a:cs typeface="Arial" panose="020B0604020202020204" pitchFamily="34" charset="0"/>
              </a:rPr>
              <a:t>….</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1312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a:spLocks noChangeArrowheads="1"/>
          </p:cNvSpPr>
          <p:nvPr/>
        </p:nvSpPr>
        <p:spPr bwMode="auto">
          <a:xfrm>
            <a:off x="4364966" y="414068"/>
            <a:ext cx="3364302"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000" b="1" dirty="0">
                <a:solidFill>
                  <a:srgbClr val="0000FF"/>
                </a:solidFill>
                <a:latin typeface="#9Slide05 Fourth" panose="00000500000000000000" pitchFamily="2" charset="0"/>
                <a:ea typeface="Helvetica Neue"/>
                <a:cs typeface="Helvetica Neue"/>
              </a:rPr>
              <a:t>NGHE BÀI HÁT TRẺ EM HÔM NAY THẾ GIỚI NGÀY MAI</a:t>
            </a:r>
            <a:endParaRPr lang="en-SG" altLang="en-US" sz="4000" b="1" dirty="0">
              <a:solidFill>
                <a:srgbClr val="0000FF"/>
              </a:solidFill>
              <a:latin typeface="#9Slide05 Fourth" panose="00000500000000000000" pitchFamily="2" charset="0"/>
            </a:endParaRPr>
          </a:p>
        </p:txBody>
      </p:sp>
      <p:pic>
        <p:nvPicPr>
          <p:cNvPr id="15" name="Shape 1"/>
          <p:cNvPicPr/>
          <p:nvPr/>
        </p:nvPicPr>
        <p:blipFill>
          <a:blip r:embed="rId4"/>
          <a:stretch/>
        </p:blipFill>
        <p:spPr>
          <a:xfrm>
            <a:off x="11033760" y="0"/>
            <a:ext cx="1158240" cy="1048385"/>
          </a:xfrm>
          <a:prstGeom prst="rect">
            <a:avLst/>
          </a:prstGeom>
          <a:noFill/>
          <a:ln>
            <a:noFill/>
          </a:ln>
        </p:spPr>
      </p:pic>
      <p:pic>
        <p:nvPicPr>
          <p:cNvPr id="3" name="Picture 2"/>
          <p:cNvPicPr>
            <a:picLocks noChangeAspect="1"/>
          </p:cNvPicPr>
          <p:nvPr/>
        </p:nvPicPr>
        <p:blipFill>
          <a:blip r:embed="rId5"/>
          <a:stretch>
            <a:fillRect/>
          </a:stretch>
        </p:blipFill>
        <p:spPr>
          <a:xfrm>
            <a:off x="455197" y="3381554"/>
            <a:ext cx="4237574" cy="2984740"/>
          </a:xfrm>
          <a:prstGeom prst="rect">
            <a:avLst/>
          </a:prstGeom>
        </p:spPr>
      </p:pic>
      <p:pic>
        <p:nvPicPr>
          <p:cNvPr id="4" name="Picture 3"/>
          <p:cNvPicPr>
            <a:picLocks noChangeAspect="1"/>
          </p:cNvPicPr>
          <p:nvPr/>
        </p:nvPicPr>
        <p:blipFill>
          <a:blip r:embed="rId6"/>
          <a:stretch>
            <a:fillRect/>
          </a:stretch>
        </p:blipFill>
        <p:spPr>
          <a:xfrm>
            <a:off x="5981543" y="3381554"/>
            <a:ext cx="5158628" cy="2984739"/>
          </a:xfrm>
          <a:prstGeom prst="rect">
            <a:avLst/>
          </a:prstGeom>
        </p:spPr>
      </p:pic>
      <p:pic>
        <p:nvPicPr>
          <p:cNvPr id="5" name="Picture 4"/>
          <p:cNvPicPr>
            <a:picLocks noChangeAspect="1"/>
          </p:cNvPicPr>
          <p:nvPr/>
        </p:nvPicPr>
        <p:blipFill>
          <a:blip r:embed="rId7"/>
          <a:stretch>
            <a:fillRect/>
          </a:stretch>
        </p:blipFill>
        <p:spPr>
          <a:xfrm>
            <a:off x="77639" y="155277"/>
            <a:ext cx="4037161" cy="2642222"/>
          </a:xfrm>
          <a:prstGeom prst="rect">
            <a:avLst/>
          </a:prstGeom>
        </p:spPr>
      </p:pic>
      <p:pic>
        <p:nvPicPr>
          <p:cNvPr id="6" name="Picture 5"/>
          <p:cNvPicPr>
            <a:picLocks noChangeAspect="1"/>
          </p:cNvPicPr>
          <p:nvPr/>
        </p:nvPicPr>
        <p:blipFill>
          <a:blip r:embed="rId8"/>
          <a:stretch>
            <a:fillRect/>
          </a:stretch>
        </p:blipFill>
        <p:spPr>
          <a:xfrm>
            <a:off x="7867291" y="155276"/>
            <a:ext cx="3252157" cy="2570671"/>
          </a:xfrm>
          <a:prstGeom prst="rect">
            <a:avLst/>
          </a:prstGeom>
        </p:spPr>
      </p:pic>
      <p:pic>
        <p:nvPicPr>
          <p:cNvPr id="2" name="TreEmHomNayTheGioiNgayMai-V.A-369504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59654809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28112" fill="hold"/>
                                        <p:tgtEl>
                                          <p:spTgt spid="2"/>
                                        </p:tgtEl>
                                      </p:cBhvr>
                                    </p:cmd>
                                  </p:childTnLst>
                                </p:cTn>
                              </p:par>
                            </p:childTnLst>
                          </p:cTn>
                        </p:par>
                      </p:childTnLst>
                    </p:cTn>
                  </p:par>
                </p:childTnLst>
              </p:cTn>
              <p:nextCondLst>
                <p:cond evt="onClick" delay="0">
                  <p:tgtEl>
                    <p:spTgt spid="2"/>
                  </p:tgtEl>
                </p:cond>
              </p:nextCondLst>
            </p:seq>
            <p:audio>
              <p:cMediaNode vol="80000">
                <p:cTn id="13" fill="hold" display="0">
                  <p:stCondLst>
                    <p:cond delay="indefinite"/>
                  </p:stCondLst>
                  <p:endCondLst>
                    <p:cond evt="onStopAudio" delay="0">
                      <p:tgtEl>
                        <p:sldTgt/>
                      </p:tgtEl>
                    </p:cond>
                  </p:endCondLst>
                </p:cTn>
                <p:tgtEl>
                  <p:spTgt spid="2"/>
                </p:tgtEl>
              </p:cMediaNode>
            </p:audio>
          </p:childTnLst>
        </p:cTn>
      </p:par>
    </p:tnLst>
    <p:bldLst>
      <p:bldP spid="2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body" idx="1"/>
          </p:nvPr>
        </p:nvSpPr>
        <p:spPr>
          <a:xfrm>
            <a:off x="1905000" y="609600"/>
            <a:ext cx="3657600" cy="2743200"/>
          </a:xfrm>
        </p:spPr>
        <p:txBody>
          <a:bodyPr/>
          <a:lstStyle/>
          <a:p>
            <a:pPr algn="just">
              <a:buFontTx/>
              <a:buNone/>
            </a:pPr>
            <a:r>
              <a:rPr lang="en-US" altLang="en-US" b="1">
                <a:solidFill>
                  <a:srgbClr val="FF0000"/>
                </a:solidFill>
              </a:rPr>
              <a:t>	</a:t>
            </a:r>
            <a:endParaRPr lang="en-US" altLang="en-US" b="1">
              <a:solidFill>
                <a:srgbClr val="FF0000"/>
              </a:solidFill>
              <a:latin typeface=".VnTime" pitchFamily="2" charset="0"/>
            </a:endParaRPr>
          </a:p>
        </p:txBody>
      </p:sp>
      <p:pic>
        <p:nvPicPr>
          <p:cNvPr id="13315" name="Picture 3" descr="GD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838200"/>
            <a:ext cx="48768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miter lim="800000"/>
                <a:headEnd/>
                <a:tailEnd/>
              </a14:hiddenLine>
            </a:ext>
          </a:extLst>
        </p:spPr>
      </p:pic>
      <p:sp>
        <p:nvSpPr>
          <p:cNvPr id="13317" name="Rectangle 5"/>
          <p:cNvSpPr>
            <a:spLocks noChangeArrowheads="1"/>
          </p:cNvSpPr>
          <p:nvPr/>
        </p:nvSpPr>
        <p:spPr bwMode="auto">
          <a:xfrm>
            <a:off x="1524000" y="0"/>
            <a:ext cx="9144000" cy="838200"/>
          </a:xfrm>
          <a:prstGeom prst="rect">
            <a:avLst/>
          </a:prstGeom>
          <a:solidFill>
            <a:schemeClr val="accent1"/>
          </a:soli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4000" b="1">
                <a:solidFill>
                  <a:srgbClr val="0000CC"/>
                </a:solidFill>
                <a:latin typeface="Times New Roman" panose="02020603050405020304" pitchFamily="18" charset="0"/>
                <a:cs typeface="Times New Roman" panose="02020603050405020304" pitchFamily="18" charset="0"/>
              </a:rPr>
              <a:t>Một số hình ảnh nói về quyền của trẻ em</a:t>
            </a:r>
            <a:r>
              <a:rPr lang="en-US" altLang="en-US" b="1">
                <a:solidFill>
                  <a:srgbClr val="0000CC"/>
                </a:solidFill>
                <a:latin typeface="Times New Roman" panose="02020603050405020304" pitchFamily="18" charset="0"/>
                <a:cs typeface="Times New Roman" panose="02020603050405020304" pitchFamily="18" charset="0"/>
              </a:rPr>
              <a:t> </a:t>
            </a:r>
          </a:p>
        </p:txBody>
      </p:sp>
      <p:sp>
        <p:nvSpPr>
          <p:cNvPr id="13318" name="Text Box 6"/>
          <p:cNvSpPr txBox="1">
            <a:spLocks noChangeArrowheads="1"/>
          </p:cNvSpPr>
          <p:nvPr/>
        </p:nvSpPr>
        <p:spPr bwMode="auto">
          <a:xfrm>
            <a:off x="2819400" y="6338888"/>
            <a:ext cx="69342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13319" name="Text Box 7"/>
          <p:cNvSpPr txBox="1">
            <a:spLocks noChangeArrowheads="1"/>
          </p:cNvSpPr>
          <p:nvPr/>
        </p:nvSpPr>
        <p:spPr bwMode="auto">
          <a:xfrm>
            <a:off x="3124200" y="6324601"/>
            <a:ext cx="6477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13320" name="Rectangle 8"/>
          <p:cNvSpPr>
            <a:spLocks noChangeArrowheads="1"/>
          </p:cNvSpPr>
          <p:nvPr/>
        </p:nvSpPr>
        <p:spPr bwMode="auto">
          <a:xfrm>
            <a:off x="2819401" y="64447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pic>
        <p:nvPicPr>
          <p:cNvPr id="1026" name="Picture 2" descr="Xót xa hàng trăm học sinh miền núi vã mồ hôi dưới mái trường xuống cấp |  Báo Dân trí"/>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852486"/>
            <a:ext cx="4267200" cy="5961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89457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blinds(horizontal)">
                                      <p:cBhvr>
                                        <p:cTn id="7" dur="500"/>
                                        <p:tgtEl>
                                          <p:spTgt spid="13317"/>
                                        </p:tgtEl>
                                      </p:cBhvr>
                                    </p:animEffect>
                                  </p:childTnLst>
                                </p:cTn>
                              </p:par>
                            </p:childTnLst>
                          </p:cTn>
                        </p:par>
                        <p:par>
                          <p:cTn id="8" fill="hold" nodeType="after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13315"/>
                                        </p:tgtEl>
                                        <p:attrNameLst>
                                          <p:attrName>style.visibility</p:attrName>
                                        </p:attrNameLst>
                                      </p:cBhvr>
                                      <p:to>
                                        <p:strVal val="visible"/>
                                      </p:to>
                                    </p:set>
                                    <p:animEffect transition="in" filter="checkerboard(across)">
                                      <p:cBhvr>
                                        <p:cTn id="11" dur="500"/>
                                        <p:tgtEl>
                                          <p:spTgt spid="13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animBg="1"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3581400" y="6172200"/>
            <a:ext cx="510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b="1">
                <a:solidFill>
                  <a:srgbClr val="0000FF"/>
                </a:solidFill>
                <a:latin typeface=".VnTime" pitchFamily="2" charset="0"/>
                <a:cs typeface="Arial" panose="020B0604020202020204" pitchFamily="34" charset="0"/>
              </a:rPr>
              <a:t> </a:t>
            </a:r>
            <a:endParaRPr lang="vi-VN" altLang="en-US" sz="3200" b="1">
              <a:solidFill>
                <a:srgbClr val="0000CC"/>
              </a:solidFill>
              <a:cs typeface="Arial" panose="020B0604020202020204" pitchFamily="34" charset="0"/>
            </a:endParaRPr>
          </a:p>
        </p:txBody>
      </p:sp>
      <p:pic>
        <p:nvPicPr>
          <p:cNvPr id="14339" name="Picture 3" descr="vtc_214735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miter lim="800000"/>
                <a:headEnd/>
                <a:tailEnd/>
              </a14:hiddenLine>
            </a:ext>
          </a:extLst>
        </p:spPr>
      </p:pic>
      <p:sp>
        <p:nvSpPr>
          <p:cNvPr id="14340" name="AutoShape 4"/>
          <p:cNvSpPr>
            <a:spLocks noChangeArrowheads="1"/>
          </p:cNvSpPr>
          <p:nvPr/>
        </p:nvSpPr>
        <p:spPr bwMode="auto">
          <a:xfrm>
            <a:off x="1524000" y="6629400"/>
            <a:ext cx="9144000" cy="228600"/>
          </a:xfrm>
          <a:prstGeom prst="roundRect">
            <a:avLst>
              <a:gd name="adj" fmla="val 27917"/>
            </a:avLst>
          </a:prstGeom>
          <a:solidFill>
            <a:srgbClr val="3366FF"/>
          </a:solidFill>
          <a:ln w="9525" cmpd="sng">
            <a:solidFill>
              <a:srgbClr val="3366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42826696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afterEffect">
                                  <p:stCondLst>
                                    <p:cond delay="0"/>
                                  </p:stCondLst>
                                  <p:childTnLst>
                                    <p:set>
                                      <p:cBhvr>
                                        <p:cTn id="6" dur="1" fill="hold">
                                          <p:stCondLst>
                                            <p:cond delay="0"/>
                                          </p:stCondLst>
                                        </p:cTn>
                                        <p:tgtEl>
                                          <p:spTgt spid="14339"/>
                                        </p:tgtEl>
                                        <p:attrNameLst>
                                          <p:attrName>style.visibility</p:attrName>
                                        </p:attrNameLst>
                                      </p:cBhvr>
                                      <p:to>
                                        <p:strVal val="visible"/>
                                      </p:to>
                                    </p:set>
                                    <p:animEffect transition="in" filter="diamond(in)">
                                      <p:cBhvr>
                                        <p:cTn id="7" dur="2000"/>
                                        <p:tgtEl>
                                          <p:spTgt spid="14339"/>
                                        </p:tgtEl>
                                      </p:cBhvr>
                                    </p:animEffect>
                                  </p:childTnLst>
                                </p:cTn>
                              </p:par>
                              <p:par>
                                <p:cTn id="8" presetID="3" presetClass="entr" presetSubtype="10" fill="hold" nodeType="withEffect">
                                  <p:stCondLst>
                                    <p:cond delay="0"/>
                                  </p:stCondLst>
                                  <p:childTnLst>
                                    <p:set>
                                      <p:cBhvr>
                                        <p:cTn id="9" dur="1" fill="hold">
                                          <p:stCondLst>
                                            <p:cond delay="0"/>
                                          </p:stCondLst>
                                        </p:cTn>
                                        <p:tgtEl>
                                          <p:spTgt spid="14338">
                                            <p:txEl>
                                              <p:pRg st="0" end="0"/>
                                            </p:txEl>
                                          </p:spTgt>
                                        </p:tgtEl>
                                        <p:attrNameLst>
                                          <p:attrName>style.visibility</p:attrName>
                                        </p:attrNameLst>
                                      </p:cBhvr>
                                      <p:to>
                                        <p:strVal val="visible"/>
                                      </p:to>
                                    </p:set>
                                    <p:animEffect transition="in" filter="blinds(horizontal)">
                                      <p:cBhvr>
                                        <p:cTn id="10" dur="500"/>
                                        <p:tgtEl>
                                          <p:spTgt spid="1433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AutoShape 2"/>
          <p:cNvSpPr>
            <a:spLocks noChangeArrowheads="1"/>
          </p:cNvSpPr>
          <p:nvPr/>
        </p:nvSpPr>
        <p:spPr bwMode="auto">
          <a:xfrm>
            <a:off x="1524000" y="6629400"/>
            <a:ext cx="9144000" cy="228600"/>
          </a:xfrm>
          <a:prstGeom prst="roundRect">
            <a:avLst>
              <a:gd name="adj" fmla="val 27917"/>
            </a:avLst>
          </a:prstGeom>
          <a:solidFill>
            <a:srgbClr val="3366FF"/>
          </a:solidFill>
          <a:ln w="9525" cmpd="sng">
            <a:solidFill>
              <a:srgbClr val="3366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88" name="Rectangle 4"/>
          <p:cNvSpPr>
            <a:spLocks noChangeArrowheads="1"/>
          </p:cNvSpPr>
          <p:nvPr/>
        </p:nvSpPr>
        <p:spPr bwMode="auto">
          <a:xfrm>
            <a:off x="1406434" y="509452"/>
            <a:ext cx="9144000" cy="701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marL="342900" indent="-342900">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a:spcBef>
                <a:spcPct val="50000"/>
              </a:spcBef>
            </a:pPr>
            <a:r>
              <a:rPr lang="en-US" altLang="en-US" sz="4000" b="1" dirty="0">
                <a:solidFill>
                  <a:srgbClr val="FFFF00"/>
                </a:solidFill>
                <a:cs typeface="Arial" panose="020B0604020202020204" pitchFamily="34" charset="0"/>
              </a:rPr>
              <a:t> </a:t>
            </a:r>
            <a:r>
              <a:rPr lang="en-US" altLang="en-US" sz="4000" b="1" dirty="0" err="1">
                <a:solidFill>
                  <a:srgbClr val="FF0000"/>
                </a:solidFill>
                <a:cs typeface="Arial" panose="020B0604020202020204" pitchFamily="34" charset="0"/>
              </a:rPr>
              <a:t>Học</a:t>
            </a:r>
            <a:r>
              <a:rPr lang="en-US" altLang="en-US" sz="4000" b="1" dirty="0">
                <a:solidFill>
                  <a:srgbClr val="FF0000"/>
                </a:solidFill>
                <a:cs typeface="Arial" panose="020B0604020202020204" pitchFamily="34" charset="0"/>
              </a:rPr>
              <a:t> </a:t>
            </a:r>
            <a:r>
              <a:rPr lang="en-US" altLang="en-US" sz="4000" b="1" dirty="0" err="1">
                <a:solidFill>
                  <a:srgbClr val="FF0000"/>
                </a:solidFill>
                <a:cs typeface="Arial" panose="020B0604020202020204" pitchFamily="34" charset="0"/>
              </a:rPr>
              <a:t>tại</a:t>
            </a:r>
            <a:r>
              <a:rPr lang="en-US" altLang="en-US" sz="4000" b="1" dirty="0">
                <a:solidFill>
                  <a:srgbClr val="FF0000"/>
                </a:solidFill>
                <a:cs typeface="Arial" panose="020B0604020202020204" pitchFamily="34" charset="0"/>
              </a:rPr>
              <a:t> </a:t>
            </a:r>
            <a:r>
              <a:rPr lang="en-US" altLang="en-US" sz="4000" b="1" dirty="0" err="1">
                <a:solidFill>
                  <a:srgbClr val="FF0000"/>
                </a:solidFill>
                <a:cs typeface="Arial" panose="020B0604020202020204" pitchFamily="34" charset="0"/>
              </a:rPr>
              <a:t>trường</a:t>
            </a:r>
            <a:r>
              <a:rPr lang="en-US" altLang="en-US" sz="4000" b="1" dirty="0">
                <a:solidFill>
                  <a:srgbClr val="FF0000"/>
                </a:solidFill>
                <a:cs typeface="Arial" panose="020B0604020202020204" pitchFamily="34" charset="0"/>
              </a:rPr>
              <a:t> </a:t>
            </a:r>
            <a:r>
              <a:rPr lang="en-US" altLang="en-US" sz="4000" b="1" dirty="0" err="1">
                <a:solidFill>
                  <a:srgbClr val="FF0000"/>
                </a:solidFill>
                <a:cs typeface="Arial" panose="020B0604020202020204" pitchFamily="34" charset="0"/>
              </a:rPr>
              <a:t>khuyết</a:t>
            </a:r>
            <a:r>
              <a:rPr lang="en-US" altLang="en-US" sz="4000" b="1" dirty="0">
                <a:solidFill>
                  <a:srgbClr val="FF0000"/>
                </a:solidFill>
                <a:cs typeface="Arial" panose="020B0604020202020204" pitchFamily="34" charset="0"/>
              </a:rPr>
              <a:t> </a:t>
            </a:r>
            <a:r>
              <a:rPr lang="en-US" altLang="en-US" sz="4000" b="1" dirty="0" err="1">
                <a:solidFill>
                  <a:srgbClr val="FF0000"/>
                </a:solidFill>
                <a:cs typeface="Arial" panose="020B0604020202020204" pitchFamily="34" charset="0"/>
              </a:rPr>
              <a:t>tật</a:t>
            </a:r>
            <a:r>
              <a:rPr lang="en-US" altLang="en-US" sz="4000" b="1" dirty="0">
                <a:solidFill>
                  <a:srgbClr val="FFFF00"/>
                </a:solidFill>
                <a:cs typeface="Arial" panose="020B0604020202020204" pitchFamily="34" charset="0"/>
              </a:rPr>
              <a:t>.</a:t>
            </a:r>
            <a:endParaRPr lang="vi-VN" altLang="en-US" sz="4000" b="1" dirty="0">
              <a:solidFill>
                <a:srgbClr val="FFFF00"/>
              </a:solidFill>
              <a:cs typeface="Arial" panose="020B0604020202020204" pitchFamily="34" charset="0"/>
            </a:endParaRPr>
          </a:p>
        </p:txBody>
      </p:sp>
      <p:pic>
        <p:nvPicPr>
          <p:cNvPr id="2050" name="Picture 2" descr="Đắk Nông nỗ lực vượt khó giúp trẻ khuyết tật hòa nhập | Xã hội | Báo ảnh  Dân tộc và Miền nú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643" y="1528355"/>
            <a:ext cx="5043700" cy="354638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Kiểm tra, đánh giá học sinh khuyết tật được thực hiện linh hoạ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528355"/>
            <a:ext cx="5111905" cy="3546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0876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388"/>
                                        </p:tgtEl>
                                        <p:attrNameLst>
                                          <p:attrName>style.visibility</p:attrName>
                                        </p:attrNameLst>
                                      </p:cBhvr>
                                      <p:to>
                                        <p:strVal val="visible"/>
                                      </p:to>
                                    </p:set>
                                    <p:animEffect transition="in" filter="barn(inVertical)">
                                      <p:cBhvr>
                                        <p:cTn id="7" dur="500"/>
                                        <p:tgtEl>
                                          <p:spTgt spid="1638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1000"/>
                                        <p:tgtEl>
                                          <p:spTgt spid="2050"/>
                                        </p:tgtEl>
                                      </p:cBhvr>
                                    </p:animEffect>
                                    <p:anim calcmode="lin" valueType="num">
                                      <p:cBhvr>
                                        <p:cTn id="13" dur="1000" fill="hold"/>
                                        <p:tgtEl>
                                          <p:spTgt spid="2050"/>
                                        </p:tgtEl>
                                        <p:attrNameLst>
                                          <p:attrName>ppt_x</p:attrName>
                                        </p:attrNameLst>
                                      </p:cBhvr>
                                      <p:tavLst>
                                        <p:tav tm="0">
                                          <p:val>
                                            <p:strVal val="#ppt_x"/>
                                          </p:val>
                                        </p:tav>
                                        <p:tav tm="100000">
                                          <p:val>
                                            <p:strVal val="#ppt_x"/>
                                          </p:val>
                                        </p:tav>
                                      </p:tavLst>
                                    </p:anim>
                                    <p:anim calcmode="lin" valueType="num">
                                      <p:cBhvr>
                                        <p:cTn id="14" dur="1000" fill="hold"/>
                                        <p:tgtEl>
                                          <p:spTgt spid="205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052"/>
                                        </p:tgtEl>
                                        <p:attrNameLst>
                                          <p:attrName>style.visibility</p:attrName>
                                        </p:attrNameLst>
                                      </p:cBhvr>
                                      <p:to>
                                        <p:strVal val="visible"/>
                                      </p:to>
                                    </p:set>
                                    <p:animEffect transition="in" filter="fade">
                                      <p:cBhvr>
                                        <p:cTn id="17" dur="1000"/>
                                        <p:tgtEl>
                                          <p:spTgt spid="2052"/>
                                        </p:tgtEl>
                                      </p:cBhvr>
                                    </p:animEffect>
                                    <p:anim calcmode="lin" valueType="num">
                                      <p:cBhvr>
                                        <p:cTn id="18" dur="1000" fill="hold"/>
                                        <p:tgtEl>
                                          <p:spTgt spid="2052"/>
                                        </p:tgtEl>
                                        <p:attrNameLst>
                                          <p:attrName>ppt_x</p:attrName>
                                        </p:attrNameLst>
                                      </p:cBhvr>
                                      <p:tavLst>
                                        <p:tav tm="0">
                                          <p:val>
                                            <p:strVal val="#ppt_x"/>
                                          </p:val>
                                        </p:tav>
                                        <p:tav tm="100000">
                                          <p:val>
                                            <p:strVal val="#ppt_x"/>
                                          </p:val>
                                        </p:tav>
                                      </p:tavLst>
                                    </p:anim>
                                    <p:anim calcmode="lin" valueType="num">
                                      <p:cBhvr>
                                        <p:cTn id="19" dur="1000" fill="hold"/>
                                        <p:tgtEl>
                                          <p:spTgt spid="20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Vẽ hoạt hình, khung phim hoạt hình trẻ em dễ thương, trẻ em, khu vực, nghệ  thuật png | PNGEg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8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Shap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87025" y="4763"/>
            <a:ext cx="1704975" cy="97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2432649" y="3321170"/>
            <a:ext cx="8548777" cy="1815882"/>
          </a:xfrm>
          <a:prstGeom prst="rect">
            <a:avLst/>
          </a:prstGeom>
          <a:noFill/>
        </p:spPr>
        <p:txBody>
          <a:bodyPr wrap="square" rtlCol="0">
            <a:spAutoFit/>
          </a:bodyPr>
          <a:lstStyle/>
          <a:p>
            <a:pPr lvl="0"/>
            <a:r>
              <a:rPr lang="en-US" sz="2800" b="1" i="1" dirty="0" err="1">
                <a:solidFill>
                  <a:srgbClr val="FF0000"/>
                </a:solidFill>
                <a:latin typeface="Arial" panose="020B0604020202020204" pitchFamily="34" charset="0"/>
                <a:cs typeface="Arial" panose="020B0604020202020204" pitchFamily="34" charset="0"/>
              </a:rPr>
              <a:t>Hành</a:t>
            </a:r>
            <a:r>
              <a:rPr lang="en-US" sz="2800" b="1" i="1" dirty="0">
                <a:solidFill>
                  <a:srgbClr val="FF0000"/>
                </a:solidFill>
                <a:latin typeface="Arial" panose="020B0604020202020204" pitchFamily="34" charset="0"/>
                <a:cs typeface="Arial" panose="020B0604020202020204" pitchFamily="34" charset="0"/>
              </a:rPr>
              <a:t> vi </a:t>
            </a:r>
            <a:r>
              <a:rPr lang="en-US" sz="2800" b="1" i="1" dirty="0" err="1">
                <a:solidFill>
                  <a:srgbClr val="FF0000"/>
                </a:solidFill>
                <a:latin typeface="Arial" panose="020B0604020202020204" pitchFamily="34" charset="0"/>
                <a:cs typeface="Arial" panose="020B0604020202020204" pitchFamily="34" charset="0"/>
              </a:rPr>
              <a:t>xâm</a:t>
            </a:r>
            <a:r>
              <a:rPr lang="en-US" sz="2800" b="1" i="1" dirty="0">
                <a:solidFill>
                  <a:srgbClr val="FF0000"/>
                </a:solidFill>
                <a:latin typeface="Arial" panose="020B0604020202020204" pitchFamily="34" charset="0"/>
                <a:cs typeface="Arial" panose="020B0604020202020204" pitchFamily="34" charset="0"/>
              </a:rPr>
              <a:t> </a:t>
            </a:r>
            <a:r>
              <a:rPr lang="en-US" sz="2800" b="1" i="1" dirty="0" err="1">
                <a:solidFill>
                  <a:srgbClr val="FF0000"/>
                </a:solidFill>
                <a:latin typeface="Arial" panose="020B0604020202020204" pitchFamily="34" charset="0"/>
                <a:cs typeface="Arial" panose="020B0604020202020204" pitchFamily="34" charset="0"/>
              </a:rPr>
              <a:t>phạm</a:t>
            </a:r>
            <a:r>
              <a:rPr lang="en-US" sz="2800" b="1" i="1" dirty="0">
                <a:solidFill>
                  <a:srgbClr val="FF0000"/>
                </a:solidFill>
                <a:latin typeface="Arial" panose="020B0604020202020204" pitchFamily="34" charset="0"/>
                <a:cs typeface="Arial" panose="020B0604020202020204" pitchFamily="34" charset="0"/>
              </a:rPr>
              <a:t> </a:t>
            </a:r>
            <a:r>
              <a:rPr lang="en-US" sz="2800" b="1" i="1" dirty="0" err="1">
                <a:solidFill>
                  <a:srgbClr val="FF0000"/>
                </a:solidFill>
                <a:latin typeface="Arial" panose="020B0604020202020204" pitchFamily="34" charset="0"/>
                <a:cs typeface="Arial" panose="020B0604020202020204" pitchFamily="34" charset="0"/>
              </a:rPr>
              <a:t>quyền</a:t>
            </a:r>
            <a:r>
              <a:rPr lang="en-US" sz="2800" b="1" i="1" dirty="0">
                <a:solidFill>
                  <a:srgbClr val="FF0000"/>
                </a:solidFill>
                <a:latin typeface="Arial" panose="020B0604020202020204" pitchFamily="34" charset="0"/>
                <a:cs typeface="Arial" panose="020B0604020202020204" pitchFamily="34" charset="0"/>
              </a:rPr>
              <a:t> </a:t>
            </a:r>
            <a:r>
              <a:rPr lang="en-US" sz="2800" b="1" i="1" dirty="0" err="1">
                <a:solidFill>
                  <a:srgbClr val="FF0000"/>
                </a:solidFill>
                <a:latin typeface="Arial" panose="020B0604020202020204" pitchFamily="34" charset="0"/>
                <a:cs typeface="Arial" panose="020B0604020202020204" pitchFamily="34" charset="0"/>
              </a:rPr>
              <a:t>trẻ</a:t>
            </a:r>
            <a:r>
              <a:rPr lang="en-US" sz="2800" b="1" i="1" dirty="0">
                <a:solidFill>
                  <a:srgbClr val="FF0000"/>
                </a:solidFill>
                <a:latin typeface="Arial" panose="020B0604020202020204" pitchFamily="34" charset="0"/>
                <a:cs typeface="Arial" panose="020B0604020202020204" pitchFamily="34" charset="0"/>
              </a:rPr>
              <a:t> </a:t>
            </a:r>
            <a:r>
              <a:rPr lang="en-US" sz="2800" b="1" i="1" dirty="0" err="1">
                <a:solidFill>
                  <a:srgbClr val="FF0000"/>
                </a:solidFill>
                <a:latin typeface="Arial" panose="020B0604020202020204" pitchFamily="34" charset="0"/>
                <a:cs typeface="Arial" panose="020B0604020202020204" pitchFamily="34" charset="0"/>
              </a:rPr>
              <a:t>em</a:t>
            </a:r>
            <a:r>
              <a:rPr lang="en-US" sz="2800" b="1" i="1" dirty="0">
                <a:solidFill>
                  <a:srgbClr val="FF0000"/>
                </a:solidFill>
                <a:latin typeface="Arial" panose="020B0604020202020204" pitchFamily="34" charset="0"/>
                <a:cs typeface="Arial" panose="020B0604020202020204" pitchFamily="34" charset="0"/>
              </a:rPr>
              <a:t>:</a:t>
            </a:r>
          </a:p>
          <a:p>
            <a:pPr marL="285750" lvl="0" indent="-285750">
              <a:buFontTx/>
              <a:buChar char="-"/>
            </a:pPr>
            <a:r>
              <a:rPr lang="en-US" sz="2800" b="1" i="1" dirty="0" err="1">
                <a:latin typeface="Arial" panose="020B0604020202020204" pitchFamily="34" charset="0"/>
                <a:cs typeface="Arial" panose="020B0604020202020204" pitchFamily="34" charset="0"/>
              </a:rPr>
              <a:t>Đánh</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đập</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trẻ</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em</a:t>
            </a:r>
            <a:r>
              <a:rPr lang="en-US" sz="2800" b="1" i="1" dirty="0">
                <a:latin typeface="Arial" panose="020B0604020202020204" pitchFamily="34" charset="0"/>
                <a:cs typeface="Arial" panose="020B0604020202020204" pitchFamily="34" charset="0"/>
              </a:rPr>
              <a:t> </a:t>
            </a:r>
          </a:p>
          <a:p>
            <a:pPr marL="285750" lvl="0" indent="-285750">
              <a:buFontTx/>
              <a:buChar char="-"/>
            </a:pP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Xâm</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hại</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tình</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dục</a:t>
            </a:r>
            <a:endParaRPr lang="en-US" sz="2800" b="1" i="1" dirty="0">
              <a:latin typeface="Arial" panose="020B0604020202020204" pitchFamily="34" charset="0"/>
              <a:cs typeface="Arial" panose="020B0604020202020204" pitchFamily="34" charset="0"/>
            </a:endParaRPr>
          </a:p>
          <a:p>
            <a:pPr marL="285750" lvl="0" indent="-285750">
              <a:buFontTx/>
              <a:buChar char="-"/>
            </a:pPr>
            <a:r>
              <a:rPr lang="en-US" sz="2800" b="1" i="1" dirty="0" err="1">
                <a:latin typeface="Arial" panose="020B0604020202020204" pitchFamily="34" charset="0"/>
                <a:cs typeface="Arial" panose="020B0604020202020204" pitchFamily="34" charset="0"/>
              </a:rPr>
              <a:t>Bắt</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cóc</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bán</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trẻ</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em</a:t>
            </a:r>
            <a:r>
              <a:rPr lang="en-US" sz="2800" b="1" i="1" dirty="0">
                <a:latin typeface="Arial" panose="020B0604020202020204" pitchFamily="34" charset="0"/>
                <a:cs typeface="Arial" panose="020B0604020202020204" pitchFamily="34" charset="0"/>
              </a:rPr>
              <a:t>….</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58722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6" name="TextBox 5"/>
          <p:cNvSpPr txBox="1"/>
          <p:nvPr/>
        </p:nvSpPr>
        <p:spPr>
          <a:xfrm>
            <a:off x="879894" y="51161"/>
            <a:ext cx="9489057" cy="6262777"/>
          </a:xfrm>
          <a:prstGeom prst="rect">
            <a:avLst/>
          </a:prstGeom>
          <a:noFill/>
        </p:spPr>
        <p:txBody>
          <a:bodyPr wrap="square" rtlCol="0">
            <a:spAutoFit/>
          </a:bodyPr>
          <a:lstStyle/>
          <a:p>
            <a:endParaRPr lang="en-US" dirty="0"/>
          </a:p>
        </p:txBody>
      </p:sp>
      <p:pic>
        <p:nvPicPr>
          <p:cNvPr id="8" name="Picture 7"/>
          <p:cNvPicPr>
            <a:picLocks noChangeAspect="1"/>
          </p:cNvPicPr>
          <p:nvPr/>
        </p:nvPicPr>
        <p:blipFill>
          <a:blip r:embed="rId2"/>
          <a:stretch>
            <a:fillRect/>
          </a:stretch>
        </p:blipFill>
        <p:spPr>
          <a:xfrm>
            <a:off x="439948" y="284672"/>
            <a:ext cx="5184475" cy="3096883"/>
          </a:xfrm>
          <a:prstGeom prst="rect">
            <a:avLst/>
          </a:prstGeom>
        </p:spPr>
      </p:pic>
      <p:pic>
        <p:nvPicPr>
          <p:cNvPr id="10" name="Picture 9"/>
          <p:cNvPicPr>
            <a:picLocks noChangeAspect="1"/>
          </p:cNvPicPr>
          <p:nvPr/>
        </p:nvPicPr>
        <p:blipFill>
          <a:blip r:embed="rId3"/>
          <a:stretch>
            <a:fillRect/>
          </a:stretch>
        </p:blipFill>
        <p:spPr>
          <a:xfrm>
            <a:off x="6650966" y="284672"/>
            <a:ext cx="4735903" cy="3096883"/>
          </a:xfrm>
          <a:prstGeom prst="rect">
            <a:avLst/>
          </a:prstGeom>
        </p:spPr>
      </p:pic>
      <p:pic>
        <p:nvPicPr>
          <p:cNvPr id="13" name="Picture 12"/>
          <p:cNvPicPr>
            <a:picLocks noChangeAspect="1"/>
          </p:cNvPicPr>
          <p:nvPr/>
        </p:nvPicPr>
        <p:blipFill>
          <a:blip r:embed="rId4"/>
          <a:stretch>
            <a:fillRect/>
          </a:stretch>
        </p:blipFill>
        <p:spPr>
          <a:xfrm>
            <a:off x="431322" y="3615066"/>
            <a:ext cx="5193101" cy="3242934"/>
          </a:xfrm>
          <a:prstGeom prst="rect">
            <a:avLst/>
          </a:prstGeom>
        </p:spPr>
      </p:pic>
      <p:pic>
        <p:nvPicPr>
          <p:cNvPr id="15" name="Picture 14"/>
          <p:cNvPicPr>
            <a:picLocks noChangeAspect="1"/>
          </p:cNvPicPr>
          <p:nvPr/>
        </p:nvPicPr>
        <p:blipFill>
          <a:blip r:embed="rId5"/>
          <a:stretch>
            <a:fillRect/>
          </a:stretch>
        </p:blipFill>
        <p:spPr>
          <a:xfrm>
            <a:off x="6788989" y="3615066"/>
            <a:ext cx="4822166" cy="3242934"/>
          </a:xfrm>
          <a:prstGeom prst="rect">
            <a:avLst/>
          </a:prstGeom>
        </p:spPr>
      </p:pic>
    </p:spTree>
    <p:extLst>
      <p:ext uri="{BB962C8B-B14F-4D97-AF65-F5344CB8AC3E}">
        <p14:creationId xmlns:p14="http://schemas.microsoft.com/office/powerpoint/2010/main" val="1733923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2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1752600" y="457200"/>
            <a:ext cx="8686800" cy="3124200"/>
          </a:xfrm>
          <a:prstGeom prst="star24">
            <a:avLst>
              <a:gd name="adj" fmla="val 37500"/>
            </a:avLst>
          </a:prstGeom>
          <a:solidFill>
            <a:srgbClr val="FFFF00"/>
          </a:solidFill>
          <a:ln w="9525" cmpd="sng">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20000"/>
              </a:spcBef>
            </a:pPr>
            <a:r>
              <a:rPr lang="en-US" altLang="en-US" sz="3600" b="1" dirty="0" err="1">
                <a:solidFill>
                  <a:schemeClr val="tx2"/>
                </a:solidFill>
                <a:latin typeface="Times New Roman" panose="02020603050405020304" pitchFamily="18" charset="0"/>
                <a:cs typeface="Arial" panose="020B0604020202020204" pitchFamily="34" charset="0"/>
              </a:rPr>
              <a:t>Đối</a:t>
            </a:r>
            <a:r>
              <a:rPr lang="en-US" altLang="en-US" sz="3600" b="1" dirty="0">
                <a:solidFill>
                  <a:schemeClr val="tx2"/>
                </a:solidFill>
                <a:latin typeface="Times New Roman" panose="02020603050405020304" pitchFamily="18" charset="0"/>
                <a:cs typeface="Arial" panose="020B0604020202020204" pitchFamily="34" charset="0"/>
              </a:rPr>
              <a:t> </a:t>
            </a:r>
            <a:r>
              <a:rPr lang="en-US" altLang="en-US" sz="3600" b="1" dirty="0" err="1">
                <a:solidFill>
                  <a:schemeClr val="tx2"/>
                </a:solidFill>
                <a:latin typeface="Times New Roman" panose="02020603050405020304" pitchFamily="18" charset="0"/>
                <a:cs typeface="Arial" panose="020B0604020202020204" pitchFamily="34" charset="0"/>
              </a:rPr>
              <a:t>với</a:t>
            </a:r>
            <a:r>
              <a:rPr lang="en-US" altLang="en-US" sz="3600" b="1" dirty="0">
                <a:solidFill>
                  <a:schemeClr val="tx2"/>
                </a:solidFill>
                <a:latin typeface="Times New Roman" panose="02020603050405020304" pitchFamily="18" charset="0"/>
                <a:cs typeface="Arial" panose="020B0604020202020204" pitchFamily="34" charset="0"/>
              </a:rPr>
              <a:t> </a:t>
            </a:r>
            <a:r>
              <a:rPr lang="en-US" altLang="en-US" sz="3600" b="1" dirty="0" err="1">
                <a:solidFill>
                  <a:schemeClr val="tx2"/>
                </a:solidFill>
                <a:latin typeface="Times New Roman" panose="02020603050405020304" pitchFamily="18" charset="0"/>
                <a:cs typeface="Arial" panose="020B0604020202020204" pitchFamily="34" charset="0"/>
              </a:rPr>
              <a:t>những</a:t>
            </a:r>
            <a:r>
              <a:rPr lang="en-US" altLang="en-US" sz="3600" b="1" dirty="0">
                <a:solidFill>
                  <a:schemeClr val="tx2"/>
                </a:solidFill>
                <a:latin typeface="Times New Roman" panose="02020603050405020304" pitchFamily="18" charset="0"/>
                <a:cs typeface="Arial" panose="020B0604020202020204" pitchFamily="34" charset="0"/>
              </a:rPr>
              <a:t> </a:t>
            </a:r>
            <a:r>
              <a:rPr lang="en-US" altLang="en-US" sz="3600" b="1" dirty="0" err="1">
                <a:solidFill>
                  <a:schemeClr val="tx2"/>
                </a:solidFill>
                <a:latin typeface="Times New Roman" panose="02020603050405020304" pitchFamily="18" charset="0"/>
                <a:cs typeface="Arial" panose="020B0604020202020204" pitchFamily="34" charset="0"/>
              </a:rPr>
              <a:t>việc</a:t>
            </a:r>
            <a:r>
              <a:rPr lang="en-US" altLang="en-US" sz="3600" b="1" dirty="0">
                <a:solidFill>
                  <a:schemeClr val="tx2"/>
                </a:solidFill>
                <a:latin typeface="Times New Roman" panose="02020603050405020304" pitchFamily="18" charset="0"/>
                <a:cs typeface="Arial" panose="020B0604020202020204" pitchFamily="34" charset="0"/>
              </a:rPr>
              <a:t> </a:t>
            </a:r>
            <a:r>
              <a:rPr lang="en-US" altLang="en-US" sz="3600" b="1" dirty="0" err="1">
                <a:solidFill>
                  <a:schemeClr val="tx2"/>
                </a:solidFill>
                <a:latin typeface="Times New Roman" panose="02020603050405020304" pitchFamily="18" charset="0"/>
                <a:cs typeface="Arial" panose="020B0604020202020204" pitchFamily="34" charset="0"/>
              </a:rPr>
              <a:t>làm</a:t>
            </a:r>
            <a:r>
              <a:rPr lang="en-US" altLang="en-US" sz="3600" b="1" dirty="0">
                <a:solidFill>
                  <a:schemeClr val="tx2"/>
                </a:solidFill>
                <a:latin typeface="Times New Roman" panose="02020603050405020304" pitchFamily="18" charset="0"/>
                <a:cs typeface="Arial" panose="020B0604020202020204" pitchFamily="34" charset="0"/>
              </a:rPr>
              <a:t> </a:t>
            </a:r>
          </a:p>
          <a:p>
            <a:pPr algn="ctr">
              <a:spcBef>
                <a:spcPct val="20000"/>
              </a:spcBef>
            </a:pPr>
            <a:r>
              <a:rPr lang="en-US" altLang="en-US" sz="3600" b="1" dirty="0">
                <a:solidFill>
                  <a:schemeClr val="tx2"/>
                </a:solidFill>
                <a:latin typeface="Times New Roman" panose="02020603050405020304" pitchFamily="18" charset="0"/>
                <a:cs typeface="Arial" panose="020B0604020202020204" pitchFamily="34" charset="0"/>
              </a:rPr>
              <a:t>vi </a:t>
            </a:r>
            <a:r>
              <a:rPr lang="en-US" altLang="en-US" sz="3600" b="1" dirty="0" err="1">
                <a:solidFill>
                  <a:schemeClr val="tx2"/>
                </a:solidFill>
                <a:latin typeface="Times New Roman" panose="02020603050405020304" pitchFamily="18" charset="0"/>
                <a:cs typeface="Arial" panose="020B0604020202020204" pitchFamily="34" charset="0"/>
              </a:rPr>
              <a:t>phạm</a:t>
            </a:r>
            <a:r>
              <a:rPr lang="en-US" altLang="en-US" sz="3600" b="1" dirty="0">
                <a:solidFill>
                  <a:schemeClr val="tx2"/>
                </a:solidFill>
                <a:latin typeface="Times New Roman" panose="02020603050405020304" pitchFamily="18" charset="0"/>
                <a:cs typeface="Arial" panose="020B0604020202020204" pitchFamily="34" charset="0"/>
              </a:rPr>
              <a:t> </a:t>
            </a:r>
            <a:r>
              <a:rPr lang="en-US" altLang="en-US" sz="3600" b="1" dirty="0" err="1">
                <a:solidFill>
                  <a:schemeClr val="tx2"/>
                </a:solidFill>
                <a:latin typeface="Times New Roman" panose="02020603050405020304" pitchFamily="18" charset="0"/>
                <a:cs typeface="Arial" panose="020B0604020202020204" pitchFamily="34" charset="0"/>
              </a:rPr>
              <a:t>quyền</a:t>
            </a:r>
            <a:r>
              <a:rPr lang="en-US" altLang="en-US" sz="3600" b="1" dirty="0">
                <a:solidFill>
                  <a:schemeClr val="tx2"/>
                </a:solidFill>
                <a:latin typeface="Times New Roman" panose="02020603050405020304" pitchFamily="18" charset="0"/>
                <a:cs typeface="Arial" panose="020B0604020202020204" pitchFamily="34" charset="0"/>
              </a:rPr>
              <a:t> </a:t>
            </a:r>
            <a:r>
              <a:rPr lang="en-US" altLang="en-US" sz="3600" b="1" dirty="0" err="1">
                <a:solidFill>
                  <a:schemeClr val="tx2"/>
                </a:solidFill>
                <a:latin typeface="Times New Roman" panose="02020603050405020304" pitchFamily="18" charset="0"/>
                <a:cs typeface="Arial" panose="020B0604020202020204" pitchFamily="34" charset="0"/>
              </a:rPr>
              <a:t>trẻ</a:t>
            </a:r>
            <a:r>
              <a:rPr lang="en-US" altLang="en-US" sz="3600" b="1" dirty="0">
                <a:solidFill>
                  <a:schemeClr val="tx2"/>
                </a:solidFill>
                <a:latin typeface="Times New Roman" panose="02020603050405020304" pitchFamily="18" charset="0"/>
                <a:cs typeface="Arial" panose="020B0604020202020204" pitchFamily="34" charset="0"/>
              </a:rPr>
              <a:t> </a:t>
            </a:r>
            <a:r>
              <a:rPr lang="en-US" altLang="en-US" sz="3600" b="1" dirty="0" err="1">
                <a:solidFill>
                  <a:schemeClr val="tx2"/>
                </a:solidFill>
                <a:latin typeface="Times New Roman" panose="02020603050405020304" pitchFamily="18" charset="0"/>
                <a:cs typeface="Arial" panose="020B0604020202020204" pitchFamily="34" charset="0"/>
              </a:rPr>
              <a:t>em</a:t>
            </a:r>
            <a:endParaRPr lang="en-US" altLang="en-US" sz="3600" b="1" dirty="0">
              <a:solidFill>
                <a:schemeClr val="tx2"/>
              </a:solidFill>
              <a:latin typeface="Times New Roman" panose="02020603050405020304" pitchFamily="18" charset="0"/>
              <a:cs typeface="Arial" panose="020B0604020202020204" pitchFamily="34" charset="0"/>
            </a:endParaRPr>
          </a:p>
          <a:p>
            <a:pPr algn="ctr">
              <a:spcBef>
                <a:spcPct val="20000"/>
              </a:spcBef>
            </a:pPr>
            <a:r>
              <a:rPr lang="en-US" altLang="en-US" sz="3600" b="1" dirty="0">
                <a:solidFill>
                  <a:schemeClr val="tx2"/>
                </a:solidFill>
                <a:latin typeface="Times New Roman" panose="02020603050405020304" pitchFamily="18" charset="0"/>
                <a:cs typeface="Arial" panose="020B0604020202020204" pitchFamily="34" charset="0"/>
              </a:rPr>
              <a:t> </a:t>
            </a:r>
            <a:r>
              <a:rPr lang="en-US" altLang="en-US" sz="3600" b="1" dirty="0" err="1">
                <a:solidFill>
                  <a:schemeClr val="tx2"/>
                </a:solidFill>
                <a:latin typeface="Times New Roman" panose="02020603050405020304" pitchFamily="18" charset="0"/>
                <a:cs typeface="Arial" panose="020B0604020202020204" pitchFamily="34" charset="0"/>
              </a:rPr>
              <a:t>chúng</a:t>
            </a:r>
            <a:r>
              <a:rPr lang="en-US" altLang="en-US" sz="3600" b="1" dirty="0">
                <a:solidFill>
                  <a:schemeClr val="tx2"/>
                </a:solidFill>
                <a:latin typeface="Times New Roman" panose="02020603050405020304" pitchFamily="18" charset="0"/>
                <a:cs typeface="Arial" panose="020B0604020202020204" pitchFamily="34" charset="0"/>
              </a:rPr>
              <a:t> ta </a:t>
            </a:r>
            <a:r>
              <a:rPr lang="en-US" altLang="en-US" sz="3600" b="1" dirty="0" err="1">
                <a:solidFill>
                  <a:schemeClr val="tx2"/>
                </a:solidFill>
                <a:latin typeface="Times New Roman" panose="02020603050405020304" pitchFamily="18" charset="0"/>
                <a:cs typeface="Arial" panose="020B0604020202020204" pitchFamily="34" charset="0"/>
              </a:rPr>
              <a:t>cần</a:t>
            </a:r>
            <a:r>
              <a:rPr lang="en-US" altLang="en-US" sz="3600" b="1" dirty="0">
                <a:solidFill>
                  <a:schemeClr val="tx2"/>
                </a:solidFill>
                <a:latin typeface="Times New Roman" panose="02020603050405020304" pitchFamily="18" charset="0"/>
                <a:cs typeface="Arial" panose="020B0604020202020204" pitchFamily="34" charset="0"/>
              </a:rPr>
              <a:t> </a:t>
            </a:r>
            <a:r>
              <a:rPr lang="en-US" altLang="en-US" sz="3600" b="1" dirty="0" err="1">
                <a:solidFill>
                  <a:schemeClr val="tx2"/>
                </a:solidFill>
                <a:latin typeface="Times New Roman" panose="02020603050405020304" pitchFamily="18" charset="0"/>
                <a:cs typeface="Arial" panose="020B0604020202020204" pitchFamily="34" charset="0"/>
              </a:rPr>
              <a:t>phải</a:t>
            </a:r>
            <a:r>
              <a:rPr lang="en-US" altLang="en-US" sz="3600" b="1" dirty="0">
                <a:solidFill>
                  <a:schemeClr val="tx2"/>
                </a:solidFill>
                <a:latin typeface="Times New Roman" panose="02020603050405020304" pitchFamily="18" charset="0"/>
                <a:cs typeface="Arial" panose="020B0604020202020204" pitchFamily="34" charset="0"/>
              </a:rPr>
              <a:t> </a:t>
            </a:r>
            <a:r>
              <a:rPr lang="en-US" altLang="en-US" sz="3600" b="1" dirty="0" err="1">
                <a:solidFill>
                  <a:schemeClr val="tx2"/>
                </a:solidFill>
                <a:latin typeface="Times New Roman" panose="02020603050405020304" pitchFamily="18" charset="0"/>
                <a:cs typeface="Arial" panose="020B0604020202020204" pitchFamily="34" charset="0"/>
              </a:rPr>
              <a:t>làm</a:t>
            </a:r>
            <a:r>
              <a:rPr lang="en-US" altLang="en-US" sz="3600" b="1" dirty="0">
                <a:solidFill>
                  <a:schemeClr val="tx2"/>
                </a:solidFill>
                <a:latin typeface="Times New Roman" panose="02020603050405020304" pitchFamily="18" charset="0"/>
                <a:cs typeface="Arial" panose="020B0604020202020204" pitchFamily="34" charset="0"/>
              </a:rPr>
              <a:t> </a:t>
            </a:r>
            <a:r>
              <a:rPr lang="en-US" altLang="en-US" sz="3600" b="1" dirty="0" err="1">
                <a:solidFill>
                  <a:schemeClr val="tx2"/>
                </a:solidFill>
                <a:latin typeface="Times New Roman" panose="02020603050405020304" pitchFamily="18" charset="0"/>
                <a:cs typeface="Arial" panose="020B0604020202020204" pitchFamily="34" charset="0"/>
              </a:rPr>
              <a:t>gì</a:t>
            </a:r>
            <a:r>
              <a:rPr lang="en-US" altLang="en-US" sz="3600" b="1" dirty="0">
                <a:solidFill>
                  <a:schemeClr val="tx2"/>
                </a:solidFill>
                <a:latin typeface="Times New Roman" panose="02020603050405020304" pitchFamily="18" charset="0"/>
                <a:cs typeface="Arial" panose="020B0604020202020204" pitchFamily="34" charset="0"/>
              </a:rPr>
              <a:t>?</a:t>
            </a:r>
          </a:p>
        </p:txBody>
      </p:sp>
      <p:sp>
        <p:nvSpPr>
          <p:cNvPr id="22531" name="Rectangle 3"/>
          <p:cNvSpPr>
            <a:spLocks noChangeArrowheads="1"/>
          </p:cNvSpPr>
          <p:nvPr/>
        </p:nvSpPr>
        <p:spPr bwMode="auto">
          <a:xfrm>
            <a:off x="1524000" y="4654034"/>
            <a:ext cx="89154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22532" name="Rectangle 4"/>
          <p:cNvSpPr>
            <a:spLocks noChangeArrowheads="1"/>
          </p:cNvSpPr>
          <p:nvPr/>
        </p:nvSpPr>
        <p:spPr bwMode="auto">
          <a:xfrm>
            <a:off x="2514601" y="41968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22533" name="Text Box 5"/>
          <p:cNvSpPr txBox="1">
            <a:spLocks noChangeArrowheads="1"/>
          </p:cNvSpPr>
          <p:nvPr/>
        </p:nvSpPr>
        <p:spPr bwMode="auto">
          <a:xfrm>
            <a:off x="2073276" y="3711575"/>
            <a:ext cx="7781925" cy="1219200"/>
          </a:xfrm>
          <a:prstGeom prst="rect">
            <a:avLst/>
          </a:prstGeom>
          <a:gradFill rotWithShape="1">
            <a:gsLst>
              <a:gs pos="0">
                <a:schemeClr val="folHlink"/>
              </a:gs>
              <a:gs pos="50000">
                <a:schemeClr val="bg1"/>
              </a:gs>
              <a:gs pos="100000">
                <a:schemeClr val="folHlink"/>
              </a:gs>
            </a:gsLst>
            <a:lin ang="18900000" scaled="1"/>
          </a:gradFill>
          <a:ln w="28575" cmpd="sng">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600" b="1" dirty="0">
                <a:solidFill>
                  <a:srgbClr val="0000CC"/>
                </a:solidFill>
                <a:latin typeface="Times New Roman" panose="02020603050405020304" pitchFamily="18" charset="0"/>
                <a:cs typeface="Arial" panose="020B0604020202020204" pitchFamily="34" charset="0"/>
              </a:rPr>
              <a:t>   </a:t>
            </a:r>
            <a:r>
              <a:rPr lang="en-US" altLang="en-US" sz="3600" b="1" dirty="0" err="1">
                <a:solidFill>
                  <a:srgbClr val="0000CC"/>
                </a:solidFill>
                <a:latin typeface="Times New Roman" panose="02020603050405020304" pitchFamily="18" charset="0"/>
                <a:cs typeface="Arial" panose="020B0604020202020204" pitchFamily="34" charset="0"/>
              </a:rPr>
              <a:t>Phê</a:t>
            </a:r>
            <a:r>
              <a:rPr lang="en-US" altLang="en-US" sz="3600" b="1" dirty="0">
                <a:solidFill>
                  <a:srgbClr val="0000CC"/>
                </a:solidFill>
                <a:latin typeface="Times New Roman" panose="02020603050405020304" pitchFamily="18" charset="0"/>
                <a:cs typeface="Arial" panose="020B0604020202020204" pitchFamily="34" charset="0"/>
              </a:rPr>
              <a:t> </a:t>
            </a:r>
            <a:r>
              <a:rPr lang="en-US" altLang="en-US" sz="3600" b="1" dirty="0" err="1">
                <a:solidFill>
                  <a:srgbClr val="0000CC"/>
                </a:solidFill>
                <a:latin typeface="Times New Roman" panose="02020603050405020304" pitchFamily="18" charset="0"/>
                <a:cs typeface="Arial" panose="020B0604020202020204" pitchFamily="34" charset="0"/>
              </a:rPr>
              <a:t>phán</a:t>
            </a:r>
            <a:r>
              <a:rPr lang="en-US" altLang="en-US" sz="3600" b="1" dirty="0">
                <a:solidFill>
                  <a:srgbClr val="0000CC"/>
                </a:solidFill>
                <a:latin typeface="Times New Roman" panose="02020603050405020304" pitchFamily="18" charset="0"/>
                <a:cs typeface="Arial" panose="020B0604020202020204" pitchFamily="34" charset="0"/>
              </a:rPr>
              <a:t>, </a:t>
            </a:r>
            <a:r>
              <a:rPr lang="en-US" altLang="en-US" sz="3600" b="1" dirty="0" err="1">
                <a:solidFill>
                  <a:srgbClr val="0000CC"/>
                </a:solidFill>
                <a:latin typeface="Times New Roman" panose="02020603050405020304" pitchFamily="18" charset="0"/>
                <a:cs typeface="Arial" panose="020B0604020202020204" pitchFamily="34" charset="0"/>
              </a:rPr>
              <a:t>lên</a:t>
            </a:r>
            <a:r>
              <a:rPr lang="en-US" altLang="en-US" sz="3600" b="1" dirty="0">
                <a:solidFill>
                  <a:srgbClr val="0000CC"/>
                </a:solidFill>
                <a:latin typeface="Times New Roman" panose="02020603050405020304" pitchFamily="18" charset="0"/>
                <a:cs typeface="Arial" panose="020B0604020202020204" pitchFamily="34" charset="0"/>
              </a:rPr>
              <a:t> </a:t>
            </a:r>
            <a:r>
              <a:rPr lang="en-US" altLang="en-US" sz="3600" b="1" dirty="0" err="1">
                <a:solidFill>
                  <a:srgbClr val="0000CC"/>
                </a:solidFill>
                <a:latin typeface="Times New Roman" panose="02020603050405020304" pitchFamily="18" charset="0"/>
                <a:cs typeface="Arial" panose="020B0604020202020204" pitchFamily="34" charset="0"/>
              </a:rPr>
              <a:t>án</a:t>
            </a:r>
            <a:r>
              <a:rPr lang="en-US" altLang="en-US" sz="3600" b="1" dirty="0">
                <a:solidFill>
                  <a:srgbClr val="0000CC"/>
                </a:solidFill>
                <a:latin typeface="Times New Roman" panose="02020603050405020304" pitchFamily="18" charset="0"/>
                <a:cs typeface="Arial" panose="020B0604020202020204" pitchFamily="34" charset="0"/>
              </a:rPr>
              <a:t>, </a:t>
            </a:r>
            <a:r>
              <a:rPr lang="en-US" altLang="en-US" sz="3600" b="1" dirty="0" err="1">
                <a:solidFill>
                  <a:srgbClr val="0000CC"/>
                </a:solidFill>
                <a:latin typeface="Times New Roman" panose="02020603050405020304" pitchFamily="18" charset="0"/>
                <a:cs typeface="Arial" panose="020B0604020202020204" pitchFamily="34" charset="0"/>
              </a:rPr>
              <a:t>đấu</a:t>
            </a:r>
            <a:r>
              <a:rPr lang="en-US" altLang="en-US" sz="3600" b="1" dirty="0">
                <a:solidFill>
                  <a:srgbClr val="0000CC"/>
                </a:solidFill>
                <a:latin typeface="Times New Roman" panose="02020603050405020304" pitchFamily="18" charset="0"/>
                <a:cs typeface="Arial" panose="020B0604020202020204" pitchFamily="34" charset="0"/>
              </a:rPr>
              <a:t> </a:t>
            </a:r>
            <a:r>
              <a:rPr lang="en-US" altLang="en-US" sz="3600" b="1" dirty="0" err="1">
                <a:solidFill>
                  <a:srgbClr val="0000CC"/>
                </a:solidFill>
                <a:latin typeface="Times New Roman" panose="02020603050405020304" pitchFamily="18" charset="0"/>
                <a:cs typeface="Arial" panose="020B0604020202020204" pitchFamily="34" charset="0"/>
              </a:rPr>
              <a:t>tranh</a:t>
            </a:r>
            <a:r>
              <a:rPr lang="en-US" altLang="en-US" sz="3600" b="1" dirty="0">
                <a:solidFill>
                  <a:srgbClr val="0000CC"/>
                </a:solidFill>
                <a:latin typeface="Times New Roman" panose="02020603050405020304" pitchFamily="18" charset="0"/>
                <a:cs typeface="Arial" panose="020B0604020202020204" pitchFamily="34" charset="0"/>
              </a:rPr>
              <a:t>, </a:t>
            </a:r>
            <a:r>
              <a:rPr lang="en-US" altLang="en-US" sz="3600" b="1" dirty="0" err="1">
                <a:solidFill>
                  <a:srgbClr val="0000CC"/>
                </a:solidFill>
                <a:latin typeface="Times New Roman" panose="02020603050405020304" pitchFamily="18" charset="0"/>
                <a:cs typeface="Arial" panose="020B0604020202020204" pitchFamily="34" charset="0"/>
              </a:rPr>
              <a:t>có</a:t>
            </a:r>
            <a:r>
              <a:rPr lang="en-US" altLang="en-US" sz="3600" b="1" dirty="0">
                <a:solidFill>
                  <a:srgbClr val="0000CC"/>
                </a:solidFill>
                <a:latin typeface="Times New Roman" panose="02020603050405020304" pitchFamily="18" charset="0"/>
                <a:cs typeface="Arial" panose="020B0604020202020204" pitchFamily="34" charset="0"/>
              </a:rPr>
              <a:t> </a:t>
            </a:r>
            <a:r>
              <a:rPr lang="en-US" altLang="en-US" sz="3600" b="1" dirty="0" err="1">
                <a:solidFill>
                  <a:srgbClr val="0000CC"/>
                </a:solidFill>
                <a:latin typeface="Times New Roman" panose="02020603050405020304" pitchFamily="18" charset="0"/>
                <a:cs typeface="Arial" panose="020B0604020202020204" pitchFamily="34" charset="0"/>
              </a:rPr>
              <a:t>biện</a:t>
            </a:r>
            <a:r>
              <a:rPr lang="en-US" altLang="en-US" sz="3600" b="1" dirty="0">
                <a:solidFill>
                  <a:srgbClr val="0000CC"/>
                </a:solidFill>
                <a:latin typeface="Times New Roman" panose="02020603050405020304" pitchFamily="18" charset="0"/>
                <a:cs typeface="Arial" panose="020B0604020202020204" pitchFamily="34" charset="0"/>
              </a:rPr>
              <a:t> </a:t>
            </a:r>
          </a:p>
          <a:p>
            <a:r>
              <a:rPr lang="en-US" altLang="en-US" sz="3600" b="1" dirty="0" err="1">
                <a:solidFill>
                  <a:srgbClr val="0000CC"/>
                </a:solidFill>
                <a:latin typeface="Times New Roman" panose="02020603050405020304" pitchFamily="18" charset="0"/>
                <a:cs typeface="Arial" panose="020B0604020202020204" pitchFamily="34" charset="0"/>
              </a:rPr>
              <a:t>pháp</a:t>
            </a:r>
            <a:r>
              <a:rPr lang="en-US" altLang="en-US" sz="3600" b="1" dirty="0">
                <a:solidFill>
                  <a:srgbClr val="0000CC"/>
                </a:solidFill>
                <a:latin typeface="Times New Roman" panose="02020603050405020304" pitchFamily="18" charset="0"/>
                <a:cs typeface="Arial" panose="020B0604020202020204" pitchFamily="34" charset="0"/>
              </a:rPr>
              <a:t> </a:t>
            </a:r>
            <a:r>
              <a:rPr lang="vi-VN" altLang="en-US" sz="3600" b="1" dirty="0">
                <a:solidFill>
                  <a:srgbClr val="0000CC"/>
                </a:solidFill>
                <a:latin typeface="+mj-lt"/>
                <a:cs typeface="Arial" panose="020B0604020202020204" pitchFamily="34" charset="0"/>
              </a:rPr>
              <a:t>trừng phạt </a:t>
            </a:r>
            <a:r>
              <a:rPr lang="en-US" altLang="en-US" sz="3600" b="1" dirty="0" err="1">
                <a:solidFill>
                  <a:srgbClr val="0000CC"/>
                </a:solidFill>
                <a:latin typeface="Times New Roman" panose="02020603050405020304" pitchFamily="18" charset="0"/>
                <a:cs typeface="Arial" panose="020B0604020202020204" pitchFamily="34" charset="0"/>
              </a:rPr>
              <a:t>nghiêm</a:t>
            </a:r>
            <a:r>
              <a:rPr lang="en-US" altLang="en-US" sz="3600" b="1" dirty="0">
                <a:solidFill>
                  <a:srgbClr val="0000CC"/>
                </a:solidFill>
                <a:latin typeface="Times New Roman" panose="02020603050405020304" pitchFamily="18" charset="0"/>
                <a:cs typeface="Arial" panose="020B0604020202020204" pitchFamily="34" charset="0"/>
              </a:rPr>
              <a:t> </a:t>
            </a:r>
            <a:r>
              <a:rPr lang="en-US" altLang="en-US" sz="3600" b="1" dirty="0" err="1">
                <a:solidFill>
                  <a:srgbClr val="0000CC"/>
                </a:solidFill>
                <a:latin typeface="Times New Roman" panose="02020603050405020304" pitchFamily="18" charset="0"/>
                <a:cs typeface="Arial" panose="020B0604020202020204" pitchFamily="34" charset="0"/>
              </a:rPr>
              <a:t>khắc</a:t>
            </a:r>
            <a:r>
              <a:rPr lang="en-US" altLang="en-US" sz="3600" b="1" dirty="0">
                <a:solidFill>
                  <a:srgbClr val="0000CC"/>
                </a:solidFill>
                <a:latin typeface="Times New Roman" panose="02020603050405020304" pitchFamily="18" charset="0"/>
                <a:cs typeface="Arial" panose="020B0604020202020204" pitchFamily="34" charset="0"/>
              </a:rPr>
              <a:t>.</a:t>
            </a:r>
          </a:p>
        </p:txBody>
      </p:sp>
      <p:pic>
        <p:nvPicPr>
          <p:cNvPr id="22534" name="Picture 6" descr="bgCenterBott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5257800"/>
            <a:ext cx="91440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ight Arrow 1"/>
          <p:cNvSpPr/>
          <p:nvPr/>
        </p:nvSpPr>
        <p:spPr>
          <a:xfrm>
            <a:off x="974785" y="4011283"/>
            <a:ext cx="1098491" cy="6427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4376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wipe(down)">
                                      <p:cBhvr>
                                        <p:cTn id="7" dur="500"/>
                                        <p:tgtEl>
                                          <p:spTgt spid="2253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2533"/>
                                        </p:tgtEl>
                                        <p:attrNameLst>
                                          <p:attrName>style.visibility</p:attrName>
                                        </p:attrNameLst>
                                      </p:cBhvr>
                                      <p:to>
                                        <p:strVal val="visible"/>
                                      </p:to>
                                    </p:set>
                                    <p:animEffect transition="in" filter="barn(inVertical)">
                                      <p:cBhvr>
                                        <p:cTn id="15" dur="500"/>
                                        <p:tgtEl>
                                          <p:spTgt spid="225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animBg="1"/>
      <p:bldP spid="22533" grpId="0" animBg="1"/>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Hình ảnh Khung ảnh Thỏ Khung Khung Khung, Khung ảnh Thỏ, Củ Cải Tươi, Phim  Hoạt Hình Minh Họa miễn phí tải tập tin PNG PSDComment và V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9011"/>
            <a:ext cx="12288838" cy="6629071"/>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1747" name="TextBox 3"/>
          <p:cNvSpPr txBox="1">
            <a:spLocks noChangeArrowheads="1"/>
          </p:cNvSpPr>
          <p:nvPr/>
        </p:nvSpPr>
        <p:spPr bwMode="auto">
          <a:xfrm>
            <a:off x="0" y="193675"/>
            <a:ext cx="25209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b="1">
                <a:solidFill>
                  <a:srgbClr val="FF0000"/>
                </a:solidFill>
                <a:latin typeface="Arial" panose="020B0604020202020204" pitchFamily="34" charset="0"/>
              </a:rPr>
              <a:t>Bài 3:</a:t>
            </a:r>
          </a:p>
        </p:txBody>
      </p:sp>
      <p:sp>
        <p:nvSpPr>
          <p:cNvPr id="31748" name="TextBox 4"/>
          <p:cNvSpPr txBox="1">
            <a:spLocks noChangeArrowheads="1"/>
          </p:cNvSpPr>
          <p:nvPr/>
        </p:nvSpPr>
        <p:spPr bwMode="auto">
          <a:xfrm>
            <a:off x="2915728" y="431322"/>
            <a:ext cx="8584122"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000" b="1" i="1" dirty="0" err="1">
                <a:solidFill>
                  <a:srgbClr val="000000"/>
                </a:solidFill>
                <a:latin typeface="Arial" panose="020B0604020202020204" pitchFamily="34" charset="0"/>
              </a:rPr>
              <a:t>Tình</a:t>
            </a:r>
            <a:r>
              <a:rPr lang="en-US" altLang="en-US" sz="2000" b="1" i="1" dirty="0">
                <a:solidFill>
                  <a:srgbClr val="000000"/>
                </a:solidFill>
                <a:latin typeface="Arial" panose="020B0604020202020204" pitchFamily="34" charset="0"/>
              </a:rPr>
              <a:t> </a:t>
            </a:r>
            <a:r>
              <a:rPr lang="en-US" altLang="en-US" sz="2000" b="1" i="1" dirty="0" err="1">
                <a:solidFill>
                  <a:srgbClr val="000000"/>
                </a:solidFill>
                <a:latin typeface="Arial" panose="020B0604020202020204" pitchFamily="34" charset="0"/>
              </a:rPr>
              <a:t>huống</a:t>
            </a:r>
            <a:r>
              <a:rPr lang="en-US" altLang="en-US" sz="2000" b="1" i="1" dirty="0">
                <a:solidFill>
                  <a:srgbClr val="000000"/>
                </a:solidFill>
                <a:latin typeface="Arial" panose="020B0604020202020204" pitchFamily="34" charset="0"/>
              </a:rPr>
              <a:t>:</a:t>
            </a:r>
          </a:p>
          <a:p>
            <a:pPr>
              <a:lnSpc>
                <a:spcPct val="100000"/>
              </a:lnSpc>
              <a:spcBef>
                <a:spcPct val="0"/>
              </a:spcBef>
              <a:buFontTx/>
              <a:buNone/>
            </a:pPr>
            <a:r>
              <a:rPr lang="en-US" altLang="en-US" sz="2000" i="1" dirty="0" err="1">
                <a:solidFill>
                  <a:srgbClr val="000000"/>
                </a:solidFill>
                <a:latin typeface="Arial" panose="020B0604020202020204" pitchFamily="34" charset="0"/>
              </a:rPr>
              <a:t>Trên</a:t>
            </a:r>
            <a:r>
              <a:rPr lang="en-US" altLang="en-US" sz="2000" i="1" dirty="0">
                <a:solidFill>
                  <a:srgbClr val="000000"/>
                </a:solidFill>
                <a:latin typeface="Arial" panose="020B0604020202020204" pitchFamily="34" charset="0"/>
              </a:rPr>
              <a:t> 1 </a:t>
            </a:r>
            <a:r>
              <a:rPr lang="en-US" altLang="en-US" sz="2000" i="1" dirty="0" err="1">
                <a:solidFill>
                  <a:srgbClr val="000000"/>
                </a:solidFill>
                <a:latin typeface="Arial" panose="020B0604020202020204" pitchFamily="34" charset="0"/>
              </a:rPr>
              <a:t>đoạn</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báo</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có</a:t>
            </a:r>
            <a:r>
              <a:rPr lang="en-US" altLang="en-US" sz="2000" i="1" dirty="0">
                <a:solidFill>
                  <a:srgbClr val="000000"/>
                </a:solidFill>
                <a:latin typeface="Arial" panose="020B0604020202020204" pitchFamily="34" charset="0"/>
              </a:rPr>
              <a:t> tin </a:t>
            </a:r>
            <a:r>
              <a:rPr lang="en-US" altLang="en-US" sz="2000" i="1" dirty="0" err="1">
                <a:solidFill>
                  <a:srgbClr val="000000"/>
                </a:solidFill>
                <a:latin typeface="Arial" panose="020B0604020202020204" pitchFamily="34" charset="0"/>
              </a:rPr>
              <a:t>vắn</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bà</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Hải</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mở</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một</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quán</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giải</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khát</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tại</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trung</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tâm</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thị</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trấn</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Quán</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của</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bà</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rất</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đông</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khách</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ngoài</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những</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người</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trong</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thị</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trấn</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và</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khách</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đi</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đường</a:t>
            </a:r>
            <a:r>
              <a:rPr lang="en-US" altLang="en-US" sz="2000" i="1" dirty="0">
                <a:solidFill>
                  <a:srgbClr val="000000"/>
                </a:solidFill>
                <a:latin typeface="Arial" panose="020B0604020202020204" pitchFamily="34" charset="0"/>
              </a:rPr>
              <a:t> qua </a:t>
            </a:r>
            <a:r>
              <a:rPr lang="en-US" altLang="en-US" sz="2000" i="1" dirty="0" err="1">
                <a:solidFill>
                  <a:srgbClr val="000000"/>
                </a:solidFill>
                <a:latin typeface="Arial" panose="020B0604020202020204" pitchFamily="34" charset="0"/>
              </a:rPr>
              <a:t>lại,quán</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của</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bà</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luôn</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là</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tụ</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điểm</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tập</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trung</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ăn</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chơi</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của</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nhóm</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trẻ</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em</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từ</a:t>
            </a:r>
            <a:r>
              <a:rPr lang="en-US" altLang="en-US" sz="2000" i="1" dirty="0">
                <a:solidFill>
                  <a:srgbClr val="000000"/>
                </a:solidFill>
                <a:latin typeface="Arial" panose="020B0604020202020204" pitchFamily="34" charset="0"/>
              </a:rPr>
              <a:t> 12-15 </a:t>
            </a:r>
            <a:r>
              <a:rPr lang="en-US" altLang="en-US" sz="2000" i="1" dirty="0" err="1">
                <a:solidFill>
                  <a:srgbClr val="000000"/>
                </a:solidFill>
                <a:latin typeface="Arial" panose="020B0604020202020204" pitchFamily="34" charset="0"/>
              </a:rPr>
              <a:t>tuổi</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Nhóm</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trẻ</a:t>
            </a:r>
            <a:r>
              <a:rPr lang="en-US" altLang="en-US" sz="2000" i="1" dirty="0">
                <a:solidFill>
                  <a:srgbClr val="000000"/>
                </a:solidFill>
                <a:latin typeface="Arial" panose="020B0604020202020204" pitchFamily="34" charset="0"/>
              </a:rPr>
              <a:t> hay </a:t>
            </a:r>
            <a:r>
              <a:rPr lang="en-US" altLang="en-US" sz="2000" i="1" dirty="0" err="1">
                <a:solidFill>
                  <a:srgbClr val="000000"/>
                </a:solidFill>
                <a:latin typeface="Arial" panose="020B0604020202020204" pitchFamily="34" charset="0"/>
              </a:rPr>
              <a:t>tập</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trung</a:t>
            </a:r>
            <a:r>
              <a:rPr lang="en-US" altLang="en-US" sz="2000" i="1" dirty="0">
                <a:solidFill>
                  <a:srgbClr val="000000"/>
                </a:solidFill>
                <a:latin typeface="Arial" panose="020B0604020202020204" pitchFamily="34" charset="0"/>
              </a:rPr>
              <a:t> tai </a:t>
            </a:r>
            <a:r>
              <a:rPr lang="en-US" altLang="en-US" sz="2000" i="1" dirty="0" err="1">
                <a:solidFill>
                  <a:srgbClr val="000000"/>
                </a:solidFill>
                <a:latin typeface="Arial" panose="020B0604020202020204" pitchFamily="34" charset="0"/>
              </a:rPr>
              <a:t>quán</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của</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bà</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vào</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mỗi</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buổi</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chiều</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để</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ăn</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uống</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và</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đánh</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bài</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Một</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lần</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nhóm</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trẻ</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đang</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ăn</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uống</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và</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đánh</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bài</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thì</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công</a:t>
            </a:r>
            <a:r>
              <a:rPr lang="en-US" altLang="en-US" sz="2000" i="1" dirty="0">
                <a:solidFill>
                  <a:srgbClr val="000000"/>
                </a:solidFill>
                <a:latin typeface="Arial" panose="020B0604020202020204" pitchFamily="34" charset="0"/>
              </a:rPr>
              <a:t> an </a:t>
            </a:r>
            <a:r>
              <a:rPr lang="en-US" altLang="en-US" sz="2000" i="1" dirty="0" err="1">
                <a:solidFill>
                  <a:srgbClr val="000000"/>
                </a:solidFill>
                <a:latin typeface="Arial" panose="020B0604020202020204" pitchFamily="34" charset="0"/>
              </a:rPr>
              <a:t>ập</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vào</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giải</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tán</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và</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lập</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biên</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bản</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xử</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lí</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bà</a:t>
            </a:r>
            <a:r>
              <a:rPr lang="en-US" altLang="en-US" sz="2000" i="1" dirty="0">
                <a:solidFill>
                  <a:srgbClr val="000000"/>
                </a:solidFill>
                <a:latin typeface="Arial" panose="020B0604020202020204" pitchFamily="34" charset="0"/>
              </a:rPr>
              <a:t> </a:t>
            </a:r>
            <a:r>
              <a:rPr lang="en-US" altLang="en-US" sz="2000" i="1" dirty="0" err="1">
                <a:solidFill>
                  <a:srgbClr val="000000"/>
                </a:solidFill>
                <a:latin typeface="Arial" panose="020B0604020202020204" pitchFamily="34" charset="0"/>
              </a:rPr>
              <a:t>Hải</a:t>
            </a:r>
            <a:r>
              <a:rPr lang="en-US" altLang="en-US" sz="2000" i="1" dirty="0">
                <a:solidFill>
                  <a:srgbClr val="000000"/>
                </a:solidFill>
                <a:latin typeface="Arial" panose="020B0604020202020204" pitchFamily="34" charset="0"/>
              </a:rPr>
              <a:t>.</a:t>
            </a:r>
          </a:p>
        </p:txBody>
      </p:sp>
      <p:sp>
        <p:nvSpPr>
          <p:cNvPr id="31749" name="Rectangle 5"/>
          <p:cNvSpPr>
            <a:spLocks noChangeArrowheads="1"/>
          </p:cNvSpPr>
          <p:nvPr/>
        </p:nvSpPr>
        <p:spPr bwMode="auto">
          <a:xfrm>
            <a:off x="1095555" y="3545457"/>
            <a:ext cx="8281358" cy="2369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dirty="0">
                <a:solidFill>
                  <a:srgbClr val="000000"/>
                </a:solidFill>
                <a:latin typeface="Times New Roman" panose="02020603050405020304" pitchFamily="18" charset="0"/>
                <a:cs typeface="Times New Roman" panose="02020603050405020304" pitchFamily="18" charset="0"/>
              </a:rPr>
              <a:t>         </a:t>
            </a:r>
            <a:r>
              <a:rPr lang="en-US" altLang="en-US" b="1" dirty="0" err="1">
                <a:solidFill>
                  <a:srgbClr val="000000"/>
                </a:solidFill>
                <a:latin typeface="Times New Roman" panose="02020603050405020304" pitchFamily="18" charset="0"/>
                <a:cs typeface="Times New Roman" panose="02020603050405020304" pitchFamily="18" charset="0"/>
              </a:rPr>
              <a:t>Xử</a:t>
            </a:r>
            <a:r>
              <a:rPr lang="en-US" altLang="en-US" b="1" dirty="0">
                <a:solidFill>
                  <a:srgbClr val="000000"/>
                </a:solidFill>
                <a:latin typeface="Times New Roman" panose="02020603050405020304" pitchFamily="18" charset="0"/>
                <a:cs typeface="Times New Roman" panose="02020603050405020304" pitchFamily="18" charset="0"/>
              </a:rPr>
              <a:t> </a:t>
            </a:r>
            <a:r>
              <a:rPr lang="en-US" altLang="en-US" b="1" dirty="0" err="1">
                <a:solidFill>
                  <a:srgbClr val="000000"/>
                </a:solidFill>
                <a:latin typeface="Times New Roman" panose="02020603050405020304" pitchFamily="18" charset="0"/>
                <a:cs typeface="Times New Roman" panose="02020603050405020304" pitchFamily="18" charset="0"/>
              </a:rPr>
              <a:t>lý</a:t>
            </a:r>
            <a:r>
              <a:rPr lang="en-US" altLang="en-US" b="1" dirty="0">
                <a:solidFill>
                  <a:srgbClr val="000000"/>
                </a:solidFill>
                <a:latin typeface="Times New Roman" panose="02020603050405020304" pitchFamily="18" charset="0"/>
                <a:cs typeface="Times New Roman" panose="02020603050405020304" pitchFamily="18" charset="0"/>
              </a:rPr>
              <a:t> </a:t>
            </a:r>
            <a:r>
              <a:rPr lang="en-US" altLang="en-US" b="1" dirty="0" err="1">
                <a:solidFill>
                  <a:srgbClr val="000000"/>
                </a:solidFill>
                <a:latin typeface="Times New Roman" panose="02020603050405020304" pitchFamily="18" charset="0"/>
                <a:cs typeface="Times New Roman" panose="02020603050405020304" pitchFamily="18" charset="0"/>
              </a:rPr>
              <a:t>tình</a:t>
            </a:r>
            <a:r>
              <a:rPr lang="en-US" altLang="en-US" b="1" dirty="0">
                <a:solidFill>
                  <a:srgbClr val="000000"/>
                </a:solidFill>
                <a:latin typeface="Times New Roman" panose="02020603050405020304" pitchFamily="18" charset="0"/>
                <a:cs typeface="Times New Roman" panose="02020603050405020304" pitchFamily="18" charset="0"/>
              </a:rPr>
              <a:t> </a:t>
            </a:r>
            <a:r>
              <a:rPr lang="en-US" altLang="en-US" b="1" dirty="0" err="1">
                <a:solidFill>
                  <a:srgbClr val="000000"/>
                </a:solidFill>
                <a:latin typeface="Times New Roman" panose="02020603050405020304" pitchFamily="18" charset="0"/>
                <a:cs typeface="Times New Roman" panose="02020603050405020304" pitchFamily="18" charset="0"/>
              </a:rPr>
              <a:t>huống</a:t>
            </a:r>
            <a:endParaRPr lang="en-US" altLang="en-US" b="1" dirty="0">
              <a:solidFill>
                <a:srgbClr val="000000"/>
              </a:solidFill>
              <a:latin typeface="Times New Roman" panose="02020603050405020304" pitchFamily="18" charset="0"/>
              <a:cs typeface="Times New Roman" panose="02020603050405020304" pitchFamily="18" charset="0"/>
            </a:endParaRPr>
          </a:p>
          <a:p>
            <a:pPr algn="just">
              <a:lnSpc>
                <a:spcPct val="100000"/>
              </a:lnSpc>
              <a:spcBef>
                <a:spcPct val="0"/>
              </a:spcBef>
              <a:buFontTx/>
              <a:buNone/>
            </a:pPr>
            <a:r>
              <a:rPr lang="en-US" altLang="en-US" sz="2400" dirty="0">
                <a:solidFill>
                  <a:srgbClr val="000000"/>
                </a:solidFill>
                <a:latin typeface="Times New Roman" panose="02020603050405020304" pitchFamily="18" charset="0"/>
                <a:cs typeface="Times New Roman" panose="02020603050405020304" pitchFamily="18" charset="0"/>
              </a:rPr>
              <a:t>a. </a:t>
            </a:r>
            <a:r>
              <a:rPr lang="en-US" altLang="en-US" sz="2400" dirty="0" err="1">
                <a:solidFill>
                  <a:srgbClr val="000000"/>
                </a:solidFill>
                <a:latin typeface="Times New Roman" panose="02020603050405020304" pitchFamily="18" charset="0"/>
                <a:cs typeface="Times New Roman" panose="02020603050405020304" pitchFamily="18" charset="0"/>
              </a:rPr>
              <a:t>Hãy</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nhận</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xét</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hành</a:t>
            </a:r>
            <a:r>
              <a:rPr lang="en-US" altLang="en-US" sz="2400" dirty="0">
                <a:solidFill>
                  <a:srgbClr val="000000"/>
                </a:solidFill>
                <a:latin typeface="Times New Roman" panose="02020603050405020304" pitchFamily="18" charset="0"/>
                <a:cs typeface="Times New Roman" panose="02020603050405020304" pitchFamily="18" charset="0"/>
              </a:rPr>
              <a:t> vi </a:t>
            </a:r>
            <a:r>
              <a:rPr lang="en-US" altLang="en-US" sz="2400" dirty="0" err="1">
                <a:solidFill>
                  <a:srgbClr val="000000"/>
                </a:solidFill>
                <a:latin typeface="Times New Roman" panose="02020603050405020304" pitchFamily="18" charset="0"/>
                <a:cs typeface="Times New Roman" panose="02020603050405020304" pitchFamily="18" charset="0"/>
              </a:rPr>
              <a:t>của</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bà</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Haỉ</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và</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nhóm</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trẻ</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trong</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tình</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huống</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trên</a:t>
            </a:r>
            <a:r>
              <a:rPr lang="en-US" altLang="en-US" sz="2400" dirty="0">
                <a:solidFill>
                  <a:srgbClr val="000000"/>
                </a:solidFill>
                <a:latin typeface="Times New Roman" panose="02020603050405020304" pitchFamily="18" charset="0"/>
                <a:cs typeface="Times New Roman" panose="02020603050405020304" pitchFamily="18" charset="0"/>
              </a:rPr>
              <a:t>?</a:t>
            </a:r>
            <a:endParaRPr lang="en-US" altLang="en-US" sz="2400" dirty="0">
              <a:solidFill>
                <a:srgbClr val="000000"/>
              </a:solidFill>
              <a:latin typeface=".VnTime" pitchFamily="34" charset="0"/>
              <a:cs typeface="Times New Roman" panose="02020603050405020304" pitchFamily="18" charset="0"/>
            </a:endParaRPr>
          </a:p>
          <a:p>
            <a:pPr algn="just">
              <a:lnSpc>
                <a:spcPct val="100000"/>
              </a:lnSpc>
              <a:spcBef>
                <a:spcPct val="0"/>
              </a:spcBef>
              <a:buFontTx/>
              <a:buNone/>
            </a:pPr>
            <a:r>
              <a:rPr lang="en-US" altLang="en-US" sz="2400" dirty="0">
                <a:solidFill>
                  <a:srgbClr val="000000"/>
                </a:solidFill>
                <a:latin typeface="Times New Roman" panose="02020603050405020304" pitchFamily="18" charset="0"/>
                <a:cs typeface="Times New Roman" panose="02020603050405020304" pitchFamily="18" charset="0"/>
              </a:rPr>
              <a:t>b. </a:t>
            </a:r>
            <a:r>
              <a:rPr lang="en-US" altLang="en-US" sz="2400" dirty="0" err="1">
                <a:solidFill>
                  <a:srgbClr val="000000"/>
                </a:solidFill>
                <a:latin typeface="Times New Roman" panose="02020603050405020304" pitchFamily="18" charset="0"/>
                <a:cs typeface="Times New Roman" panose="02020603050405020304" pitchFamily="18" charset="0"/>
              </a:rPr>
              <a:t>Em</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sẽ</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làm</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gì</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nếu</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chứng</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kiến</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tình</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huống</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đó</a:t>
            </a:r>
            <a:r>
              <a:rPr lang="en-US" altLang="en-US" sz="2400" dirty="0">
                <a:solidFill>
                  <a:srgbClr val="000000"/>
                </a:solidFill>
                <a:latin typeface="Times New Roman" panose="02020603050405020304" pitchFamily="18" charset="0"/>
                <a:cs typeface="Times New Roman" panose="02020603050405020304" pitchFamily="18" charset="0"/>
              </a:rPr>
              <a:t>?</a:t>
            </a:r>
            <a:endParaRPr lang="en-US" altLang="en-US" sz="2400" dirty="0">
              <a:solidFill>
                <a:srgbClr val="000000"/>
              </a:solidFill>
              <a:latin typeface=".VnTime" pitchFamily="34" charset="0"/>
              <a:cs typeface="Times New Roman" panose="02020603050405020304" pitchFamily="18" charset="0"/>
            </a:endParaRPr>
          </a:p>
          <a:p>
            <a:pPr algn="just">
              <a:lnSpc>
                <a:spcPct val="100000"/>
              </a:lnSpc>
              <a:spcBef>
                <a:spcPct val="0"/>
              </a:spcBef>
              <a:buFontTx/>
              <a:buNone/>
            </a:pPr>
            <a:r>
              <a:rPr lang="en-US" altLang="en-US" sz="2400" dirty="0">
                <a:solidFill>
                  <a:srgbClr val="000000"/>
                </a:solidFill>
                <a:latin typeface="Times New Roman" panose="02020603050405020304" pitchFamily="18" charset="0"/>
                <a:cs typeface="Times New Roman" panose="02020603050405020304" pitchFamily="18" charset="0"/>
              </a:rPr>
              <a:t>c. Theo </a:t>
            </a:r>
            <a:r>
              <a:rPr lang="en-US" altLang="en-US" sz="2400" dirty="0" err="1">
                <a:solidFill>
                  <a:srgbClr val="000000"/>
                </a:solidFill>
                <a:latin typeface="Times New Roman" panose="02020603050405020304" pitchFamily="18" charset="0"/>
                <a:cs typeface="Times New Roman" panose="02020603050405020304" pitchFamily="18" charset="0"/>
              </a:rPr>
              <a:t>em</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việc</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công</a:t>
            </a:r>
            <a:r>
              <a:rPr lang="en-US" altLang="en-US" sz="2400" dirty="0">
                <a:solidFill>
                  <a:srgbClr val="000000"/>
                </a:solidFill>
                <a:latin typeface="Times New Roman" panose="02020603050405020304" pitchFamily="18" charset="0"/>
                <a:cs typeface="Times New Roman" panose="02020603050405020304" pitchFamily="18" charset="0"/>
              </a:rPr>
              <a:t> an </a:t>
            </a:r>
            <a:r>
              <a:rPr lang="en-US" altLang="en-US" sz="2400" dirty="0" err="1">
                <a:solidFill>
                  <a:srgbClr val="000000"/>
                </a:solidFill>
                <a:latin typeface="Times New Roman" panose="02020603050405020304" pitchFamily="18" charset="0"/>
                <a:cs typeface="Times New Roman" panose="02020603050405020304" pitchFamily="18" charset="0"/>
              </a:rPr>
              <a:t>đến</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lập</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biên</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bản</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bà</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Hải</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và</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giải</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tán</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nhóm</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trẻ</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là</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đúng</a:t>
            </a:r>
            <a:r>
              <a:rPr lang="en-US" altLang="en-US" sz="2400" dirty="0">
                <a:solidFill>
                  <a:srgbClr val="000000"/>
                </a:solidFill>
                <a:latin typeface="Times New Roman" panose="02020603050405020304" pitchFamily="18" charset="0"/>
                <a:cs typeface="Times New Roman" panose="02020603050405020304" pitchFamily="18" charset="0"/>
              </a:rPr>
              <a:t> hay </a:t>
            </a:r>
            <a:r>
              <a:rPr lang="en-US" altLang="en-US" sz="2400" dirty="0" err="1">
                <a:solidFill>
                  <a:srgbClr val="000000"/>
                </a:solidFill>
                <a:latin typeface="Times New Roman" panose="02020603050405020304" pitchFamily="18" charset="0"/>
                <a:cs typeface="Times New Roman" panose="02020603050405020304" pitchFamily="18" charset="0"/>
              </a:rPr>
              <a:t>sai</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Vì</a:t>
            </a:r>
            <a:r>
              <a:rPr lang="en-US" altLang="en-US" sz="2400" dirty="0">
                <a:solidFill>
                  <a:srgbClr val="000000"/>
                </a:solidFill>
                <a:latin typeface="Times New Roman" panose="02020603050405020304" pitchFamily="18" charset="0"/>
                <a:cs typeface="Times New Roman" panose="02020603050405020304" pitchFamily="18" charset="0"/>
              </a:rPr>
              <a:t> </a:t>
            </a:r>
            <a:r>
              <a:rPr lang="en-US" altLang="en-US" sz="2400" dirty="0" err="1">
                <a:solidFill>
                  <a:srgbClr val="000000"/>
                </a:solidFill>
                <a:latin typeface="Times New Roman" panose="02020603050405020304" pitchFamily="18" charset="0"/>
                <a:cs typeface="Times New Roman" panose="02020603050405020304" pitchFamily="18" charset="0"/>
              </a:rPr>
              <a:t>sao</a:t>
            </a:r>
            <a:r>
              <a:rPr lang="en-US" altLang="en-US" sz="2400" dirty="0">
                <a:solidFill>
                  <a:srgbClr val="000000"/>
                </a:solidFill>
                <a:latin typeface="Times New Roman" panose="02020603050405020304" pitchFamily="18" charset="0"/>
                <a:cs typeface="Times New Roman" panose="02020603050405020304" pitchFamily="18" charset="0"/>
              </a:rPr>
              <a:t>?</a:t>
            </a:r>
            <a:endParaRPr lang="en-US" altLang="en-US" sz="2400" dirty="0">
              <a:solidFill>
                <a:srgbClr val="000000"/>
              </a:solidFill>
              <a:latin typeface=".VnTime" pitchFamily="34" charset="0"/>
              <a:cs typeface="Times New Roman" panose="02020603050405020304" pitchFamily="18" charset="0"/>
            </a:endParaRPr>
          </a:p>
        </p:txBody>
      </p:sp>
      <p:sp>
        <p:nvSpPr>
          <p:cNvPr id="2" name="TextBox 1"/>
          <p:cNvSpPr txBox="1">
            <a:spLocks noChangeArrowheads="1"/>
          </p:cNvSpPr>
          <p:nvPr/>
        </p:nvSpPr>
        <p:spPr bwMode="auto">
          <a:xfrm>
            <a:off x="819509" y="3474934"/>
            <a:ext cx="351550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sz="2400" b="1" dirty="0">
                <a:solidFill>
                  <a:srgbClr val="FF0000"/>
                </a:solidFill>
              </a:rPr>
              <a:t>TRÒ CHƠI SẮM VAI</a:t>
            </a:r>
          </a:p>
        </p:txBody>
      </p:sp>
      <p:pic>
        <p:nvPicPr>
          <p:cNvPr id="3" name="Shap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87025" y="4763"/>
            <a:ext cx="1704975" cy="97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utoShape 2" descr="Bắt 15 thanh thiếu niên đánh bài trong quán cà phê, thu giữ 72 triệu đồ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4"/>
          <a:stretch>
            <a:fillRect/>
          </a:stretch>
        </p:blipFill>
        <p:spPr>
          <a:xfrm>
            <a:off x="9321629" y="2555223"/>
            <a:ext cx="2208856" cy="2571886"/>
          </a:xfrm>
          <a:prstGeom prst="rect">
            <a:avLst/>
          </a:prstGeom>
        </p:spPr>
      </p:pic>
    </p:spTree>
    <p:extLst>
      <p:ext uri="{BB962C8B-B14F-4D97-AF65-F5344CB8AC3E}">
        <p14:creationId xmlns:p14="http://schemas.microsoft.com/office/powerpoint/2010/main" val="13573801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Effect transition="in" filter="barn(inVertical)">
                                      <p:cBhvr>
                                        <p:cTn id="7" dur="500"/>
                                        <p:tgtEl>
                                          <p:spTgt spid="317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1748"/>
                                        </p:tgtEl>
                                        <p:attrNameLst>
                                          <p:attrName>style.visibility</p:attrName>
                                        </p:attrNameLst>
                                      </p:cBhvr>
                                      <p:to>
                                        <p:strVal val="visible"/>
                                      </p:to>
                                    </p:set>
                                    <p:animEffect transition="in" filter="fade">
                                      <p:cBhvr>
                                        <p:cTn id="12" dur="1000"/>
                                        <p:tgtEl>
                                          <p:spTgt spid="31748"/>
                                        </p:tgtEl>
                                      </p:cBhvr>
                                    </p:animEffect>
                                    <p:anim calcmode="lin" valueType="num">
                                      <p:cBhvr>
                                        <p:cTn id="13" dur="1000" fill="hold"/>
                                        <p:tgtEl>
                                          <p:spTgt spid="31748"/>
                                        </p:tgtEl>
                                        <p:attrNameLst>
                                          <p:attrName>ppt_x</p:attrName>
                                        </p:attrNameLst>
                                      </p:cBhvr>
                                      <p:tavLst>
                                        <p:tav tm="0">
                                          <p:val>
                                            <p:strVal val="#ppt_x"/>
                                          </p:val>
                                        </p:tav>
                                        <p:tav tm="100000">
                                          <p:val>
                                            <p:strVal val="#ppt_x"/>
                                          </p:val>
                                        </p:tav>
                                      </p:tavLst>
                                    </p:anim>
                                    <p:anim calcmode="lin" valueType="num">
                                      <p:cBhvr>
                                        <p:cTn id="14" dur="1000" fill="hold"/>
                                        <p:tgtEl>
                                          <p:spTgt spid="3174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1749"/>
                                        </p:tgtEl>
                                        <p:attrNameLst>
                                          <p:attrName>style.visibility</p:attrName>
                                        </p:attrNameLst>
                                      </p:cBhvr>
                                      <p:to>
                                        <p:strVal val="visible"/>
                                      </p:to>
                                    </p:set>
                                    <p:animEffect transition="in" filter="fade">
                                      <p:cBhvr>
                                        <p:cTn id="29" dur="1000"/>
                                        <p:tgtEl>
                                          <p:spTgt spid="31749"/>
                                        </p:tgtEl>
                                      </p:cBhvr>
                                    </p:animEffect>
                                    <p:anim calcmode="lin" valueType="num">
                                      <p:cBhvr>
                                        <p:cTn id="30" dur="1000" fill="hold"/>
                                        <p:tgtEl>
                                          <p:spTgt spid="31749"/>
                                        </p:tgtEl>
                                        <p:attrNameLst>
                                          <p:attrName>ppt_x</p:attrName>
                                        </p:attrNameLst>
                                      </p:cBhvr>
                                      <p:tavLst>
                                        <p:tav tm="0">
                                          <p:val>
                                            <p:strVal val="#ppt_x"/>
                                          </p:val>
                                        </p:tav>
                                        <p:tav tm="100000">
                                          <p:val>
                                            <p:strVal val="#ppt_x"/>
                                          </p:val>
                                        </p:tav>
                                      </p:tavLst>
                                    </p:anim>
                                    <p:anim calcmode="lin" valueType="num">
                                      <p:cBhvr>
                                        <p:cTn id="31" dur="1000" fill="hold"/>
                                        <p:tgtEl>
                                          <p:spTgt spid="317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8" grpId="0"/>
      <p:bldP spid="31749" grpId="0"/>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4" descr="Children Border Wallpaper Creationz - School Frames Clipart Png , Free  Transparent Clipart - ClipartKe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781" y="-103517"/>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Shap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87025" y="4763"/>
            <a:ext cx="1704975" cy="97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a:spLocks noChangeArrowheads="1"/>
          </p:cNvSpPr>
          <p:nvPr/>
        </p:nvSpPr>
        <p:spPr bwMode="auto">
          <a:xfrm>
            <a:off x="3295291" y="1052423"/>
            <a:ext cx="47406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sz="2400" b="1" dirty="0">
                <a:solidFill>
                  <a:srgbClr val="FF0000"/>
                </a:solidFill>
              </a:rPr>
              <a:t>PHÂN TÍCH TÌNH HUỐNG</a:t>
            </a:r>
          </a:p>
        </p:txBody>
      </p:sp>
      <p:sp>
        <p:nvSpPr>
          <p:cNvPr id="3" name="TextBox 2"/>
          <p:cNvSpPr txBox="1"/>
          <p:nvPr/>
        </p:nvSpPr>
        <p:spPr>
          <a:xfrm>
            <a:off x="2001328" y="2078966"/>
            <a:ext cx="6961517" cy="3785652"/>
          </a:xfrm>
          <a:prstGeom prst="rect">
            <a:avLst/>
          </a:prstGeom>
          <a:noFill/>
        </p:spPr>
        <p:txBody>
          <a:bodyPr wrap="square" rtlCol="0">
            <a:spAutoFit/>
          </a:bodyPr>
          <a:lstStyle/>
          <a:p>
            <a:pPr>
              <a:buNone/>
            </a:pPr>
            <a:r>
              <a:rPr lang="en-US" sz="2400" dirty="0">
                <a:latin typeface="Arial" panose="020B0604020202020204" pitchFamily="34" charset="0"/>
                <a:cs typeface="Arial" panose="020B0604020202020204" pitchFamily="34" charset="0"/>
              </a:rPr>
              <a:t>a. </a:t>
            </a:r>
            <a:r>
              <a:rPr lang="en-US" sz="2400" dirty="0" err="1">
                <a:latin typeface="Arial" panose="020B0604020202020204" pitchFamily="34" charset="0"/>
                <a:cs typeface="Arial" panose="020B0604020202020204" pitchFamily="34" charset="0"/>
              </a:rPr>
              <a:t>Hành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vì</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của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bà</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Hải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và</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nhóm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trẻ</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em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là</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hành</a:t>
            </a:r>
            <a:r>
              <a:rPr lang="en-US" sz="2400" dirty="0">
                <a:latin typeface="Arial" panose="020B0604020202020204" pitchFamily="34" charset="0"/>
                <a:cs typeface="Arial" panose="020B0604020202020204" pitchFamily="34" charset="0"/>
              </a:rPr>
              <a:t> phi vi </a:t>
            </a:r>
            <a:r>
              <a:rPr lang="en-US" sz="2400" dirty="0" err="1">
                <a:latin typeface="Arial" panose="020B0604020202020204" pitchFamily="34" charset="0"/>
                <a:cs typeface="Arial" panose="020B0604020202020204" pitchFamily="34" charset="0"/>
              </a:rPr>
              <a:t>phạm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pháp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luật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và</a:t>
            </a:r>
            <a:r>
              <a:rPr lang="en-US" sz="2400" dirty="0">
                <a:latin typeface="Arial" panose="020B0604020202020204" pitchFamily="34" charset="0"/>
                <a:cs typeface="Arial" panose="020B0604020202020204" pitchFamily="34" charset="0"/>
              </a:rPr>
              <a:t> vi </a:t>
            </a:r>
            <a:r>
              <a:rPr lang="en-US" sz="2400" dirty="0" err="1">
                <a:latin typeface="Arial" panose="020B0604020202020204" pitchFamily="34" charset="0"/>
                <a:cs typeface="Arial" panose="020B0604020202020204" pitchFamily="34" charset="0"/>
              </a:rPr>
              <a:t>phạm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vào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quyền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trẻ</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em</a:t>
            </a:r>
            <a:r>
              <a:rPr lang="en-US" sz="2400" dirty="0">
                <a:latin typeface="Arial" panose="020B0604020202020204" pitchFamily="34" charset="0"/>
                <a:cs typeface="Arial" panose="020B0604020202020204" pitchFamily="34" charset="0"/>
              </a:rPr>
              <a:t>.</a:t>
            </a:r>
          </a:p>
          <a:p>
            <a:pPr>
              <a:buNone/>
            </a:pPr>
            <a:endParaRPr lang="en-US" sz="2400" dirty="0">
              <a:latin typeface="Arial" panose="020B0604020202020204" pitchFamily="34" charset="0"/>
              <a:cs typeface="Arial" panose="020B0604020202020204" pitchFamily="34" charset="0"/>
            </a:endParaRPr>
          </a:p>
          <a:p>
            <a:pPr>
              <a:buNone/>
            </a:pPr>
            <a:r>
              <a:rPr lang="en-US" sz="2400" dirty="0">
                <a:latin typeface="Arial" panose="020B0604020202020204" pitchFamily="34" charset="0"/>
                <a:cs typeface="Arial" panose="020B0604020202020204" pitchFamily="34" charset="0"/>
              </a:rPr>
              <a:t>b. </a:t>
            </a:r>
            <a:r>
              <a:rPr lang="en-US" sz="2400" dirty="0" err="1">
                <a:latin typeface="Arial" panose="020B0604020202020204" pitchFamily="34" charset="0"/>
                <a:cs typeface="Arial" panose="020B0604020202020204" pitchFamily="34" charset="0"/>
              </a:rPr>
              <a:t>Nếu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là</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em</a:t>
            </a:r>
            <a:r>
              <a:rPr lang="en-US" sz="2400" dirty="0">
                <a:latin typeface="Arial" panose="020B0604020202020204" pitchFamily="34" charset="0"/>
                <a:cs typeface="Arial" panose="020B0604020202020204" pitchFamily="34" charset="0"/>
              </a:rPr>
              <a:t> ở </a:t>
            </a:r>
            <a:r>
              <a:rPr lang="en-US" sz="2400" dirty="0" err="1">
                <a:latin typeface="Arial" panose="020B0604020202020204" pitchFamily="34" charset="0"/>
                <a:cs typeface="Arial" panose="020B0604020202020204" pitchFamily="34" charset="0"/>
              </a:rPr>
              <a:t>trong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tình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huống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đó</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em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sẽ</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khuyên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các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bạn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không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nên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đến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quán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chơi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bài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Báo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cáo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với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cấp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chính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quyền</a:t>
            </a:r>
            <a:r>
              <a:rPr lang="en-US" sz="2400" dirty="0">
                <a:latin typeface="Arial" panose="020B0604020202020204" pitchFamily="34" charset="0"/>
                <a:cs typeface="Arial" panose="020B0604020202020204" pitchFamily="34" charset="0"/>
              </a:rPr>
              <a:t>.</a:t>
            </a:r>
          </a:p>
          <a:p>
            <a:pPr>
              <a:buNone/>
            </a:pPr>
            <a:r>
              <a:rPr lang="en-US" sz="2400" dirty="0">
                <a:latin typeface="Arial" panose="020B0604020202020204" pitchFamily="34" charset="0"/>
                <a:cs typeface="Arial" panose="020B0604020202020204" pitchFamily="34" charset="0"/>
              </a:rPr>
              <a:t> </a:t>
            </a:r>
          </a:p>
          <a:p>
            <a:pPr>
              <a:buNone/>
            </a:pPr>
            <a:r>
              <a:rPr lang="en-US" sz="2400" dirty="0">
                <a:latin typeface="Arial" panose="020B0604020202020204" pitchFamily="34" charset="0"/>
                <a:cs typeface="Arial" panose="020B0604020202020204" pitchFamily="34" charset="0"/>
              </a:rPr>
              <a:t>c. Theo </a:t>
            </a:r>
            <a:r>
              <a:rPr lang="en-US" sz="2400" dirty="0" err="1">
                <a:latin typeface="Arial" panose="020B0604020202020204" pitchFamily="34" charset="0"/>
                <a:cs typeface="Arial" panose="020B0604020202020204" pitchFamily="34" charset="0"/>
              </a:rPr>
              <a:t>em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việc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công</a:t>
            </a:r>
            <a:r>
              <a:rPr lang="en-US" sz="2400" dirty="0">
                <a:latin typeface="Arial" panose="020B0604020202020204" pitchFamily="34" charset="0"/>
                <a:cs typeface="Arial" panose="020B0604020202020204" pitchFamily="34" charset="0"/>
              </a:rPr>
              <a:t> an </a:t>
            </a:r>
            <a:r>
              <a:rPr lang="en-US" sz="2400" dirty="0" err="1">
                <a:latin typeface="Arial" panose="020B0604020202020204" pitchFamily="34" charset="0"/>
                <a:cs typeface="Arial" panose="020B0604020202020204" pitchFamily="34" charset="0"/>
              </a:rPr>
              <a:t>đến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lập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biên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bản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bà</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Hải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và</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giải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tán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nhóm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trẻ</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là</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đúng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Vì</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cần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ngăn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chặn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những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tệ</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nạn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đến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với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trẻ</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em</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4897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48268"/>
            <a:ext cx="9902459" cy="5745745"/>
            <a:chOff x="1259802" y="248268"/>
            <a:chExt cx="9902459" cy="5745745"/>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626242"/>
                <a:ext cx="1499176" cy="1499176"/>
              </a:xfrm>
              <a:prstGeom prst="rect">
                <a:avLst/>
              </a:prstGeom>
              <a:noFill/>
              <a:ln>
                <a:noFill/>
              </a:ln>
            </p:spPr>
          </p:pic>
        </p:grpSp>
        <p:sp>
          <p:nvSpPr>
            <p:cNvPr id="10" name="Rectangle 9"/>
            <p:cNvSpPr>
              <a:spLocks noChangeArrowheads="1"/>
            </p:cNvSpPr>
            <p:nvPr/>
          </p:nvSpPr>
          <p:spPr bwMode="auto">
            <a:xfrm>
              <a:off x="1489325" y="1760932"/>
              <a:ext cx="3315855"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400" b="1" dirty="0" err="1">
                  <a:solidFill>
                    <a:srgbClr val="0000FF"/>
                  </a:solidFill>
                  <a:latin typeface="#9Slide05 Fourth" panose="00000500000000000000" pitchFamily="2" charset="0"/>
                  <a:ea typeface="Helvetica Neue"/>
                  <a:cs typeface="Helvetica Neue"/>
                </a:rPr>
                <a:t>Bài</a:t>
              </a:r>
              <a:r>
                <a:rPr lang="en-US" altLang="en-US" sz="4400" b="1" dirty="0">
                  <a:solidFill>
                    <a:srgbClr val="0000FF"/>
                  </a:solidFill>
                  <a:latin typeface="#9Slide05 Fourth" panose="00000500000000000000" pitchFamily="2" charset="0"/>
                  <a:ea typeface="Helvetica Neue"/>
                  <a:cs typeface="Helvetica Neue"/>
                </a:rPr>
                <a:t> 12:</a:t>
              </a:r>
              <a:r>
                <a:rPr lang="en-US" altLang="en-US" sz="4400" b="1" dirty="0">
                  <a:solidFill>
                    <a:srgbClr val="FF0000"/>
                  </a:solidFill>
                  <a:latin typeface="#9Slide05 Fourth" panose="00000500000000000000" pitchFamily="2" charset="0"/>
                  <a:ea typeface="Helvetica Neue"/>
                  <a:cs typeface="Helvetica Neue"/>
                </a:rPr>
                <a:t> </a:t>
              </a:r>
            </a:p>
            <a:p>
              <a:pPr algn="ctr" eaLnBrk="0" fontAlgn="base" hangingPunct="0">
                <a:spcBef>
                  <a:spcPct val="0"/>
                </a:spcBef>
                <a:spcAft>
                  <a:spcPct val="0"/>
                </a:spcAft>
              </a:pPr>
              <a:r>
                <a:rPr lang="en-US" altLang="en-US" sz="4400" b="1" dirty="0">
                  <a:solidFill>
                    <a:srgbClr val="FF0000"/>
                  </a:solidFill>
                  <a:latin typeface="#9Slide05 Fourth" panose="00000500000000000000" pitchFamily="2" charset="0"/>
                  <a:ea typeface="Helvetica Neue"/>
                  <a:cs typeface="Helvetica Neue"/>
                </a:rPr>
                <a:t>QUYỀN TRẺ EM</a:t>
              </a:r>
              <a:endParaRPr lang="en-SG" altLang="en-US" sz="4400" b="1" dirty="0">
                <a:solidFill>
                  <a:srgbClr val="0000FF"/>
                </a:solidFill>
                <a:latin typeface="#9Slide05 Fourth" panose="00000500000000000000" pitchFamily="2"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307590" y="977388"/>
              <a:ext cx="4854671" cy="5016625"/>
            </a:xfrm>
            <a:prstGeom prst="rect">
              <a:avLst/>
            </a:prstGeom>
            <a:noFill/>
            <a:ln w="9525">
              <a:noFill/>
              <a:miter lim="800000"/>
              <a:headEnd/>
              <a:tailEnd/>
            </a:ln>
          </p:spPr>
        </p:pic>
        <p:sp>
          <p:nvSpPr>
            <p:cNvPr id="16" name="Rectangle 189"/>
            <p:cNvSpPr>
              <a:spLocks noChangeArrowheads="1"/>
            </p:cNvSpPr>
            <p:nvPr/>
          </p:nvSpPr>
          <p:spPr bwMode="auto">
            <a:xfrm>
              <a:off x="7238652" y="2622089"/>
              <a:ext cx="2667000" cy="1077218"/>
            </a:xfrm>
            <a:prstGeom prst="rect">
              <a:avLst/>
            </a:prstGeom>
            <a:noFill/>
            <a:ln>
              <a:noFill/>
            </a:ln>
            <a:effectLst/>
          </p:spPr>
          <p:txBody>
            <a:bodyPr anchor="ctr">
              <a:spAutoFit/>
            </a:bodyPr>
            <a:lstStyle/>
            <a:p>
              <a:pPr algn="ctr">
                <a:defRPr/>
              </a:pPr>
              <a:r>
                <a:rPr lang="en-US" altLang="zh-CN" sz="3200" b="1" kern="0" dirty="0">
                  <a:solidFill>
                    <a:srgbClr val="0000FF"/>
                  </a:solidFill>
                  <a:latin typeface="SVN-Vanilla Daisy Pro" panose="00000500000000000000" pitchFamily="2" charset="0"/>
                  <a:ea typeface="微软雅黑" pitchFamily="34" charset="-122"/>
                  <a:cs typeface="Times New Roman" pitchFamily="18" charset="0"/>
                </a:rPr>
                <a:t>IV.</a:t>
              </a:r>
            </a:p>
            <a:p>
              <a:pPr algn="ctr">
                <a:defRPr/>
              </a:pPr>
              <a:r>
                <a:rPr lang="en-US" altLang="zh-CN" sz="3200" b="1" kern="0" dirty="0">
                  <a:solidFill>
                    <a:srgbClr val="0000FF"/>
                  </a:solidFill>
                  <a:latin typeface="SVN-Vanilla Daisy Pro" panose="00000500000000000000" pitchFamily="2" charset="0"/>
                  <a:ea typeface="微软雅黑" pitchFamily="34" charset="-122"/>
                  <a:cs typeface="Times New Roman" pitchFamily="18" charset="0"/>
                </a:rPr>
                <a:t>VẬN DỤNG</a:t>
              </a:r>
            </a:p>
          </p:txBody>
        </p:sp>
      </p:grpSp>
      <p:pic>
        <p:nvPicPr>
          <p:cNvPr id="17"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7696011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3048000" y="1371600"/>
            <a:ext cx="4876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endParaRPr lang="en-US" altLang="en-US" sz="3200" b="1">
              <a:latin typeface=".VnTime" pitchFamily="2" charset="0"/>
              <a:cs typeface="Arial" panose="020B0604020202020204" pitchFamily="34" charset="0"/>
            </a:endParaRPr>
          </a:p>
        </p:txBody>
      </p:sp>
      <p:sp>
        <p:nvSpPr>
          <p:cNvPr id="27651" name="Rectangle 3"/>
          <p:cNvSpPr>
            <a:spLocks noChangeArrowheads="1"/>
          </p:cNvSpPr>
          <p:nvPr/>
        </p:nvSpPr>
        <p:spPr bwMode="auto">
          <a:xfrm>
            <a:off x="1524000" y="0"/>
            <a:ext cx="9144000" cy="6858000"/>
          </a:xfrm>
          <a:prstGeom prst="rect">
            <a:avLst/>
          </a:prstGeom>
          <a:noFill/>
          <a:ln w="76200" cap="rnd" cmpd="sng">
            <a:solidFill>
              <a:srgbClr val="FF0000"/>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27652" name="Picture 4"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6400" y="1"/>
            <a:ext cx="990600" cy="189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miter lim="800000"/>
                <a:headEnd/>
                <a:tailEnd/>
              </a14:hiddenLine>
            </a:ext>
          </a:extLst>
        </p:spPr>
      </p:pic>
      <p:pic>
        <p:nvPicPr>
          <p:cNvPr id="27653" name="Picture 5" descr="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0"/>
            <a:ext cx="20574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miter lim="800000"/>
                <a:headEnd/>
                <a:tailEnd/>
              </a14:hiddenLine>
            </a:ext>
          </a:extLst>
        </p:spPr>
      </p:pic>
      <p:sp>
        <p:nvSpPr>
          <p:cNvPr id="27654" name="Text Box 6"/>
          <p:cNvSpPr txBox="1">
            <a:spLocks noChangeArrowheads="1"/>
          </p:cNvSpPr>
          <p:nvPr/>
        </p:nvSpPr>
        <p:spPr bwMode="auto">
          <a:xfrm>
            <a:off x="2667000" y="2582863"/>
            <a:ext cx="59436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a:latin typeface=".VnTime" pitchFamily="2" charset="0"/>
              <a:cs typeface="Arial" panose="020B0604020202020204" pitchFamily="34" charset="0"/>
            </a:endParaRPr>
          </a:p>
        </p:txBody>
      </p:sp>
      <p:sp>
        <p:nvSpPr>
          <p:cNvPr id="27655" name="Text Box 7"/>
          <p:cNvSpPr txBox="1">
            <a:spLocks noChangeArrowheads="1"/>
          </p:cNvSpPr>
          <p:nvPr/>
        </p:nvSpPr>
        <p:spPr bwMode="auto">
          <a:xfrm>
            <a:off x="2514600" y="2743201"/>
            <a:ext cx="6553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a:cs typeface="Arial" panose="020B0604020202020204" pitchFamily="34" charset="0"/>
            </a:endParaRPr>
          </a:p>
        </p:txBody>
      </p:sp>
      <p:sp>
        <p:nvSpPr>
          <p:cNvPr id="27656" name="Text Box 8"/>
          <p:cNvSpPr txBox="1">
            <a:spLocks noChangeArrowheads="1"/>
          </p:cNvSpPr>
          <p:nvPr/>
        </p:nvSpPr>
        <p:spPr bwMode="auto">
          <a:xfrm>
            <a:off x="2438400" y="2133601"/>
            <a:ext cx="6934200" cy="116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800" b="1">
                <a:solidFill>
                  <a:srgbClr val="0000FF"/>
                </a:solidFill>
                <a:latin typeface=".VnTime" pitchFamily="2" charset="0"/>
                <a:cs typeface="Arial" panose="020B0604020202020204" pitchFamily="34" charset="0"/>
              </a:rPr>
              <a:t> </a:t>
            </a:r>
          </a:p>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27657" name="Rectangle 9"/>
          <p:cNvSpPr>
            <a:spLocks noChangeArrowheads="1"/>
          </p:cNvSpPr>
          <p:nvPr/>
        </p:nvSpPr>
        <p:spPr bwMode="auto">
          <a:xfrm>
            <a:off x="3352799" y="439947"/>
            <a:ext cx="5472024"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3600"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TRÒ CHƠI </a:t>
            </a:r>
            <a:r>
              <a:rPr lang="en-US" altLang="en-US" sz="3600" dirty="0">
                <a:solidFill>
                  <a:srgbClr val="0000CC"/>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“TIẾP SỨC</a:t>
            </a:r>
            <a:r>
              <a:rPr lang="en-US" altLang="en-US" sz="5400" dirty="0">
                <a:solidFill>
                  <a:srgbClr val="0000CC"/>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a:t>
            </a:r>
          </a:p>
        </p:txBody>
      </p:sp>
      <p:sp>
        <p:nvSpPr>
          <p:cNvPr id="27658" name="Rectangle 10"/>
          <p:cNvSpPr>
            <a:spLocks noChangeArrowheads="1"/>
          </p:cNvSpPr>
          <p:nvPr/>
        </p:nvSpPr>
        <p:spPr bwMode="auto">
          <a:xfrm>
            <a:off x="2209800" y="1371599"/>
            <a:ext cx="7848600"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800" b="1" dirty="0">
                <a:solidFill>
                  <a:srgbClr val="0000CC"/>
                </a:solidFill>
                <a:latin typeface="Times New Roman" panose="02020603050405020304" pitchFamily="18" charset="0"/>
                <a:cs typeface="Times New Roman" panose="02020603050405020304" pitchFamily="18" charset="0"/>
              </a:rPr>
              <a:t>Chia </a:t>
            </a:r>
            <a:r>
              <a:rPr lang="en-US" altLang="en-US" sz="2800" b="1" dirty="0" err="1">
                <a:solidFill>
                  <a:srgbClr val="0000CC"/>
                </a:solidFill>
                <a:latin typeface="Times New Roman" panose="02020603050405020304" pitchFamily="18" charset="0"/>
                <a:cs typeface="Times New Roman" panose="02020603050405020304" pitchFamily="18" charset="0"/>
              </a:rPr>
              <a:t>lớp</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làm</a:t>
            </a:r>
            <a:r>
              <a:rPr lang="en-US" altLang="en-US" sz="2800" b="1" dirty="0">
                <a:solidFill>
                  <a:srgbClr val="0000CC"/>
                </a:solidFill>
                <a:latin typeface="Times New Roman" panose="02020603050405020304" pitchFamily="18" charset="0"/>
                <a:cs typeface="Times New Roman" panose="02020603050405020304" pitchFamily="18" charset="0"/>
              </a:rPr>
              <a:t> 3 </a:t>
            </a:r>
            <a:r>
              <a:rPr lang="vi-VN" altLang="en-US" sz="2800" b="1" dirty="0" err="1">
                <a:solidFill>
                  <a:srgbClr val="0000CC"/>
                </a:solidFill>
                <a:latin typeface="Times New Roman" panose="02020603050405020304" pitchFamily="18" charset="0"/>
                <a:cs typeface="Times New Roman" panose="02020603050405020304" pitchFamily="18" charset="0"/>
              </a:rPr>
              <a:t>đ</a:t>
            </a:r>
            <a:r>
              <a:rPr lang="en-US" altLang="en-US" sz="2800" b="1" dirty="0" err="1">
                <a:solidFill>
                  <a:srgbClr val="0000CC"/>
                </a:solidFill>
                <a:latin typeface="Times New Roman" panose="02020603050405020304" pitchFamily="18" charset="0"/>
                <a:cs typeface="Times New Roman" panose="02020603050405020304" pitchFamily="18" charset="0"/>
              </a:rPr>
              <a:t>ội</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thảo</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luận</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trong</a:t>
            </a:r>
            <a:r>
              <a:rPr lang="en-US" altLang="en-US" sz="2800" b="1" dirty="0">
                <a:solidFill>
                  <a:srgbClr val="0000CC"/>
                </a:solidFill>
                <a:latin typeface="Times New Roman" panose="02020603050405020304" pitchFamily="18" charset="0"/>
                <a:cs typeface="Times New Roman" panose="02020603050405020304" pitchFamily="18" charset="0"/>
              </a:rPr>
              <a:t> (2 </a:t>
            </a:r>
            <a:r>
              <a:rPr lang="en-US" altLang="en-US" sz="2800" b="1" dirty="0" err="1">
                <a:solidFill>
                  <a:srgbClr val="0000CC"/>
                </a:solidFill>
                <a:latin typeface="Times New Roman" panose="02020603050405020304" pitchFamily="18" charset="0"/>
                <a:cs typeface="Times New Roman" panose="02020603050405020304" pitchFamily="18" charset="0"/>
              </a:rPr>
              <a:t>phút</a:t>
            </a:r>
            <a:r>
              <a:rPr lang="en-US" altLang="en-US" sz="2800" b="1" dirty="0">
                <a:solidFill>
                  <a:srgbClr val="0000CC"/>
                </a:solidFill>
                <a:latin typeface="Times New Roman" panose="02020603050405020304" pitchFamily="18" charset="0"/>
                <a:cs typeface="Times New Roman" panose="02020603050405020304" pitchFamily="18" charset="0"/>
              </a:rPr>
              <a:t>):</a:t>
            </a:r>
          </a:p>
          <a:p>
            <a:pPr algn="ctr"/>
            <a:r>
              <a:rPr lang="en-US" altLang="en-US" sz="2800" b="1" dirty="0">
                <a:solidFill>
                  <a:srgbClr val="0000CC"/>
                </a:solidFill>
                <a:latin typeface="Times New Roman" panose="02020603050405020304" pitchFamily="18" charset="0"/>
                <a:cs typeface="Times New Roman" panose="02020603050405020304" pitchFamily="18" charset="0"/>
              </a:rPr>
              <a:t>3 </a:t>
            </a:r>
            <a:r>
              <a:rPr lang="en-US" altLang="en-US" sz="2800" b="1" dirty="0" err="1">
                <a:solidFill>
                  <a:srgbClr val="0000CC"/>
                </a:solidFill>
                <a:latin typeface="Times New Roman" panose="02020603050405020304" pitchFamily="18" charset="0"/>
                <a:cs typeface="Times New Roman" panose="02020603050405020304" pitchFamily="18" charset="0"/>
              </a:rPr>
              <a:t>Đội</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cử</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đại</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diện</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lên</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bảng</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viết</a:t>
            </a:r>
            <a:r>
              <a:rPr lang="en-US" altLang="en-US" sz="2800" b="1" dirty="0">
                <a:solidFill>
                  <a:srgbClr val="0000CC"/>
                </a:solidFill>
                <a:latin typeface="Times New Roman" panose="02020603050405020304" pitchFamily="18" charset="0"/>
                <a:cs typeface="Times New Roman" panose="02020603050405020304" pitchFamily="18" charset="0"/>
              </a:rPr>
              <a:t>.</a:t>
            </a:r>
          </a:p>
          <a:p>
            <a:pPr algn="just"/>
            <a:r>
              <a:rPr lang="en-US" altLang="en-US" sz="2800" b="1" u="sng" dirty="0" err="1">
                <a:latin typeface="Times New Roman" panose="02020603050405020304" pitchFamily="18" charset="0"/>
                <a:cs typeface="Times New Roman" panose="02020603050405020304" pitchFamily="18" charset="0"/>
              </a:rPr>
              <a:t>Đội</a:t>
            </a:r>
            <a:r>
              <a:rPr lang="en-US" altLang="en-US" sz="2800" b="1" u="sng" dirty="0">
                <a:latin typeface="Times New Roman" panose="02020603050405020304" pitchFamily="18" charset="0"/>
                <a:cs typeface="Times New Roman" panose="02020603050405020304" pitchFamily="18" charset="0"/>
              </a:rPr>
              <a:t> 1</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Nêu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những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việc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làm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thể</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hiện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bổn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phận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nghĩa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vụ</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trẻ</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em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trong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đình</a:t>
            </a:r>
            <a:r>
              <a:rPr lang="en-US" altLang="en-US" sz="2800" dirty="0">
                <a:latin typeface="Times New Roman" panose="02020603050405020304" pitchFamily="18" charset="0"/>
                <a:cs typeface="Times New Roman" panose="02020603050405020304" pitchFamily="18" charset="0"/>
              </a:rPr>
              <a:t>?</a:t>
            </a:r>
            <a:endParaRPr lang="vi-VN" altLang="en-US" sz="2800" dirty="0">
              <a:latin typeface="Times New Roman" panose="02020603050405020304" pitchFamily="18" charset="0"/>
              <a:cs typeface="Times New Roman" panose="02020603050405020304" pitchFamily="18" charset="0"/>
            </a:endParaRPr>
          </a:p>
          <a:p>
            <a:pPr algn="just"/>
            <a:endParaRPr lang="en-US" altLang="en-US" sz="2800" dirty="0">
              <a:latin typeface="Times New Roman" panose="02020603050405020304" pitchFamily="18" charset="0"/>
              <a:cs typeface="Times New Roman" panose="02020603050405020304" pitchFamily="18" charset="0"/>
            </a:endParaRPr>
          </a:p>
          <a:p>
            <a:pPr algn="just"/>
            <a:r>
              <a:rPr lang="en-US" altLang="en-US" sz="2800" b="1" u="sng" dirty="0" err="1">
                <a:latin typeface="Times New Roman" panose="02020603050405020304" pitchFamily="18" charset="0"/>
                <a:cs typeface="Times New Roman" panose="02020603050405020304" pitchFamily="18" charset="0"/>
              </a:rPr>
              <a:t>Đội</a:t>
            </a:r>
            <a:r>
              <a:rPr lang="en-US" altLang="en-US" sz="2800" b="1" u="sng" dirty="0">
                <a:latin typeface="Times New Roman" panose="02020603050405020304" pitchFamily="18" charset="0"/>
                <a:cs typeface="Times New Roman" panose="02020603050405020304" pitchFamily="18" charset="0"/>
              </a:rPr>
              <a:t> 2</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Nêu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những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việc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làm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thể</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hiện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bổn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phận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nghĩa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vụ</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trẻ</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em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trong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trường</a:t>
            </a:r>
            <a:r>
              <a:rPr lang="en-US" altLang="en-US" sz="2800" dirty="0">
                <a:latin typeface="Times New Roman" panose="02020603050405020304" pitchFamily="18" charset="0"/>
                <a:cs typeface="Times New Roman" panose="02020603050405020304" pitchFamily="18" charset="0"/>
              </a:rPr>
              <a:t>?</a:t>
            </a:r>
            <a:endParaRPr lang="vi-VN" altLang="en-US" sz="2800" dirty="0">
              <a:latin typeface="Times New Roman" panose="02020603050405020304" pitchFamily="18" charset="0"/>
              <a:cs typeface="Times New Roman" panose="02020603050405020304" pitchFamily="18" charset="0"/>
            </a:endParaRPr>
          </a:p>
          <a:p>
            <a:pPr algn="just"/>
            <a:endParaRPr lang="en-US" altLang="en-US" sz="2800" dirty="0">
              <a:latin typeface="Times New Roman" panose="02020603050405020304" pitchFamily="18" charset="0"/>
              <a:cs typeface="Times New Roman" panose="02020603050405020304" pitchFamily="18" charset="0"/>
            </a:endParaRPr>
          </a:p>
          <a:p>
            <a:pPr algn="just"/>
            <a:r>
              <a:rPr lang="en-US" altLang="en-US" sz="2800" b="1" u="sng" dirty="0" err="1">
                <a:latin typeface="Times New Roman" panose="02020603050405020304" pitchFamily="18" charset="0"/>
                <a:cs typeface="Times New Roman" panose="02020603050405020304" pitchFamily="18" charset="0"/>
              </a:rPr>
              <a:t>Đội</a:t>
            </a:r>
            <a:r>
              <a:rPr lang="en-US" altLang="en-US" sz="2800" b="1" u="sng" dirty="0">
                <a:latin typeface="Times New Roman" panose="02020603050405020304" pitchFamily="18" charset="0"/>
                <a:cs typeface="Times New Roman" panose="02020603050405020304" pitchFamily="18" charset="0"/>
              </a:rPr>
              <a:t> 3</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Nêu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những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việc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làm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thể</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hiện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bổn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phận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nghĩa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vụ</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trẻ</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em</a:t>
            </a:r>
            <a:r>
              <a:rPr lang="en-US" altLang="en-US" sz="2800" dirty="0">
                <a:latin typeface="Times New Roman" panose="02020603050405020304" pitchFamily="18" charset="0"/>
                <a:cs typeface="Times New Roman" panose="02020603050405020304" pitchFamily="18" charset="0"/>
              </a:rPr>
              <a:t> ở </a:t>
            </a:r>
            <a:r>
              <a:rPr lang="en-US" altLang="en-US" sz="2800" dirty="0" err="1">
                <a:latin typeface="Times New Roman" panose="02020603050405020304" pitchFamily="18" charset="0"/>
                <a:cs typeface="Times New Roman" panose="02020603050405020304" pitchFamily="18" charset="0"/>
              </a:rPr>
              <a:t>ngoài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xã</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hội</a:t>
            </a:r>
            <a:r>
              <a:rPr lang="en-US" altLang="en-US" sz="2800" dirty="0">
                <a:latin typeface="Times New Roman" panose="02020603050405020304" pitchFamily="18" charset="0"/>
                <a:cs typeface="Times New Roman" panose="02020603050405020304" pitchFamily="18" charset="0"/>
              </a:rPr>
              <a:t>?</a:t>
            </a:r>
          </a:p>
          <a:p>
            <a:pPr algn="just"/>
            <a:r>
              <a:rPr lang="en-US" altLang="en-US" sz="3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609156209"/>
      </p:ext>
    </p:extLst>
  </p:cSld>
  <p:clrMapOvr>
    <a:masterClrMapping/>
  </p:clrMapOvr>
  <p:transition spd="slow" advTm="120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7657">
                                            <p:txEl>
                                              <p:pRg st="0" end="0"/>
                                            </p:txEl>
                                          </p:spTgt>
                                        </p:tgtEl>
                                        <p:attrNameLst>
                                          <p:attrName>style.visibility</p:attrName>
                                        </p:attrNameLst>
                                      </p:cBhvr>
                                      <p:to>
                                        <p:strVal val="visible"/>
                                      </p:to>
                                    </p:set>
                                    <p:animEffect transition="in" filter="blinds(horizontal)">
                                      <p:cBhvr>
                                        <p:cTn id="7" dur="500"/>
                                        <p:tgtEl>
                                          <p:spTgt spid="2765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0" presetClass="entr" presetSubtype="0" fill="hold" nodeType="clickEffect">
                                  <p:stCondLst>
                                    <p:cond delay="0"/>
                                  </p:stCondLst>
                                  <p:childTnLst>
                                    <p:set>
                                      <p:cBhvr>
                                        <p:cTn id="11" dur="1" fill="hold">
                                          <p:stCondLst>
                                            <p:cond delay="0"/>
                                          </p:stCondLst>
                                        </p:cTn>
                                        <p:tgtEl>
                                          <p:spTgt spid="27658">
                                            <p:txEl>
                                              <p:pRg st="0" end="0"/>
                                            </p:txEl>
                                          </p:spTgt>
                                        </p:tgtEl>
                                        <p:attrNameLst>
                                          <p:attrName>style.visibility</p:attrName>
                                        </p:attrNameLst>
                                      </p:cBhvr>
                                      <p:to>
                                        <p:strVal val="visible"/>
                                      </p:to>
                                    </p:set>
                                    <p:animEffect transition="in" filter="wedge">
                                      <p:cBhvr>
                                        <p:cTn id="12" dur="2000"/>
                                        <p:tgtEl>
                                          <p:spTgt spid="2765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27658">
                                            <p:txEl>
                                              <p:pRg st="1" end="1"/>
                                            </p:txEl>
                                          </p:spTgt>
                                        </p:tgtEl>
                                        <p:attrNameLst>
                                          <p:attrName>style.visibility</p:attrName>
                                        </p:attrNameLst>
                                      </p:cBhvr>
                                      <p:to>
                                        <p:strVal val="visible"/>
                                      </p:to>
                                    </p:set>
                                    <p:animEffect transition="in" filter="wedge">
                                      <p:cBhvr>
                                        <p:cTn id="17" dur="2000"/>
                                        <p:tgtEl>
                                          <p:spTgt spid="27658">
                                            <p:txEl>
                                              <p:pRg st="1" end="1"/>
                                            </p:txEl>
                                          </p:spTgt>
                                        </p:tgtEl>
                                      </p:cBhvr>
                                    </p:animEffect>
                                  </p:childTnLst>
                                </p:cTn>
                              </p:par>
                            </p:childTnLst>
                          </p:cTn>
                        </p:par>
                        <p:par>
                          <p:cTn id="18" fill="hold" nodeType="afterGroup">
                            <p:stCondLst>
                              <p:cond delay="2000"/>
                            </p:stCondLst>
                            <p:childTnLst>
                              <p:par>
                                <p:cTn id="19" presetID="20" presetClass="entr" presetSubtype="0" fill="hold" nodeType="afterEffect">
                                  <p:stCondLst>
                                    <p:cond delay="0"/>
                                  </p:stCondLst>
                                  <p:childTnLst>
                                    <p:set>
                                      <p:cBhvr>
                                        <p:cTn id="20" dur="1" fill="hold">
                                          <p:stCondLst>
                                            <p:cond delay="0"/>
                                          </p:stCondLst>
                                        </p:cTn>
                                        <p:tgtEl>
                                          <p:spTgt spid="27658">
                                            <p:txEl>
                                              <p:pRg st="2" end="2"/>
                                            </p:txEl>
                                          </p:spTgt>
                                        </p:tgtEl>
                                        <p:attrNameLst>
                                          <p:attrName>style.visibility</p:attrName>
                                        </p:attrNameLst>
                                      </p:cBhvr>
                                      <p:to>
                                        <p:strVal val="visible"/>
                                      </p:to>
                                    </p:set>
                                    <p:animEffect transition="in" filter="wedge">
                                      <p:cBhvr>
                                        <p:cTn id="21" dur="2000"/>
                                        <p:tgtEl>
                                          <p:spTgt spid="27658">
                                            <p:txEl>
                                              <p:pRg st="2" end="2"/>
                                            </p:txEl>
                                          </p:spTgt>
                                        </p:tgtEl>
                                      </p:cBhvr>
                                    </p:animEffect>
                                  </p:childTnLst>
                                </p:cTn>
                              </p:par>
                            </p:childTnLst>
                          </p:cTn>
                        </p:par>
                        <p:par>
                          <p:cTn id="22" fill="hold" nodeType="afterGroup">
                            <p:stCondLst>
                              <p:cond delay="4000"/>
                            </p:stCondLst>
                            <p:childTnLst>
                              <p:par>
                                <p:cTn id="23" presetID="20" presetClass="entr" presetSubtype="0" fill="hold" nodeType="afterEffect">
                                  <p:stCondLst>
                                    <p:cond delay="0"/>
                                  </p:stCondLst>
                                  <p:childTnLst>
                                    <p:set>
                                      <p:cBhvr>
                                        <p:cTn id="24" dur="1" fill="hold">
                                          <p:stCondLst>
                                            <p:cond delay="0"/>
                                          </p:stCondLst>
                                        </p:cTn>
                                        <p:tgtEl>
                                          <p:spTgt spid="27658">
                                            <p:txEl>
                                              <p:pRg st="4" end="4"/>
                                            </p:txEl>
                                          </p:spTgt>
                                        </p:tgtEl>
                                        <p:attrNameLst>
                                          <p:attrName>style.visibility</p:attrName>
                                        </p:attrNameLst>
                                      </p:cBhvr>
                                      <p:to>
                                        <p:strVal val="visible"/>
                                      </p:to>
                                    </p:set>
                                    <p:animEffect transition="in" filter="wedge">
                                      <p:cBhvr>
                                        <p:cTn id="25" dur="2000"/>
                                        <p:tgtEl>
                                          <p:spTgt spid="27658">
                                            <p:txEl>
                                              <p:pRg st="4" end="4"/>
                                            </p:txEl>
                                          </p:spTgt>
                                        </p:tgtEl>
                                      </p:cBhvr>
                                    </p:animEffect>
                                  </p:childTnLst>
                                </p:cTn>
                              </p:par>
                            </p:childTnLst>
                          </p:cTn>
                        </p:par>
                        <p:par>
                          <p:cTn id="26" fill="hold" nodeType="afterGroup">
                            <p:stCondLst>
                              <p:cond delay="6000"/>
                            </p:stCondLst>
                            <p:childTnLst>
                              <p:par>
                                <p:cTn id="27" presetID="20" presetClass="entr" presetSubtype="0" fill="hold" nodeType="afterEffect">
                                  <p:stCondLst>
                                    <p:cond delay="0"/>
                                  </p:stCondLst>
                                  <p:childTnLst>
                                    <p:set>
                                      <p:cBhvr>
                                        <p:cTn id="28" dur="1" fill="hold">
                                          <p:stCondLst>
                                            <p:cond delay="0"/>
                                          </p:stCondLst>
                                        </p:cTn>
                                        <p:tgtEl>
                                          <p:spTgt spid="27658">
                                            <p:txEl>
                                              <p:pRg st="6" end="6"/>
                                            </p:txEl>
                                          </p:spTgt>
                                        </p:tgtEl>
                                        <p:attrNameLst>
                                          <p:attrName>style.visibility</p:attrName>
                                        </p:attrNameLst>
                                      </p:cBhvr>
                                      <p:to>
                                        <p:strVal val="visible"/>
                                      </p:to>
                                    </p:set>
                                    <p:animEffect transition="in" filter="wedge">
                                      <p:cBhvr>
                                        <p:cTn id="29" dur="2000"/>
                                        <p:tgtEl>
                                          <p:spTgt spid="27658">
                                            <p:txEl>
                                              <p:pRg st="6" end="6"/>
                                            </p:txEl>
                                          </p:spTgt>
                                        </p:tgtEl>
                                      </p:cBhvr>
                                    </p:animEffect>
                                  </p:childTnLst>
                                </p:cTn>
                              </p:par>
                            </p:childTnLst>
                          </p:cTn>
                        </p:par>
                        <p:par>
                          <p:cTn id="30" fill="hold" nodeType="afterGroup">
                            <p:stCondLst>
                              <p:cond delay="8000"/>
                            </p:stCondLst>
                            <p:childTnLst>
                              <p:par>
                                <p:cTn id="31" presetID="20" presetClass="entr" presetSubtype="0" fill="hold" nodeType="afterEffect">
                                  <p:stCondLst>
                                    <p:cond delay="0"/>
                                  </p:stCondLst>
                                  <p:childTnLst>
                                    <p:set>
                                      <p:cBhvr>
                                        <p:cTn id="32" dur="1" fill="hold">
                                          <p:stCondLst>
                                            <p:cond delay="0"/>
                                          </p:stCondLst>
                                        </p:cTn>
                                        <p:tgtEl>
                                          <p:spTgt spid="27658">
                                            <p:txEl>
                                              <p:pRg st="7" end="7"/>
                                            </p:txEl>
                                          </p:spTgt>
                                        </p:tgtEl>
                                        <p:attrNameLst>
                                          <p:attrName>style.visibility</p:attrName>
                                        </p:attrNameLst>
                                      </p:cBhvr>
                                      <p:to>
                                        <p:strVal val="visible"/>
                                      </p:to>
                                    </p:set>
                                    <p:animEffect transition="in" filter="wedge">
                                      <p:cBhvr>
                                        <p:cTn id="33" dur="2000"/>
                                        <p:tgtEl>
                                          <p:spTgt spid="276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7" grpId="0" build="allAtOnce"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Vẽ tranh với chủ đề “Quyền trẻ em” và cùng các bạn trưng bày tại lớp học  của mình. | [Cánh diều] Công dân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100" y="1958195"/>
            <a:ext cx="5143800" cy="381287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043796" y="854015"/>
            <a:ext cx="4770408" cy="400110"/>
          </a:xfrm>
          <a:prstGeom prst="rect">
            <a:avLst/>
          </a:prstGeom>
          <a:noFill/>
        </p:spPr>
        <p:txBody>
          <a:bodyPr wrap="square" rtlCol="0">
            <a:spAutoFit/>
          </a:bodyPr>
          <a:lstStyle/>
          <a:p>
            <a:pPr algn="ctr"/>
            <a:r>
              <a:rPr lang="en-US" sz="2000" b="1" dirty="0" err="1">
                <a:latin typeface="Arial" panose="020B0604020202020204" pitchFamily="34" charset="0"/>
                <a:cs typeface="Arial" panose="020B0604020202020204" pitchFamily="34" charset="0"/>
              </a:rPr>
              <a:t>Quan</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sát</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tranh</a:t>
            </a:r>
            <a:endParaRPr lang="en-US" sz="2000" b="1" dirty="0">
              <a:latin typeface="Arial" panose="020B0604020202020204" pitchFamily="34" charset="0"/>
              <a:cs typeface="Arial" panose="020B0604020202020204" pitchFamily="34" charset="0"/>
            </a:endParaRPr>
          </a:p>
        </p:txBody>
      </p:sp>
      <p:sp>
        <p:nvSpPr>
          <p:cNvPr id="4" name="TextBox 3"/>
          <p:cNvSpPr txBox="1"/>
          <p:nvPr/>
        </p:nvSpPr>
        <p:spPr>
          <a:xfrm>
            <a:off x="6262777" y="854016"/>
            <a:ext cx="5279366" cy="2677656"/>
          </a:xfrm>
          <a:prstGeom prst="rect">
            <a:avLst/>
          </a:prstGeom>
          <a:noFill/>
        </p:spPr>
        <p:txBody>
          <a:bodyPr wrap="square" rtlCol="0">
            <a:spAutoFit/>
          </a:bodyPr>
          <a:lstStyle/>
          <a:p>
            <a:pPr algn="ctr"/>
            <a:r>
              <a:rPr lang="en-US" sz="2400" b="1" dirty="0" err="1">
                <a:solidFill>
                  <a:srgbClr val="FF0000"/>
                </a:solidFill>
                <a:latin typeface="Arial" panose="020B0604020202020204" pitchFamily="34" charset="0"/>
                <a:cs typeface="Arial" panose="020B0604020202020204" pitchFamily="34" charset="0"/>
              </a:rPr>
              <a:t>Câu</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hỏi</a:t>
            </a:r>
            <a:r>
              <a:rPr lang="en-US" sz="2400" b="1" dirty="0">
                <a:solidFill>
                  <a:srgbClr val="FF0000"/>
                </a:solidFill>
                <a:latin typeface="Arial" panose="020B0604020202020204" pitchFamily="34" charset="0"/>
                <a:cs typeface="Arial" panose="020B0604020202020204" pitchFamily="34" charset="0"/>
              </a:rPr>
              <a:t>: </a:t>
            </a:r>
            <a:endParaRPr lang="en-US" sz="2400" dirty="0">
              <a:solidFill>
                <a:srgbClr val="FF0000"/>
              </a:solidFill>
              <a:latin typeface="Arial" panose="020B0604020202020204" pitchFamily="34" charset="0"/>
              <a:cs typeface="Arial" panose="020B0604020202020204" pitchFamily="34" charset="0"/>
            </a:endParaRPr>
          </a:p>
          <a:p>
            <a:r>
              <a:rPr lang="en-US" sz="2400" dirty="0" err="1">
                <a:latin typeface="Arial" panose="020B0604020202020204" pitchFamily="34" charset="0"/>
                <a:cs typeface="Arial" panose="020B0604020202020204" pitchFamily="34" charset="0"/>
              </a:rPr>
              <a:t>Câu</a:t>
            </a:r>
            <a:r>
              <a:rPr lang="en-US" sz="2400" dirty="0">
                <a:latin typeface="Arial" panose="020B0604020202020204" pitchFamily="34" charset="0"/>
                <a:cs typeface="Arial" panose="020B0604020202020204" pitchFamily="34" charset="0"/>
              </a:rPr>
              <a:t> 1 : </a:t>
            </a:r>
            <a:r>
              <a:rPr lang="en-US" sz="2400" dirty="0" err="1">
                <a:latin typeface="Arial" panose="020B0604020202020204" pitchFamily="34" charset="0"/>
                <a:cs typeface="Arial" panose="020B0604020202020204" pitchFamily="34" charset="0"/>
              </a:rPr>
              <a:t>Các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bạn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trong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bức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ảnh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trên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đang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được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hưởng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những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quyền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gì</a:t>
            </a:r>
            <a:r>
              <a:rPr lang="en-US" sz="2400" dirty="0">
                <a:latin typeface="Arial" panose="020B0604020202020204" pitchFamily="34" charset="0"/>
                <a:cs typeface="Arial" panose="020B0604020202020204" pitchFamily="34" charset="0"/>
              </a:rPr>
              <a:t>?</a:t>
            </a:r>
          </a:p>
          <a:p>
            <a:r>
              <a:rPr lang="en-US" sz="2400" dirty="0" err="1">
                <a:latin typeface="Arial" panose="020B0604020202020204" pitchFamily="34" charset="0"/>
                <a:cs typeface="Arial" panose="020B0604020202020204" pitchFamily="34" charset="0"/>
              </a:rPr>
              <a:t>Câu</a:t>
            </a:r>
            <a:r>
              <a:rPr lang="en-US" sz="2400" dirty="0">
                <a:latin typeface="Arial" panose="020B0604020202020204" pitchFamily="34" charset="0"/>
                <a:cs typeface="Arial" panose="020B0604020202020204" pitchFamily="34" charset="0"/>
              </a:rPr>
              <a:t> 2:  </a:t>
            </a:r>
            <a:r>
              <a:rPr lang="en-US" sz="2400" dirty="0" err="1">
                <a:latin typeface="Arial" panose="020B0604020202020204" pitchFamily="34" charset="0"/>
                <a:cs typeface="Arial" panose="020B0604020202020204" pitchFamily="34" charset="0"/>
              </a:rPr>
              <a:t>Em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mong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muốn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được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như</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các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bạn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trong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ảnh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không</a:t>
            </a:r>
            <a:r>
              <a:rPr lang="en-US" sz="2400" dirty="0">
                <a:latin typeface="Arial" panose="020B0604020202020204" pitchFamily="34" charset="0"/>
                <a:cs typeface="Arial" panose="020B0604020202020204" pitchFamily="34" charset="0"/>
              </a:rPr>
              <a:t> ?</a:t>
            </a:r>
          </a:p>
          <a:p>
            <a:r>
              <a:rPr lang="en-US" sz="2400" dirty="0" err="1">
                <a:latin typeface="Arial" panose="020B0604020202020204" pitchFamily="34" charset="0"/>
                <a:cs typeface="Arial" panose="020B0604020202020204" pitchFamily="34" charset="0"/>
              </a:rPr>
              <a:t>Câu</a:t>
            </a:r>
            <a:r>
              <a:rPr lang="en-US" sz="2400" dirty="0">
                <a:latin typeface="Arial" panose="020B0604020202020204" pitchFamily="34" charset="0"/>
                <a:cs typeface="Arial" panose="020B0604020202020204" pitchFamily="34" charset="0"/>
              </a:rPr>
              <a:t> 3 : </a:t>
            </a:r>
            <a:r>
              <a:rPr lang="en-US" sz="2400" dirty="0" err="1">
                <a:latin typeface="Arial" panose="020B0604020202020204" pitchFamily="34" charset="0"/>
                <a:cs typeface="Arial" panose="020B0604020202020204" pitchFamily="34" charset="0"/>
              </a:rPr>
              <a:t>Em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có</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mong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muốn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điều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gì</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khác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nữa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không</a:t>
            </a:r>
            <a:r>
              <a:rPr lang="en-US" sz="2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4056515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ình nền trắng, background trắng nghệ thuật - VNLif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ounded Rectangle 4"/>
          <p:cNvSpPr/>
          <p:nvPr/>
        </p:nvSpPr>
        <p:spPr>
          <a:xfrm>
            <a:off x="3186906" y="85650"/>
            <a:ext cx="5737225" cy="1316037"/>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err="1">
                <a:solidFill>
                  <a:srgbClr val="FF0000"/>
                </a:solidFill>
              </a:rPr>
              <a:t>Bổn</a:t>
            </a:r>
            <a:r>
              <a:rPr lang="en-US" sz="2800" b="1" dirty="0">
                <a:solidFill>
                  <a:srgbClr val="FF0000"/>
                </a:solidFill>
              </a:rPr>
              <a:t> </a:t>
            </a:r>
            <a:r>
              <a:rPr lang="en-US" sz="2800" b="1" dirty="0" err="1">
                <a:solidFill>
                  <a:srgbClr val="FF0000"/>
                </a:solidFill>
              </a:rPr>
              <a:t>phận</a:t>
            </a:r>
            <a:r>
              <a:rPr lang="en-US" sz="2800" b="1" dirty="0">
                <a:solidFill>
                  <a:srgbClr val="FF0000"/>
                </a:solidFill>
              </a:rPr>
              <a:t> </a:t>
            </a:r>
            <a:r>
              <a:rPr lang="en-US" sz="2800" b="1" dirty="0" err="1">
                <a:solidFill>
                  <a:srgbClr val="FF0000"/>
                </a:solidFill>
              </a:rPr>
              <a:t>của</a:t>
            </a:r>
            <a:r>
              <a:rPr lang="en-US" sz="2800" b="1" dirty="0">
                <a:solidFill>
                  <a:srgbClr val="FF0000"/>
                </a:solidFill>
              </a:rPr>
              <a:t> </a:t>
            </a:r>
            <a:r>
              <a:rPr lang="en-US" sz="2800" b="1" dirty="0" err="1">
                <a:solidFill>
                  <a:srgbClr val="FF0000"/>
                </a:solidFill>
              </a:rPr>
              <a:t>trẻ</a:t>
            </a:r>
            <a:r>
              <a:rPr lang="en-US" sz="2800" b="1" dirty="0">
                <a:solidFill>
                  <a:srgbClr val="FF0000"/>
                </a:solidFill>
              </a:rPr>
              <a:t> </a:t>
            </a:r>
            <a:r>
              <a:rPr lang="en-US" sz="2800" b="1" dirty="0" err="1">
                <a:solidFill>
                  <a:srgbClr val="FF0000"/>
                </a:solidFill>
              </a:rPr>
              <a:t>em</a:t>
            </a:r>
            <a:endParaRPr lang="en-US" sz="2800" b="1" dirty="0">
              <a:solidFill>
                <a:srgbClr val="FF0000"/>
              </a:solidFill>
            </a:endParaRPr>
          </a:p>
        </p:txBody>
      </p:sp>
      <p:sp>
        <p:nvSpPr>
          <p:cNvPr id="6" name="Rounded Rectangle 5"/>
          <p:cNvSpPr/>
          <p:nvPr/>
        </p:nvSpPr>
        <p:spPr>
          <a:xfrm>
            <a:off x="242888" y="1820174"/>
            <a:ext cx="3646487" cy="543464"/>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err="1">
                <a:solidFill>
                  <a:schemeClr val="tx1"/>
                </a:solidFill>
              </a:rPr>
              <a:t>Trong</a:t>
            </a:r>
            <a:r>
              <a:rPr lang="en-US" sz="2400" dirty="0">
                <a:solidFill>
                  <a:schemeClr val="tx1"/>
                </a:solidFill>
              </a:rPr>
              <a:t> </a:t>
            </a:r>
            <a:r>
              <a:rPr lang="en-US" sz="2400" dirty="0" err="1">
                <a:solidFill>
                  <a:schemeClr val="tx1"/>
                </a:solidFill>
              </a:rPr>
              <a:t>gia</a:t>
            </a:r>
            <a:r>
              <a:rPr lang="en-US" sz="2400" dirty="0">
                <a:solidFill>
                  <a:schemeClr val="tx1"/>
                </a:solidFill>
              </a:rPr>
              <a:t> </a:t>
            </a:r>
            <a:r>
              <a:rPr lang="en-US" sz="2400" dirty="0" err="1">
                <a:solidFill>
                  <a:schemeClr val="tx1"/>
                </a:solidFill>
              </a:rPr>
              <a:t>đình</a:t>
            </a:r>
            <a:endParaRPr lang="en-US" sz="2400" dirty="0">
              <a:solidFill>
                <a:schemeClr val="tx1"/>
              </a:solidFill>
            </a:endParaRPr>
          </a:p>
        </p:txBody>
      </p:sp>
      <p:sp>
        <p:nvSpPr>
          <p:cNvPr id="7" name="Rounded Rectangle 6"/>
          <p:cNvSpPr/>
          <p:nvPr/>
        </p:nvSpPr>
        <p:spPr>
          <a:xfrm>
            <a:off x="4378325" y="1820174"/>
            <a:ext cx="3698875" cy="543464"/>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solidFill>
                  <a:schemeClr val="tx1"/>
                </a:solidFill>
              </a:rPr>
              <a:t>Ở </a:t>
            </a:r>
            <a:r>
              <a:rPr lang="en-US" sz="2400" dirty="0" err="1">
                <a:solidFill>
                  <a:schemeClr val="tx1"/>
                </a:solidFill>
              </a:rPr>
              <a:t>nhà</a:t>
            </a:r>
            <a:r>
              <a:rPr lang="en-US" sz="2400" dirty="0">
                <a:solidFill>
                  <a:schemeClr val="tx1"/>
                </a:solidFill>
              </a:rPr>
              <a:t> </a:t>
            </a:r>
            <a:r>
              <a:rPr lang="en-US" sz="2400" dirty="0" err="1">
                <a:solidFill>
                  <a:schemeClr val="tx1"/>
                </a:solidFill>
              </a:rPr>
              <a:t>trường</a:t>
            </a:r>
            <a:r>
              <a:rPr lang="en-US" sz="2400" dirty="0">
                <a:solidFill>
                  <a:schemeClr val="tx1"/>
                </a:solidFill>
              </a:rPr>
              <a:t> </a:t>
            </a:r>
          </a:p>
        </p:txBody>
      </p:sp>
      <p:sp>
        <p:nvSpPr>
          <p:cNvPr id="8" name="Rounded Rectangle 7"/>
          <p:cNvSpPr/>
          <p:nvPr/>
        </p:nvSpPr>
        <p:spPr>
          <a:xfrm>
            <a:off x="8278813" y="1751162"/>
            <a:ext cx="3270250" cy="61247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err="1">
                <a:solidFill>
                  <a:schemeClr val="tx1"/>
                </a:solidFill>
              </a:rPr>
              <a:t>Ngoài</a:t>
            </a:r>
            <a:r>
              <a:rPr lang="en-US" sz="2400" dirty="0">
                <a:solidFill>
                  <a:schemeClr val="tx1"/>
                </a:solidFill>
              </a:rPr>
              <a:t> </a:t>
            </a:r>
            <a:r>
              <a:rPr lang="en-US" sz="2400" dirty="0" err="1">
                <a:solidFill>
                  <a:schemeClr val="tx1"/>
                </a:solidFill>
              </a:rPr>
              <a:t>xã</a:t>
            </a:r>
            <a:r>
              <a:rPr lang="en-US" sz="2400" dirty="0">
                <a:solidFill>
                  <a:schemeClr val="tx1"/>
                </a:solidFill>
              </a:rPr>
              <a:t> </a:t>
            </a:r>
            <a:r>
              <a:rPr lang="en-US" sz="2400" dirty="0" err="1">
                <a:solidFill>
                  <a:schemeClr val="tx1"/>
                </a:solidFill>
              </a:rPr>
              <a:t>hội</a:t>
            </a:r>
            <a:endParaRPr lang="en-US" sz="2400" dirty="0">
              <a:solidFill>
                <a:schemeClr val="tx1"/>
              </a:solidFill>
            </a:endParaRPr>
          </a:p>
        </p:txBody>
      </p:sp>
      <p:sp>
        <p:nvSpPr>
          <p:cNvPr id="9" name="Rounded Rectangle 8"/>
          <p:cNvSpPr/>
          <p:nvPr/>
        </p:nvSpPr>
        <p:spPr>
          <a:xfrm>
            <a:off x="223839" y="3001993"/>
            <a:ext cx="3563158" cy="3692106"/>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lvl="0" fontAlgn="base">
              <a:spcBef>
                <a:spcPct val="20000"/>
              </a:spcBef>
              <a:spcAft>
                <a:spcPct val="0"/>
              </a:spcAft>
            </a:pP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Vâng</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lời</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ông</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bà</a:t>
            </a:r>
            <a:r>
              <a:rPr lang="en-US" altLang="en-US" sz="2000" dirty="0">
                <a:solidFill>
                  <a:srgbClr val="0000CC"/>
                </a:solidFill>
                <a:latin typeface="Times New Roman" panose="02020603050405020304" pitchFamily="18" charset="0"/>
                <a:cs typeface="Times New Roman" panose="02020603050405020304" pitchFamily="18" charset="0"/>
              </a:rPr>
              <a:t>, cha </a:t>
            </a:r>
            <a:r>
              <a:rPr lang="en-US" altLang="en-US" sz="2000" dirty="0" err="1">
                <a:solidFill>
                  <a:srgbClr val="0000CC"/>
                </a:solidFill>
                <a:latin typeface="Times New Roman" panose="02020603050405020304" pitchFamily="18" charset="0"/>
                <a:cs typeface="Times New Roman" panose="02020603050405020304" pitchFamily="18" charset="0"/>
              </a:rPr>
              <a:t>mẹ</a:t>
            </a:r>
            <a:r>
              <a:rPr lang="en-US" altLang="en-US" sz="2000" dirty="0">
                <a:solidFill>
                  <a:srgbClr val="0000CC"/>
                </a:solidFill>
                <a:latin typeface="Times New Roman" panose="02020603050405020304" pitchFamily="18" charset="0"/>
                <a:cs typeface="Times New Roman" panose="02020603050405020304" pitchFamily="18" charset="0"/>
              </a:rPr>
              <a:t>.</a:t>
            </a:r>
          </a:p>
          <a:p>
            <a:pPr lvl="0" fontAlgn="base">
              <a:spcBef>
                <a:spcPct val="20000"/>
              </a:spcBef>
              <a:spcAft>
                <a:spcPct val="0"/>
              </a:spcAft>
            </a:pP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Chăm</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chỉ</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tự</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giác</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học</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tập</a:t>
            </a:r>
            <a:r>
              <a:rPr lang="en-US" altLang="en-US" sz="2000" dirty="0">
                <a:solidFill>
                  <a:srgbClr val="0000CC"/>
                </a:solidFill>
                <a:latin typeface="Times New Roman" panose="02020603050405020304" pitchFamily="18" charset="0"/>
                <a:cs typeface="Times New Roman" panose="02020603050405020304" pitchFamily="18" charset="0"/>
              </a:rPr>
              <a:t>.</a:t>
            </a:r>
          </a:p>
          <a:p>
            <a:pPr lvl="0" fontAlgn="base">
              <a:spcBef>
                <a:spcPct val="20000"/>
              </a:spcBef>
              <a:spcAft>
                <a:spcPct val="0"/>
              </a:spcAft>
            </a:pP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Chăm</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sóc</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em</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nhỏ</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khi</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mẹ</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vắng</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nhà</a:t>
            </a:r>
            <a:r>
              <a:rPr lang="en-US" altLang="en-US" sz="2000" dirty="0">
                <a:solidFill>
                  <a:srgbClr val="0000CC"/>
                </a:solidFill>
                <a:latin typeface="Times New Roman" panose="02020603050405020304" pitchFamily="18" charset="0"/>
                <a:cs typeface="Times New Roman" panose="02020603050405020304" pitchFamily="18" charset="0"/>
              </a:rPr>
              <a:t>.</a:t>
            </a:r>
          </a:p>
          <a:p>
            <a:pPr lvl="0" fontAlgn="base">
              <a:spcBef>
                <a:spcPct val="20000"/>
              </a:spcBef>
              <a:spcAft>
                <a:spcPct val="0"/>
              </a:spcAft>
            </a:pP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Làm</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tốt</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công</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việc</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nhà</a:t>
            </a:r>
            <a:r>
              <a:rPr lang="en-US" altLang="en-US" sz="2000" dirty="0">
                <a:solidFill>
                  <a:srgbClr val="0000CC"/>
                </a:solidFill>
                <a:latin typeface="Times New Roman" panose="02020603050405020304" pitchFamily="18" charset="0"/>
                <a:cs typeface="Times New Roman" panose="02020603050405020304" pitchFamily="18" charset="0"/>
              </a:rPr>
              <a:t>.</a:t>
            </a:r>
          </a:p>
          <a:p>
            <a:pPr lvl="0" fontAlgn="base">
              <a:spcBef>
                <a:spcPct val="20000"/>
              </a:spcBef>
              <a:spcAft>
                <a:spcPct val="0"/>
              </a:spcAft>
            </a:pPr>
            <a:r>
              <a:rPr lang="en-US" altLang="en-US" sz="2000" dirty="0">
                <a:solidFill>
                  <a:srgbClr val="0000CC"/>
                </a:solidFill>
                <a:latin typeface="Times New Roman" panose="02020603050405020304" pitchFamily="18" charset="0"/>
                <a:cs typeface="Times New Roman" panose="02020603050405020304" pitchFamily="18" charset="0"/>
              </a:rPr>
              <a:t>- Xin </a:t>
            </a:r>
            <a:r>
              <a:rPr lang="en-US" altLang="en-US" sz="2000" dirty="0" err="1">
                <a:solidFill>
                  <a:srgbClr val="0000CC"/>
                </a:solidFill>
                <a:latin typeface="Times New Roman" panose="02020603050405020304" pitchFamily="18" charset="0"/>
                <a:cs typeface="Times New Roman" panose="02020603050405020304" pitchFamily="18" charset="0"/>
              </a:rPr>
              <a:t>phép</a:t>
            </a:r>
            <a:r>
              <a:rPr lang="en-US" altLang="en-US" sz="2000" dirty="0">
                <a:solidFill>
                  <a:srgbClr val="0000CC"/>
                </a:solidFill>
                <a:latin typeface="Times New Roman" panose="02020603050405020304" pitchFamily="18" charset="0"/>
                <a:cs typeface="Times New Roman" panose="02020603050405020304" pitchFamily="18" charset="0"/>
              </a:rPr>
              <a:t> cha </a:t>
            </a:r>
            <a:r>
              <a:rPr lang="en-US" altLang="en-US" sz="2000" dirty="0" err="1">
                <a:solidFill>
                  <a:srgbClr val="0000CC"/>
                </a:solidFill>
                <a:latin typeface="Times New Roman" panose="02020603050405020304" pitchFamily="18" charset="0"/>
                <a:cs typeface="Times New Roman" panose="02020603050405020304" pitchFamily="18" charset="0"/>
              </a:rPr>
              <a:t>mẹ</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trước</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khi</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ra</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ngoài</a:t>
            </a:r>
            <a:r>
              <a:rPr lang="en-US" altLang="en-US" sz="2000" dirty="0">
                <a:solidFill>
                  <a:srgbClr val="0000CC"/>
                </a:solidFill>
                <a:latin typeface="Times New Roman" panose="02020603050405020304" pitchFamily="18" charset="0"/>
                <a:cs typeface="Times New Roman" panose="02020603050405020304" pitchFamily="18" charset="0"/>
              </a:rPr>
              <a:t>…</a:t>
            </a:r>
          </a:p>
        </p:txBody>
      </p:sp>
      <p:sp>
        <p:nvSpPr>
          <p:cNvPr id="10" name="Rounded Rectangle 9"/>
          <p:cNvSpPr/>
          <p:nvPr/>
        </p:nvSpPr>
        <p:spPr>
          <a:xfrm>
            <a:off x="4378325" y="3001992"/>
            <a:ext cx="3526630" cy="376111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lvl="0" fontAlgn="base">
              <a:spcBef>
                <a:spcPct val="20000"/>
              </a:spcBef>
              <a:spcAft>
                <a:spcPct val="0"/>
              </a:spcAft>
            </a:pPr>
            <a:r>
              <a:rPr lang="en-US" sz="2400" dirty="0">
                <a:solidFill>
                  <a:schemeClr val="tx1"/>
                </a:solidFill>
              </a:rPr>
              <a:t> </a:t>
            </a:r>
            <a:r>
              <a:rPr lang="en-US" altLang="en-US" sz="2000" dirty="0">
                <a:solidFill>
                  <a:srgbClr val="0000CC"/>
                </a:solidFill>
                <a:latin typeface="Arial" panose="020B0604020202020204" pitchFamily="34" charset="0"/>
              </a:rPr>
              <a:t>- </a:t>
            </a:r>
            <a:r>
              <a:rPr lang="en-US" altLang="en-US" sz="2000" dirty="0" err="1">
                <a:solidFill>
                  <a:srgbClr val="0000CC"/>
                </a:solidFill>
                <a:latin typeface="Times New Roman" panose="02020603050405020304" pitchFamily="18" charset="0"/>
              </a:rPr>
              <a:t>Thực</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hiện</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tốt</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nội</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quy</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Nhà</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trường</a:t>
            </a:r>
            <a:r>
              <a:rPr lang="en-US" altLang="en-US" sz="2000" dirty="0">
                <a:solidFill>
                  <a:srgbClr val="0000CC"/>
                </a:solidFill>
                <a:latin typeface="Times New Roman" panose="02020603050405020304" pitchFamily="18" charset="0"/>
              </a:rPr>
              <a:t>.</a:t>
            </a:r>
          </a:p>
          <a:p>
            <a:pPr lvl="0" fontAlgn="base">
              <a:spcBef>
                <a:spcPct val="20000"/>
              </a:spcBef>
              <a:spcAft>
                <a:spcPct val="0"/>
              </a:spcAft>
            </a:pP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Học</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tập</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tốt</a:t>
            </a:r>
            <a:r>
              <a:rPr lang="en-US" altLang="en-US" sz="2000" dirty="0">
                <a:solidFill>
                  <a:srgbClr val="0000CC"/>
                </a:solidFill>
                <a:latin typeface="Times New Roman" panose="02020603050405020304" pitchFamily="18" charset="0"/>
              </a:rPr>
              <a:t>.</a:t>
            </a:r>
          </a:p>
          <a:p>
            <a:pPr lvl="0" fontAlgn="base">
              <a:spcBef>
                <a:spcPct val="20000"/>
              </a:spcBef>
              <a:spcAft>
                <a:spcPct val="0"/>
              </a:spcAft>
            </a:pP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Kính</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trọng</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thầy</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cô</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giáo</a:t>
            </a:r>
            <a:r>
              <a:rPr lang="en-US" altLang="en-US" sz="2000" dirty="0">
                <a:solidFill>
                  <a:srgbClr val="0000CC"/>
                </a:solidFill>
                <a:latin typeface="Times New Roman" panose="02020603050405020304" pitchFamily="18" charset="0"/>
              </a:rPr>
              <a:t>.</a:t>
            </a:r>
          </a:p>
          <a:p>
            <a:pPr lvl="0" fontAlgn="base">
              <a:spcBef>
                <a:spcPct val="20000"/>
              </a:spcBef>
              <a:spcAft>
                <a:spcPct val="0"/>
              </a:spcAft>
            </a:pP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Giữ</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gìn</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lối</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sống</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đạo</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đức</a:t>
            </a:r>
            <a:r>
              <a:rPr lang="en-US" altLang="en-US" sz="2000" dirty="0">
                <a:solidFill>
                  <a:srgbClr val="0000CC"/>
                </a:solidFill>
                <a:latin typeface="Times New Roman" panose="02020603050405020304" pitchFamily="18" charset="0"/>
              </a:rPr>
              <a:t>.</a:t>
            </a:r>
          </a:p>
          <a:p>
            <a:pPr lvl="0" fontAlgn="base">
              <a:spcBef>
                <a:spcPct val="20000"/>
              </a:spcBef>
              <a:spcAft>
                <a:spcPct val="0"/>
              </a:spcAft>
            </a:pP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Không</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đánh</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nhau</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chửi</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tục</a:t>
            </a:r>
            <a:r>
              <a:rPr lang="en-US" altLang="en-US" sz="2000" dirty="0">
                <a:solidFill>
                  <a:srgbClr val="0000CC"/>
                </a:solidFill>
                <a:latin typeface="Times New Roman" panose="02020603050405020304" pitchFamily="18" charset="0"/>
              </a:rPr>
              <a:t>.</a:t>
            </a:r>
          </a:p>
          <a:p>
            <a:pPr lvl="0" fontAlgn="base">
              <a:spcBef>
                <a:spcPct val="20000"/>
              </a:spcBef>
              <a:spcAft>
                <a:spcPct val="0"/>
              </a:spcAft>
            </a:pP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Không</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nói</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xấu</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bạn</a:t>
            </a:r>
            <a:r>
              <a:rPr lang="en-US" altLang="en-US" sz="2000" dirty="0">
                <a:solidFill>
                  <a:srgbClr val="0000CC"/>
                </a:solidFill>
                <a:latin typeface="Times New Roman" panose="02020603050405020304" pitchFamily="18" charset="0"/>
              </a:rPr>
              <a:t>.</a:t>
            </a:r>
          </a:p>
          <a:p>
            <a:pPr lvl="0" fontAlgn="base">
              <a:spcBef>
                <a:spcPct val="20000"/>
              </a:spcBef>
              <a:spcAft>
                <a:spcPct val="0"/>
              </a:spcAft>
            </a:pP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Không</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lấy</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đồ</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dùng</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của</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bạn</a:t>
            </a:r>
            <a:r>
              <a:rPr lang="en-US" altLang="en-US" sz="2000" dirty="0">
                <a:solidFill>
                  <a:srgbClr val="0000CC"/>
                </a:solidFill>
                <a:latin typeface="Times New Roman" panose="02020603050405020304" pitchFamily="18" charset="0"/>
              </a:rPr>
              <a:t>…</a:t>
            </a:r>
          </a:p>
        </p:txBody>
      </p:sp>
      <p:sp>
        <p:nvSpPr>
          <p:cNvPr id="11" name="Rounded Rectangle 10"/>
          <p:cNvSpPr/>
          <p:nvPr/>
        </p:nvSpPr>
        <p:spPr>
          <a:xfrm>
            <a:off x="8278813" y="3001993"/>
            <a:ext cx="3729157" cy="3761116"/>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lvl="0" fontAlgn="base">
              <a:spcBef>
                <a:spcPct val="20000"/>
              </a:spcBef>
              <a:spcAft>
                <a:spcPct val="0"/>
              </a:spcAft>
            </a:pP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Yêu</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quê</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hương</a:t>
            </a:r>
            <a:r>
              <a:rPr lang="en-US" altLang="en-US" sz="2000" dirty="0">
                <a:solidFill>
                  <a:srgbClr val="0000CC"/>
                </a:solidFill>
                <a:latin typeface="Times New Roman" panose="02020603050405020304" pitchFamily="18" charset="0"/>
                <a:cs typeface="Times New Roman" panose="02020603050405020304" pitchFamily="18" charset="0"/>
              </a:rPr>
              <a:t>.</a:t>
            </a:r>
          </a:p>
          <a:p>
            <a:pPr lvl="0" fontAlgn="base">
              <a:spcBef>
                <a:spcPct val="20000"/>
              </a:spcBef>
              <a:spcAft>
                <a:spcPct val="0"/>
              </a:spcAft>
            </a:pP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Tôn</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trọng</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và</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chấp</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hành</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Pháp</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luật</a:t>
            </a:r>
            <a:r>
              <a:rPr lang="en-US" altLang="en-US" sz="2000" dirty="0">
                <a:solidFill>
                  <a:srgbClr val="0000CC"/>
                </a:solidFill>
                <a:latin typeface="Times New Roman" panose="02020603050405020304" pitchFamily="18" charset="0"/>
                <a:cs typeface="Times New Roman" panose="02020603050405020304" pitchFamily="18" charset="0"/>
              </a:rPr>
              <a:t>.</a:t>
            </a:r>
          </a:p>
          <a:p>
            <a:pPr lvl="0" fontAlgn="base">
              <a:spcBef>
                <a:spcPct val="20000"/>
              </a:spcBef>
              <a:spcAft>
                <a:spcPct val="0"/>
              </a:spcAft>
            </a:pP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Thực</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hiện</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nếp</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sống</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văn</a:t>
            </a:r>
            <a:r>
              <a:rPr lang="en-US" altLang="en-US" sz="2000" dirty="0">
                <a:solidFill>
                  <a:srgbClr val="0000CC"/>
                </a:solidFill>
                <a:latin typeface="Times New Roman" panose="02020603050405020304" pitchFamily="18" charset="0"/>
                <a:cs typeface="Times New Roman" panose="02020603050405020304" pitchFamily="18" charset="0"/>
              </a:rPr>
              <a:t> minh.</a:t>
            </a:r>
          </a:p>
          <a:p>
            <a:pPr lvl="0" fontAlgn="base">
              <a:spcBef>
                <a:spcPct val="20000"/>
              </a:spcBef>
              <a:spcAft>
                <a:spcPct val="0"/>
              </a:spcAft>
            </a:pP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Bảo</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vệ</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tài</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nguyên</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môi</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trường</a:t>
            </a:r>
            <a:r>
              <a:rPr lang="en-US" altLang="en-US" sz="2000" dirty="0">
                <a:solidFill>
                  <a:srgbClr val="0000CC"/>
                </a:solidFill>
                <a:latin typeface="Times New Roman" panose="02020603050405020304" pitchFamily="18" charset="0"/>
                <a:cs typeface="Times New Roman" panose="02020603050405020304" pitchFamily="18" charset="0"/>
              </a:rPr>
              <a:t>.</a:t>
            </a:r>
          </a:p>
          <a:p>
            <a:pPr lvl="0" fontAlgn="base">
              <a:spcBef>
                <a:spcPct val="20000"/>
              </a:spcBef>
              <a:spcAft>
                <a:spcPct val="0"/>
              </a:spcAft>
            </a:pP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Không</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nghe</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theo</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lời</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bạn</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xấu</a:t>
            </a:r>
            <a:r>
              <a:rPr lang="en-US" altLang="en-US" sz="2000" dirty="0">
                <a:solidFill>
                  <a:srgbClr val="0000CC"/>
                </a:solidFill>
                <a:latin typeface="Times New Roman" panose="02020603050405020304" pitchFamily="18" charset="0"/>
                <a:cs typeface="Times New Roman" panose="02020603050405020304" pitchFamily="18" charset="0"/>
              </a:rPr>
              <a:t>.</a:t>
            </a:r>
          </a:p>
          <a:p>
            <a:pPr lvl="0" fontAlgn="base">
              <a:spcBef>
                <a:spcPct val="20000"/>
              </a:spcBef>
              <a:spcAft>
                <a:spcPct val="0"/>
              </a:spcAft>
            </a:pP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Không</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nhận</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tiền</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quà</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của</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người</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không</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quen</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biết</a:t>
            </a:r>
            <a:r>
              <a:rPr lang="en-US" altLang="en-US" sz="2000" dirty="0">
                <a:solidFill>
                  <a:srgbClr val="0000CC"/>
                </a:solidFill>
                <a:latin typeface="Times New Roman" panose="02020603050405020304" pitchFamily="18" charset="0"/>
                <a:cs typeface="Times New Roman" panose="02020603050405020304" pitchFamily="18" charset="0"/>
              </a:rPr>
              <a:t>….</a:t>
            </a:r>
          </a:p>
        </p:txBody>
      </p:sp>
      <p:sp>
        <p:nvSpPr>
          <p:cNvPr id="12" name="Down Arrow 11"/>
          <p:cNvSpPr/>
          <p:nvPr/>
        </p:nvSpPr>
        <p:spPr>
          <a:xfrm rot="2524904">
            <a:off x="3673153" y="1369912"/>
            <a:ext cx="522288" cy="566180"/>
          </a:xfrm>
          <a:prstGeom prst="down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Down Arrow 12"/>
          <p:cNvSpPr/>
          <p:nvPr/>
        </p:nvSpPr>
        <p:spPr>
          <a:xfrm>
            <a:off x="5702298" y="1401687"/>
            <a:ext cx="517347" cy="418487"/>
          </a:xfrm>
          <a:prstGeom prst="down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Down Arrow 13"/>
          <p:cNvSpPr/>
          <p:nvPr/>
        </p:nvSpPr>
        <p:spPr>
          <a:xfrm rot="19161750">
            <a:off x="8412439" y="1386878"/>
            <a:ext cx="415925" cy="448104"/>
          </a:xfrm>
          <a:prstGeom prst="down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Down Arrow 14"/>
          <p:cNvSpPr/>
          <p:nvPr/>
        </p:nvSpPr>
        <p:spPr>
          <a:xfrm>
            <a:off x="5969088" y="2363639"/>
            <a:ext cx="517347" cy="638353"/>
          </a:xfrm>
          <a:prstGeom prst="down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Down Arrow 15"/>
          <p:cNvSpPr/>
          <p:nvPr/>
        </p:nvSpPr>
        <p:spPr>
          <a:xfrm>
            <a:off x="1720731" y="2363638"/>
            <a:ext cx="599775" cy="638354"/>
          </a:xfrm>
          <a:prstGeom prst="down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Down Arrow 16"/>
          <p:cNvSpPr/>
          <p:nvPr/>
        </p:nvSpPr>
        <p:spPr>
          <a:xfrm>
            <a:off x="9755184" y="2363638"/>
            <a:ext cx="602637" cy="638354"/>
          </a:xfrm>
          <a:prstGeom prst="downArrow">
            <a:avLst>
              <a:gd name="adj1" fmla="val 50000"/>
              <a:gd name="adj2" fmla="val 51007"/>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25616" name="Shap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87025" y="4763"/>
            <a:ext cx="1704975" cy="97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05840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inVertical)">
                                      <p:cBhvr>
                                        <p:cTn id="16" dur="500"/>
                                        <p:tgtEl>
                                          <p:spTgt spid="14"/>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barn(inVertical)">
                                      <p:cBhvr>
                                        <p:cTn id="28" dur="500"/>
                                        <p:tgtEl>
                                          <p:spTgt spid="16"/>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barn(inVertical)">
                                      <p:cBhvr>
                                        <p:cTn id="31" dur="500"/>
                                        <p:tgtEl>
                                          <p:spTgt spid="15"/>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barn(inVertical)">
                                      <p:cBhvr>
                                        <p:cTn id="34" dur="500"/>
                                        <p:tgtEl>
                                          <p:spTgt spid="17"/>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barn(inVertical)">
                                      <p:cBhvr>
                                        <p:cTn id="39" dur="500"/>
                                        <p:tgtEl>
                                          <p:spTgt spid="9"/>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barn(inVertical)">
                                      <p:cBhvr>
                                        <p:cTn id="44" dur="500"/>
                                        <p:tgtEl>
                                          <p:spTgt spid="10"/>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barn(inVertical)">
                                      <p:cBhvr>
                                        <p:cTn id="4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1524000" y="1752600"/>
            <a:ext cx="91440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defRPr>
            </a:lvl9pPr>
          </a:lstStyle>
          <a:p>
            <a:pPr algn="just">
              <a:lnSpc>
                <a:spcPct val="90000"/>
              </a:lnSpc>
              <a:buFontTx/>
              <a:buNone/>
            </a:pPr>
            <a:r>
              <a:rPr lang="en-US" altLang="en-US">
                <a:solidFill>
                  <a:srgbClr val="0000FF"/>
                </a:solidFill>
                <a:latin typeface="Times New Roman" panose="02020603050405020304" pitchFamily="18" charset="0"/>
              </a:rPr>
              <a:t>   </a:t>
            </a:r>
            <a:r>
              <a:rPr lang="en-US" altLang="en-US" sz="4000">
                <a:solidFill>
                  <a:srgbClr val="0000FF"/>
                </a:solidFill>
                <a:latin typeface="Times New Roman" panose="02020603050405020304" pitchFamily="18" charset="0"/>
                <a:cs typeface="Times New Roman" panose="02020603050405020304" pitchFamily="18" charset="0"/>
              </a:rPr>
              <a:t>Có 4 ô hàng ngang, và 1 ô chìa khóa. Trong mỗi ô hàng ngang sẽ có các con chữ tạo thành ô chìa khóa. Các em có thể lựa chọn 1 ô hàng ngang, nếu trả lời đúng sẽ nhận một phần quà ý nghĩa .Nếu tìm ra đáp án cho ô chìa khóa , quà tặng của em sẽ là một chuyến du lịch bất ngờ dành cho 01 người.</a:t>
            </a:r>
            <a:r>
              <a:rPr lang="en-US" altLang="en-US" sz="4000">
                <a:latin typeface="Times New Roman" panose="02020603050405020304" pitchFamily="18" charset="0"/>
                <a:cs typeface="Times New Roman" panose="02020603050405020304" pitchFamily="18" charset="0"/>
              </a:rPr>
              <a:t> </a:t>
            </a:r>
            <a:endParaRPr lang="en-US" altLang="en-US" sz="4400">
              <a:latin typeface="Times New Roman" panose="02020603050405020304" pitchFamily="18" charset="0"/>
              <a:cs typeface="Times New Roman" panose="02020603050405020304" pitchFamily="18" charset="0"/>
            </a:endParaRPr>
          </a:p>
          <a:p>
            <a:pPr algn="ctr">
              <a:lnSpc>
                <a:spcPct val="90000"/>
              </a:lnSpc>
              <a:buFontTx/>
              <a:buNone/>
            </a:pPr>
            <a:r>
              <a:rPr lang="en-US" altLang="en-US" sz="3600" b="1" i="1">
                <a:solidFill>
                  <a:srgbClr val="FF0000"/>
                </a:solidFill>
                <a:latin typeface="Times New Roman" panose="02020603050405020304" pitchFamily="18" charset="0"/>
                <a:cs typeface="Times New Roman" panose="02020603050405020304" pitchFamily="18" charset="0"/>
              </a:rPr>
              <a:t>CHÚC CÁC EM MAY MẮN !</a:t>
            </a:r>
          </a:p>
        </p:txBody>
      </p:sp>
      <p:sp>
        <p:nvSpPr>
          <p:cNvPr id="32771" name="AutoShape 3"/>
          <p:cNvSpPr>
            <a:spLocks noGrp="1" noChangeArrowheads="1"/>
          </p:cNvSpPr>
          <p:nvPr>
            <p:ph type="title"/>
          </p:nvPr>
        </p:nvSpPr>
        <p:spPr>
          <a:xfrm>
            <a:off x="1524000" y="228600"/>
            <a:ext cx="9144000" cy="1462088"/>
          </a:xfrm>
          <a:prstGeom prst="irregularSeal1">
            <a:avLst/>
          </a:prstGeom>
          <a:gradFill rotWithShape="1">
            <a:gsLst>
              <a:gs pos="0">
                <a:srgbClr val="CC00CC"/>
              </a:gs>
              <a:gs pos="100000">
                <a:srgbClr val="FF9933"/>
              </a:gs>
            </a:gsLst>
            <a:path path="shape">
              <a:fillToRect l="50000" t="50000" r="50000" b="50000"/>
            </a:path>
          </a:gradFill>
          <a:ln>
            <a:solidFill>
              <a:schemeClr val="tx1"/>
            </a:solidFill>
            <a:miter lim="800000"/>
            <a:headEnd/>
            <a:tailEnd/>
          </a:ln>
        </p:spPr>
        <p:txBody>
          <a:bodyPr>
            <a:normAutofit fontScale="90000"/>
          </a:bodyPr>
          <a:lstStyle/>
          <a:p>
            <a:pPr eaLnBrk="0" hangingPunct="0"/>
            <a:r>
              <a:rPr lang="en-US" altLang="en-US" b="1">
                <a:latin typeface="Times New Roman" panose="02020603050405020304" pitchFamily="18" charset="0"/>
              </a:rPr>
              <a:t>TRÒ CHƠI Ô CHỮ</a:t>
            </a:r>
          </a:p>
        </p:txBody>
      </p:sp>
    </p:spTree>
    <p:extLst>
      <p:ext uri="{BB962C8B-B14F-4D97-AF65-F5344CB8AC3E}">
        <p14:creationId xmlns:p14="http://schemas.microsoft.com/office/powerpoint/2010/main" val="8539723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grpId="0" nodeType="withEffect">
                                  <p:stCondLst>
                                    <p:cond delay="0"/>
                                  </p:stCondLst>
                                  <p:childTnLst>
                                    <p:set>
                                      <p:cBhvr>
                                        <p:cTn id="6" dur="1" fill="hold">
                                          <p:stCondLst>
                                            <p:cond delay="0"/>
                                          </p:stCondLst>
                                        </p:cTn>
                                        <p:tgtEl>
                                          <p:spTgt spid="32771"/>
                                        </p:tgtEl>
                                        <p:attrNameLst>
                                          <p:attrName>style.visibility</p:attrName>
                                        </p:attrNameLst>
                                      </p:cBhvr>
                                      <p:to>
                                        <p:strVal val="visible"/>
                                      </p:to>
                                    </p:set>
                                    <p:animEffect transition="in" filter="wedge">
                                      <p:cBhvr>
                                        <p:cTn id="7" dur="2000"/>
                                        <p:tgtEl>
                                          <p:spTgt spid="32771"/>
                                        </p:tgtEl>
                                      </p:cBhvr>
                                    </p:animEffect>
                                  </p:childTnLst>
                                </p:cTn>
                              </p:par>
                              <p:par>
                                <p:cTn id="8" presetID="20" presetClass="entr" presetSubtype="0" fill="hold" nodeType="withEffect">
                                  <p:stCondLst>
                                    <p:cond delay="0"/>
                                  </p:stCondLst>
                                  <p:childTnLst>
                                    <p:set>
                                      <p:cBhvr>
                                        <p:cTn id="9" dur="1" fill="hold">
                                          <p:stCondLst>
                                            <p:cond delay="0"/>
                                          </p:stCondLst>
                                        </p:cTn>
                                        <p:tgtEl>
                                          <p:spTgt spid="32770">
                                            <p:txEl>
                                              <p:pRg st="0" end="0"/>
                                            </p:txEl>
                                          </p:spTgt>
                                        </p:tgtEl>
                                        <p:attrNameLst>
                                          <p:attrName>style.visibility</p:attrName>
                                        </p:attrNameLst>
                                      </p:cBhvr>
                                      <p:to>
                                        <p:strVal val="visible"/>
                                      </p:to>
                                    </p:set>
                                    <p:animEffect transition="in" filter="wedge">
                                      <p:cBhvr>
                                        <p:cTn id="10" dur="2000"/>
                                        <p:tgtEl>
                                          <p:spTgt spid="32770">
                                            <p:txEl>
                                              <p:pRg st="0" end="0"/>
                                            </p:txEl>
                                          </p:spTgt>
                                        </p:tgtEl>
                                      </p:cBhvr>
                                    </p:animEffect>
                                  </p:childTnLst>
                                </p:cTn>
                              </p:par>
                            </p:childTnLst>
                          </p:cTn>
                        </p:par>
                        <p:par>
                          <p:cTn id="11" fill="hold" nodeType="afterGroup">
                            <p:stCondLst>
                              <p:cond delay="2000"/>
                            </p:stCondLst>
                            <p:childTnLst>
                              <p:par>
                                <p:cTn id="12" presetID="20" presetClass="entr" presetSubtype="0" fill="hold" nodeType="afterEffect">
                                  <p:stCondLst>
                                    <p:cond delay="0"/>
                                  </p:stCondLst>
                                  <p:childTnLst>
                                    <p:set>
                                      <p:cBhvr>
                                        <p:cTn id="13" dur="1" fill="hold">
                                          <p:stCondLst>
                                            <p:cond delay="0"/>
                                          </p:stCondLst>
                                        </p:cTn>
                                        <p:tgtEl>
                                          <p:spTgt spid="32770">
                                            <p:txEl>
                                              <p:pRg st="1" end="1"/>
                                            </p:txEl>
                                          </p:spTgt>
                                        </p:tgtEl>
                                        <p:attrNameLst>
                                          <p:attrName>style.visibility</p:attrName>
                                        </p:attrNameLst>
                                      </p:cBhvr>
                                      <p:to>
                                        <p:strVal val="visible"/>
                                      </p:to>
                                    </p:set>
                                    <p:animEffect transition="in" filter="wedge">
                                      <p:cBhvr>
                                        <p:cTn id="14" dur="2000"/>
                                        <p:tgtEl>
                                          <p:spTgt spid="3277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animBg="1"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AutoShape 2"/>
          <p:cNvSpPr>
            <a:spLocks noGrp="1" noChangeArrowheads="1"/>
          </p:cNvSpPr>
          <p:nvPr>
            <p:ph type="title"/>
          </p:nvPr>
        </p:nvSpPr>
        <p:spPr>
          <a:xfrm>
            <a:off x="1524000" y="214314"/>
            <a:ext cx="9144000" cy="1462087"/>
          </a:xfrm>
          <a:prstGeom prst="irregularSeal1">
            <a:avLst/>
          </a:prstGeom>
          <a:gradFill rotWithShape="1">
            <a:gsLst>
              <a:gs pos="0">
                <a:srgbClr val="FF9933"/>
              </a:gs>
              <a:gs pos="100000">
                <a:srgbClr val="CC00CC"/>
              </a:gs>
            </a:gsLst>
            <a:lin ang="5400000" scaled="1"/>
          </a:gradFill>
          <a:ln>
            <a:solidFill>
              <a:schemeClr val="tx1"/>
            </a:solidFill>
            <a:miter lim="800000"/>
            <a:headEnd/>
            <a:tailEnd/>
          </a:ln>
        </p:spPr>
        <p:txBody>
          <a:bodyPr>
            <a:normAutofit fontScale="90000"/>
          </a:bodyPr>
          <a:lstStyle/>
          <a:p>
            <a:pPr eaLnBrk="0" hangingPunct="0"/>
            <a:r>
              <a:rPr lang="en-US" altLang="en-US" sz="4000" b="1">
                <a:latin typeface="Times New Roman" panose="02020603050405020304" pitchFamily="18" charset="0"/>
                <a:cs typeface="Times New Roman" panose="02020603050405020304" pitchFamily="18" charset="0"/>
              </a:rPr>
              <a:t>TRÒ CHƠI Ô CHỮ</a:t>
            </a:r>
          </a:p>
        </p:txBody>
      </p:sp>
      <p:grpSp>
        <p:nvGrpSpPr>
          <p:cNvPr id="33795" name="Group 3"/>
          <p:cNvGrpSpPr>
            <a:grpSpLocks/>
          </p:cNvGrpSpPr>
          <p:nvPr/>
        </p:nvGrpSpPr>
        <p:grpSpPr bwMode="auto">
          <a:xfrm>
            <a:off x="3048000" y="1600200"/>
            <a:ext cx="5486400" cy="528638"/>
            <a:chOff x="0" y="0"/>
            <a:chExt cx="3456" cy="333"/>
          </a:xfrm>
        </p:grpSpPr>
        <p:sp>
          <p:nvSpPr>
            <p:cNvPr id="33796" name="Text Box 4"/>
            <p:cNvSpPr txBox="1">
              <a:spLocks noChangeArrowheads="1"/>
            </p:cNvSpPr>
            <p:nvPr/>
          </p:nvSpPr>
          <p:spPr bwMode="auto">
            <a:xfrm>
              <a:off x="0"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797" name="Text Box 5"/>
            <p:cNvSpPr txBox="1">
              <a:spLocks noChangeArrowheads="1"/>
            </p:cNvSpPr>
            <p:nvPr/>
          </p:nvSpPr>
          <p:spPr bwMode="auto">
            <a:xfrm>
              <a:off x="432"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798" name="Text Box 6"/>
            <p:cNvSpPr txBox="1">
              <a:spLocks noChangeArrowheads="1"/>
            </p:cNvSpPr>
            <p:nvPr/>
          </p:nvSpPr>
          <p:spPr bwMode="auto">
            <a:xfrm>
              <a:off x="864"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799" name="Text Box 7"/>
            <p:cNvSpPr txBox="1">
              <a:spLocks noChangeArrowheads="1"/>
            </p:cNvSpPr>
            <p:nvPr/>
          </p:nvSpPr>
          <p:spPr bwMode="auto">
            <a:xfrm>
              <a:off x="1296"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00" name="Text Box 8"/>
            <p:cNvSpPr txBox="1">
              <a:spLocks noChangeArrowheads="1"/>
            </p:cNvSpPr>
            <p:nvPr/>
          </p:nvSpPr>
          <p:spPr bwMode="auto">
            <a:xfrm>
              <a:off x="1728"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01" name="Text Box 9"/>
            <p:cNvSpPr txBox="1">
              <a:spLocks noChangeArrowheads="1"/>
            </p:cNvSpPr>
            <p:nvPr/>
          </p:nvSpPr>
          <p:spPr bwMode="auto">
            <a:xfrm>
              <a:off x="2160"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02" name="Text Box 10"/>
            <p:cNvSpPr txBox="1">
              <a:spLocks noChangeArrowheads="1"/>
            </p:cNvSpPr>
            <p:nvPr/>
          </p:nvSpPr>
          <p:spPr bwMode="auto">
            <a:xfrm>
              <a:off x="2592"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03" name="Text Box 11"/>
            <p:cNvSpPr txBox="1">
              <a:spLocks noChangeArrowheads="1"/>
            </p:cNvSpPr>
            <p:nvPr/>
          </p:nvSpPr>
          <p:spPr bwMode="auto">
            <a:xfrm>
              <a:off x="3024"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grpSp>
      <p:grpSp>
        <p:nvGrpSpPr>
          <p:cNvPr id="33804" name="Group 12"/>
          <p:cNvGrpSpPr>
            <a:grpSpLocks/>
          </p:cNvGrpSpPr>
          <p:nvPr/>
        </p:nvGrpSpPr>
        <p:grpSpPr bwMode="auto">
          <a:xfrm>
            <a:off x="3048000" y="1600200"/>
            <a:ext cx="5486400" cy="528638"/>
            <a:chOff x="0" y="0"/>
            <a:chExt cx="3456" cy="333"/>
          </a:xfrm>
        </p:grpSpPr>
        <p:sp>
          <p:nvSpPr>
            <p:cNvPr id="33805" name="Text Box 13"/>
            <p:cNvSpPr txBox="1">
              <a:spLocks noChangeArrowheads="1"/>
            </p:cNvSpPr>
            <p:nvPr/>
          </p:nvSpPr>
          <p:spPr bwMode="auto">
            <a:xfrm>
              <a:off x="0"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06" name="Text Box 14"/>
            <p:cNvSpPr txBox="1">
              <a:spLocks noChangeArrowheads="1"/>
            </p:cNvSpPr>
            <p:nvPr/>
          </p:nvSpPr>
          <p:spPr bwMode="auto">
            <a:xfrm>
              <a:off x="432"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07" name="Text Box 15"/>
            <p:cNvSpPr txBox="1">
              <a:spLocks noChangeArrowheads="1"/>
            </p:cNvSpPr>
            <p:nvPr/>
          </p:nvSpPr>
          <p:spPr bwMode="auto">
            <a:xfrm>
              <a:off x="864"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08" name="Text Box 16"/>
            <p:cNvSpPr txBox="1">
              <a:spLocks noChangeArrowheads="1"/>
            </p:cNvSpPr>
            <p:nvPr/>
          </p:nvSpPr>
          <p:spPr bwMode="auto">
            <a:xfrm>
              <a:off x="1296"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09" name="Text Box 17"/>
            <p:cNvSpPr txBox="1">
              <a:spLocks noChangeArrowheads="1"/>
            </p:cNvSpPr>
            <p:nvPr/>
          </p:nvSpPr>
          <p:spPr bwMode="auto">
            <a:xfrm>
              <a:off x="1728"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10" name="Text Box 18"/>
            <p:cNvSpPr txBox="1">
              <a:spLocks noChangeArrowheads="1"/>
            </p:cNvSpPr>
            <p:nvPr/>
          </p:nvSpPr>
          <p:spPr bwMode="auto">
            <a:xfrm>
              <a:off x="2160"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FF00"/>
                </a:solidFill>
                <a:latin typeface=".VnTime" pitchFamily="2" charset="0"/>
                <a:cs typeface="Arial" panose="020B0604020202020204" pitchFamily="34" charset="0"/>
              </a:endParaRPr>
            </a:p>
          </p:txBody>
        </p:sp>
        <p:sp>
          <p:nvSpPr>
            <p:cNvPr id="33811" name="Text Box 19"/>
            <p:cNvSpPr txBox="1">
              <a:spLocks noChangeArrowheads="1"/>
            </p:cNvSpPr>
            <p:nvPr/>
          </p:nvSpPr>
          <p:spPr bwMode="auto">
            <a:xfrm>
              <a:off x="2592"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12" name="Text Box 20"/>
            <p:cNvSpPr txBox="1">
              <a:spLocks noChangeArrowheads="1"/>
            </p:cNvSpPr>
            <p:nvPr/>
          </p:nvSpPr>
          <p:spPr bwMode="auto">
            <a:xfrm>
              <a:off x="3024"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grpSp>
      <p:sp>
        <p:nvSpPr>
          <p:cNvPr id="33813" name="Oval 21"/>
          <p:cNvSpPr>
            <a:spLocks noChangeArrowheads="1"/>
          </p:cNvSpPr>
          <p:nvPr/>
        </p:nvSpPr>
        <p:spPr bwMode="auto">
          <a:xfrm>
            <a:off x="1752600" y="1524000"/>
            <a:ext cx="685800" cy="685800"/>
          </a:xfrm>
          <a:prstGeom prst="ellipse">
            <a:avLst/>
          </a:prstGeom>
          <a:solidFill>
            <a:srgbClr val="00FF00">
              <a:alpha val="79999"/>
            </a:srgbClr>
          </a:solidFill>
          <a:ln w="952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ltLang="en-US" sz="3600" b="1">
                <a:solidFill>
                  <a:srgbClr val="FF0000"/>
                </a:solidFill>
                <a:latin typeface="Times New Roman" panose="02020603050405020304" pitchFamily="18" charset="0"/>
                <a:cs typeface="Arial" panose="020B0604020202020204" pitchFamily="34" charset="0"/>
              </a:rPr>
              <a:t>1</a:t>
            </a:r>
          </a:p>
        </p:txBody>
      </p:sp>
      <p:grpSp>
        <p:nvGrpSpPr>
          <p:cNvPr id="33814" name="Group 22"/>
          <p:cNvGrpSpPr>
            <a:grpSpLocks/>
          </p:cNvGrpSpPr>
          <p:nvPr/>
        </p:nvGrpSpPr>
        <p:grpSpPr bwMode="auto">
          <a:xfrm>
            <a:off x="3048000" y="1600200"/>
            <a:ext cx="5486400" cy="528638"/>
            <a:chOff x="0" y="0"/>
            <a:chExt cx="3456" cy="333"/>
          </a:xfrm>
        </p:grpSpPr>
        <p:sp>
          <p:nvSpPr>
            <p:cNvPr id="33815" name="Text Box 23"/>
            <p:cNvSpPr txBox="1">
              <a:spLocks noChangeArrowheads="1"/>
            </p:cNvSpPr>
            <p:nvPr/>
          </p:nvSpPr>
          <p:spPr bwMode="auto">
            <a:xfrm>
              <a:off x="0"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CC"/>
                  </a:solidFill>
                  <a:cs typeface="Arial" panose="020B0604020202020204" pitchFamily="34" charset="0"/>
                </a:rPr>
                <a:t>B</a:t>
              </a:r>
            </a:p>
          </p:txBody>
        </p:sp>
        <p:sp>
          <p:nvSpPr>
            <p:cNvPr id="33816" name="Text Box 24"/>
            <p:cNvSpPr txBox="1">
              <a:spLocks noChangeArrowheads="1"/>
            </p:cNvSpPr>
            <p:nvPr/>
          </p:nvSpPr>
          <p:spPr bwMode="auto">
            <a:xfrm>
              <a:off x="432" y="0"/>
              <a:ext cx="432" cy="333"/>
            </a:xfrm>
            <a:prstGeom prst="rect">
              <a:avLst/>
            </a:prstGeom>
            <a:gradFill rotWithShape="1">
              <a:gsLst>
                <a:gs pos="0">
                  <a:schemeClr val="accent1"/>
                </a:gs>
                <a:gs pos="100000">
                  <a:schemeClr val="accent1">
                    <a:gamma/>
                    <a:shade val="46275"/>
                    <a:invGamma/>
                  </a:scheme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FF0000"/>
                  </a:solidFill>
                  <a:cs typeface="Arial" panose="020B0604020202020204" pitchFamily="34" charset="0"/>
                </a:rPr>
                <a:t>Ì</a:t>
              </a:r>
            </a:p>
          </p:txBody>
        </p:sp>
        <p:sp>
          <p:nvSpPr>
            <p:cNvPr id="33817" name="Text Box 25"/>
            <p:cNvSpPr txBox="1">
              <a:spLocks noChangeArrowheads="1"/>
            </p:cNvSpPr>
            <p:nvPr/>
          </p:nvSpPr>
          <p:spPr bwMode="auto">
            <a:xfrm>
              <a:off x="864"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CC"/>
                  </a:solidFill>
                  <a:cs typeface="Arial" panose="020B0604020202020204" pitchFamily="34" charset="0"/>
                </a:rPr>
                <a:t>N</a:t>
              </a:r>
            </a:p>
          </p:txBody>
        </p:sp>
        <p:sp>
          <p:nvSpPr>
            <p:cNvPr id="33818" name="Text Box 26"/>
            <p:cNvSpPr txBox="1">
              <a:spLocks noChangeArrowheads="1"/>
            </p:cNvSpPr>
            <p:nvPr/>
          </p:nvSpPr>
          <p:spPr bwMode="auto">
            <a:xfrm>
              <a:off x="1296"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FF"/>
                  </a:solidFill>
                  <a:cs typeface="Arial" panose="020B0604020202020204" pitchFamily="34" charset="0"/>
                </a:rPr>
                <a:t>H</a:t>
              </a:r>
            </a:p>
          </p:txBody>
        </p:sp>
        <p:sp>
          <p:nvSpPr>
            <p:cNvPr id="33819" name="Text Box 27"/>
            <p:cNvSpPr txBox="1">
              <a:spLocks noChangeArrowheads="1"/>
            </p:cNvSpPr>
            <p:nvPr/>
          </p:nvSpPr>
          <p:spPr bwMode="auto">
            <a:xfrm>
              <a:off x="1728"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FF"/>
                  </a:solidFill>
                  <a:cs typeface="Arial" panose="020B0604020202020204" pitchFamily="34" charset="0"/>
                </a:rPr>
                <a:t>Đ</a:t>
              </a:r>
            </a:p>
          </p:txBody>
        </p:sp>
        <p:sp>
          <p:nvSpPr>
            <p:cNvPr id="33820" name="Text Box 28"/>
            <p:cNvSpPr txBox="1">
              <a:spLocks noChangeArrowheads="1"/>
            </p:cNvSpPr>
            <p:nvPr/>
          </p:nvSpPr>
          <p:spPr bwMode="auto">
            <a:xfrm>
              <a:off x="2160"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FF"/>
                  </a:solidFill>
                  <a:cs typeface="Arial" panose="020B0604020202020204" pitchFamily="34" charset="0"/>
                </a:rPr>
                <a:t>Ẳ</a:t>
              </a:r>
            </a:p>
          </p:txBody>
        </p:sp>
        <p:sp>
          <p:nvSpPr>
            <p:cNvPr id="33821" name="Text Box 29"/>
            <p:cNvSpPr txBox="1">
              <a:spLocks noChangeArrowheads="1"/>
            </p:cNvSpPr>
            <p:nvPr/>
          </p:nvSpPr>
          <p:spPr bwMode="auto">
            <a:xfrm>
              <a:off x="2592"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FF"/>
                  </a:solidFill>
                  <a:cs typeface="Arial" panose="020B0604020202020204" pitchFamily="34" charset="0"/>
                </a:rPr>
                <a:t>N</a:t>
              </a:r>
            </a:p>
          </p:txBody>
        </p:sp>
        <p:sp>
          <p:nvSpPr>
            <p:cNvPr id="33822" name="Text Box 30"/>
            <p:cNvSpPr txBox="1">
              <a:spLocks noChangeArrowheads="1"/>
            </p:cNvSpPr>
            <p:nvPr/>
          </p:nvSpPr>
          <p:spPr bwMode="auto">
            <a:xfrm>
              <a:off x="3024"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FF"/>
                  </a:solidFill>
                  <a:cs typeface="Arial" panose="020B0604020202020204" pitchFamily="34" charset="0"/>
                </a:rPr>
                <a:t>G</a:t>
              </a:r>
            </a:p>
          </p:txBody>
        </p:sp>
      </p:grpSp>
      <p:sp>
        <p:nvSpPr>
          <p:cNvPr id="33823" name="Text Box 31"/>
          <p:cNvSpPr txBox="1">
            <a:spLocks noChangeArrowheads="1"/>
          </p:cNvSpPr>
          <p:nvPr/>
        </p:nvSpPr>
        <p:spPr bwMode="auto">
          <a:xfrm>
            <a:off x="1524000" y="5410200"/>
            <a:ext cx="9144000"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b="1">
                <a:solidFill>
                  <a:srgbClr val="0000CC"/>
                </a:solidFill>
                <a:cs typeface="Arial" panose="020B0604020202020204" pitchFamily="34" charset="0"/>
              </a:rPr>
              <a:t>Câu 1:  Ô chữ gồm 8 chữ cái: Tất cả mọi người trên Thế giới không phân biệt màu da sắc tộc hay nam nữ đều phải sống như thế nào?</a:t>
            </a:r>
          </a:p>
          <a:p>
            <a:pPr>
              <a:spcBef>
                <a:spcPct val="50000"/>
              </a:spcBef>
            </a:pPr>
            <a:endParaRPr lang="en-US" altLang="en-US" sz="2800" b="1">
              <a:solidFill>
                <a:srgbClr val="0000CC"/>
              </a:solidFill>
              <a:cs typeface="Arial" panose="020B0604020202020204" pitchFamily="34" charset="0"/>
            </a:endParaRPr>
          </a:p>
        </p:txBody>
      </p:sp>
      <p:grpSp>
        <p:nvGrpSpPr>
          <p:cNvPr id="33824" name="Group 32"/>
          <p:cNvGrpSpPr>
            <a:grpSpLocks/>
          </p:cNvGrpSpPr>
          <p:nvPr/>
        </p:nvGrpSpPr>
        <p:grpSpPr bwMode="auto">
          <a:xfrm>
            <a:off x="3810000" y="4572000"/>
            <a:ext cx="4800600" cy="528638"/>
            <a:chOff x="0" y="0"/>
            <a:chExt cx="3024" cy="333"/>
          </a:xfrm>
        </p:grpSpPr>
        <p:sp>
          <p:nvSpPr>
            <p:cNvPr id="33825" name="Text Box 33"/>
            <p:cNvSpPr txBox="1">
              <a:spLocks noChangeArrowheads="1"/>
            </p:cNvSpPr>
            <p:nvPr/>
          </p:nvSpPr>
          <p:spPr bwMode="auto">
            <a:xfrm>
              <a:off x="0" y="0"/>
              <a:ext cx="432" cy="333"/>
            </a:xfrm>
            <a:prstGeom prst="rect">
              <a:avLst/>
            </a:prstGeom>
            <a:gradFill rotWithShape="1">
              <a:gsLst>
                <a:gs pos="0">
                  <a:srgbClr val="6600CC"/>
                </a:gs>
                <a:gs pos="100000">
                  <a:srgbClr val="6600CC">
                    <a:gamma/>
                    <a:shade val="46275"/>
                    <a:invGamma/>
                  </a:srgbClr>
                </a:gs>
              </a:gsLst>
              <a:path path="shape">
                <a:fillToRect l="50000" t="50000" r="50000" b="50000"/>
              </a:path>
            </a:gradFill>
            <a:ln w="9525" cmpd="sng">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FF00"/>
                </a:solidFill>
                <a:latin typeface=".VnTime" pitchFamily="2" charset="0"/>
                <a:cs typeface="Arial" panose="020B0604020202020204" pitchFamily="34" charset="0"/>
              </a:endParaRPr>
            </a:p>
          </p:txBody>
        </p:sp>
        <p:sp>
          <p:nvSpPr>
            <p:cNvPr id="33826" name="Text Box 34"/>
            <p:cNvSpPr txBox="1">
              <a:spLocks noChangeArrowheads="1"/>
            </p:cNvSpPr>
            <p:nvPr/>
          </p:nvSpPr>
          <p:spPr bwMode="auto">
            <a:xfrm>
              <a:off x="432" y="0"/>
              <a:ext cx="432" cy="333"/>
            </a:xfrm>
            <a:prstGeom prst="rect">
              <a:avLst/>
            </a:prstGeom>
            <a:gradFill rotWithShape="1">
              <a:gsLst>
                <a:gs pos="0">
                  <a:srgbClr val="6600CC"/>
                </a:gs>
                <a:gs pos="100000">
                  <a:srgbClr val="6600CC">
                    <a:gamma/>
                    <a:shade val="46275"/>
                    <a:invGamma/>
                  </a:srgbClr>
                </a:gs>
              </a:gsLst>
              <a:path path="shape">
                <a:fillToRect l="50000" t="50000" r="50000" b="50000"/>
              </a:path>
            </a:gradFill>
            <a:ln w="9525" cmpd="sng">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FF00"/>
                </a:solidFill>
                <a:latin typeface=".VnTime" pitchFamily="2" charset="0"/>
                <a:cs typeface="Arial" panose="020B0604020202020204" pitchFamily="34" charset="0"/>
              </a:endParaRPr>
            </a:p>
          </p:txBody>
        </p:sp>
        <p:sp>
          <p:nvSpPr>
            <p:cNvPr id="33827" name="Text Box 35"/>
            <p:cNvSpPr txBox="1">
              <a:spLocks noChangeArrowheads="1"/>
            </p:cNvSpPr>
            <p:nvPr/>
          </p:nvSpPr>
          <p:spPr bwMode="auto">
            <a:xfrm>
              <a:off x="864" y="0"/>
              <a:ext cx="432" cy="333"/>
            </a:xfrm>
            <a:prstGeom prst="rect">
              <a:avLst/>
            </a:prstGeom>
            <a:gradFill rotWithShape="1">
              <a:gsLst>
                <a:gs pos="0">
                  <a:srgbClr val="6600CC"/>
                </a:gs>
                <a:gs pos="100000">
                  <a:srgbClr val="6600CC">
                    <a:gamma/>
                    <a:shade val="46275"/>
                    <a:invGamma/>
                  </a:srgbClr>
                </a:gs>
              </a:gsLst>
              <a:path path="shape">
                <a:fillToRect l="50000" t="50000" r="50000" b="50000"/>
              </a:path>
            </a:gradFill>
            <a:ln w="9525" cmpd="sng">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FF00"/>
                </a:solidFill>
                <a:latin typeface=".VnTime" pitchFamily="2" charset="0"/>
                <a:cs typeface="Arial" panose="020B0604020202020204" pitchFamily="34" charset="0"/>
              </a:endParaRPr>
            </a:p>
          </p:txBody>
        </p:sp>
        <p:sp>
          <p:nvSpPr>
            <p:cNvPr id="33828" name="Text Box 36"/>
            <p:cNvSpPr txBox="1">
              <a:spLocks noChangeArrowheads="1"/>
            </p:cNvSpPr>
            <p:nvPr/>
          </p:nvSpPr>
          <p:spPr bwMode="auto">
            <a:xfrm>
              <a:off x="1296" y="0"/>
              <a:ext cx="432" cy="333"/>
            </a:xfrm>
            <a:prstGeom prst="rect">
              <a:avLst/>
            </a:prstGeom>
            <a:gradFill rotWithShape="1">
              <a:gsLst>
                <a:gs pos="0">
                  <a:srgbClr val="6600CC"/>
                </a:gs>
                <a:gs pos="100000">
                  <a:srgbClr val="6600CC">
                    <a:gamma/>
                    <a:shade val="46275"/>
                    <a:invGamma/>
                  </a:srgbClr>
                </a:gs>
              </a:gsLst>
              <a:path path="shape">
                <a:fillToRect l="50000" t="50000" r="50000" b="50000"/>
              </a:path>
            </a:gradFill>
            <a:ln w="9525" cmpd="sng">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FF00"/>
                </a:solidFill>
                <a:latin typeface=".VnTime" pitchFamily="2" charset="0"/>
                <a:cs typeface="Arial" panose="020B0604020202020204" pitchFamily="34" charset="0"/>
              </a:endParaRPr>
            </a:p>
          </p:txBody>
        </p:sp>
        <p:sp>
          <p:nvSpPr>
            <p:cNvPr id="33829" name="Text Box 37"/>
            <p:cNvSpPr txBox="1">
              <a:spLocks noChangeArrowheads="1"/>
            </p:cNvSpPr>
            <p:nvPr/>
          </p:nvSpPr>
          <p:spPr bwMode="auto">
            <a:xfrm>
              <a:off x="1728" y="0"/>
              <a:ext cx="432" cy="333"/>
            </a:xfrm>
            <a:prstGeom prst="rect">
              <a:avLst/>
            </a:prstGeom>
            <a:gradFill rotWithShape="1">
              <a:gsLst>
                <a:gs pos="0">
                  <a:srgbClr val="6600CC"/>
                </a:gs>
                <a:gs pos="100000">
                  <a:srgbClr val="6600CC">
                    <a:gamma/>
                    <a:shade val="46275"/>
                    <a:invGamma/>
                  </a:srgbClr>
                </a:gs>
              </a:gsLst>
              <a:path path="shape">
                <a:fillToRect l="50000" t="50000" r="50000" b="50000"/>
              </a:path>
            </a:gradFill>
            <a:ln w="9525" cmpd="sng">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FF00"/>
                </a:solidFill>
                <a:latin typeface=".VnTime" pitchFamily="2" charset="0"/>
                <a:cs typeface="Arial" panose="020B0604020202020204" pitchFamily="34" charset="0"/>
              </a:endParaRPr>
            </a:p>
          </p:txBody>
        </p:sp>
        <p:sp>
          <p:nvSpPr>
            <p:cNvPr id="33830" name="Text Box 38"/>
            <p:cNvSpPr txBox="1">
              <a:spLocks noChangeArrowheads="1"/>
            </p:cNvSpPr>
            <p:nvPr/>
          </p:nvSpPr>
          <p:spPr bwMode="auto">
            <a:xfrm>
              <a:off x="2160" y="0"/>
              <a:ext cx="432" cy="333"/>
            </a:xfrm>
            <a:prstGeom prst="rect">
              <a:avLst/>
            </a:prstGeom>
            <a:gradFill rotWithShape="1">
              <a:gsLst>
                <a:gs pos="0">
                  <a:srgbClr val="6600CC"/>
                </a:gs>
                <a:gs pos="100000">
                  <a:srgbClr val="6600CC">
                    <a:gamma/>
                    <a:shade val="46275"/>
                    <a:invGamma/>
                  </a:srgbClr>
                </a:gs>
              </a:gsLst>
              <a:path path="shape">
                <a:fillToRect l="50000" t="50000" r="50000" b="50000"/>
              </a:path>
            </a:gradFill>
            <a:ln w="9525" cmpd="sng">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FF00"/>
                </a:solidFill>
                <a:latin typeface=".VnTime" pitchFamily="2" charset="0"/>
                <a:cs typeface="Arial" panose="020B0604020202020204" pitchFamily="34" charset="0"/>
              </a:endParaRPr>
            </a:p>
          </p:txBody>
        </p:sp>
        <p:sp>
          <p:nvSpPr>
            <p:cNvPr id="33831" name="Text Box 39"/>
            <p:cNvSpPr txBox="1">
              <a:spLocks noChangeArrowheads="1"/>
            </p:cNvSpPr>
            <p:nvPr/>
          </p:nvSpPr>
          <p:spPr bwMode="auto">
            <a:xfrm>
              <a:off x="2592" y="0"/>
              <a:ext cx="432" cy="333"/>
            </a:xfrm>
            <a:prstGeom prst="rect">
              <a:avLst/>
            </a:prstGeom>
            <a:gradFill rotWithShape="1">
              <a:gsLst>
                <a:gs pos="0">
                  <a:srgbClr val="6600CC"/>
                </a:gs>
                <a:gs pos="100000">
                  <a:srgbClr val="6600CC">
                    <a:gamma/>
                    <a:shade val="46275"/>
                    <a:invGamma/>
                  </a:srgbClr>
                </a:gs>
              </a:gsLst>
              <a:path path="shape">
                <a:fillToRect l="50000" t="50000" r="50000" b="50000"/>
              </a:path>
            </a:gradFill>
            <a:ln w="9525" cmpd="sng">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FF00"/>
                </a:solidFill>
                <a:latin typeface=".VnTime" pitchFamily="2" charset="0"/>
                <a:cs typeface="Arial" panose="020B0604020202020204" pitchFamily="34" charset="0"/>
              </a:endParaRPr>
            </a:p>
          </p:txBody>
        </p:sp>
      </p:grpSp>
      <p:grpSp>
        <p:nvGrpSpPr>
          <p:cNvPr id="33832" name="Group 40"/>
          <p:cNvGrpSpPr>
            <a:grpSpLocks/>
          </p:cNvGrpSpPr>
          <p:nvPr/>
        </p:nvGrpSpPr>
        <p:grpSpPr bwMode="auto">
          <a:xfrm>
            <a:off x="3733800" y="2286000"/>
            <a:ext cx="3429000" cy="528638"/>
            <a:chOff x="0" y="0"/>
            <a:chExt cx="2160" cy="333"/>
          </a:xfrm>
        </p:grpSpPr>
        <p:sp>
          <p:nvSpPr>
            <p:cNvPr id="33833" name="Text Box 41"/>
            <p:cNvSpPr txBox="1">
              <a:spLocks noChangeArrowheads="1"/>
            </p:cNvSpPr>
            <p:nvPr/>
          </p:nvSpPr>
          <p:spPr bwMode="auto">
            <a:xfrm>
              <a:off x="0"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34" name="Text Box 42"/>
            <p:cNvSpPr txBox="1">
              <a:spLocks noChangeArrowheads="1"/>
            </p:cNvSpPr>
            <p:nvPr/>
          </p:nvSpPr>
          <p:spPr bwMode="auto">
            <a:xfrm>
              <a:off x="432"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35" name="Text Box 43"/>
            <p:cNvSpPr txBox="1">
              <a:spLocks noChangeArrowheads="1"/>
            </p:cNvSpPr>
            <p:nvPr/>
          </p:nvSpPr>
          <p:spPr bwMode="auto">
            <a:xfrm>
              <a:off x="864"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FF00"/>
                </a:solidFill>
                <a:latin typeface=".VnTime" pitchFamily="2" charset="0"/>
                <a:cs typeface="Arial" panose="020B0604020202020204" pitchFamily="34" charset="0"/>
              </a:endParaRPr>
            </a:p>
          </p:txBody>
        </p:sp>
        <p:sp>
          <p:nvSpPr>
            <p:cNvPr id="33836" name="Text Box 44"/>
            <p:cNvSpPr txBox="1">
              <a:spLocks noChangeArrowheads="1"/>
            </p:cNvSpPr>
            <p:nvPr/>
          </p:nvSpPr>
          <p:spPr bwMode="auto">
            <a:xfrm>
              <a:off x="1296"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37" name="Text Box 45"/>
            <p:cNvSpPr txBox="1">
              <a:spLocks noChangeArrowheads="1"/>
            </p:cNvSpPr>
            <p:nvPr/>
          </p:nvSpPr>
          <p:spPr bwMode="auto">
            <a:xfrm>
              <a:off x="1728"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grpSp>
      <p:sp>
        <p:nvSpPr>
          <p:cNvPr id="33838" name="Oval 46"/>
          <p:cNvSpPr>
            <a:spLocks noChangeArrowheads="1"/>
          </p:cNvSpPr>
          <p:nvPr/>
        </p:nvSpPr>
        <p:spPr bwMode="auto">
          <a:xfrm>
            <a:off x="1752600" y="2209800"/>
            <a:ext cx="685800" cy="685800"/>
          </a:xfrm>
          <a:prstGeom prst="ellipse">
            <a:avLst/>
          </a:prstGeom>
          <a:solidFill>
            <a:srgbClr val="CC00CC">
              <a:alpha val="79999"/>
            </a:srgbClr>
          </a:solidFill>
          <a:ln w="952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ltLang="en-US" sz="3600" b="1">
                <a:solidFill>
                  <a:schemeClr val="bg1"/>
                </a:solidFill>
                <a:latin typeface="Times New Roman" panose="02020603050405020304" pitchFamily="18" charset="0"/>
                <a:cs typeface="Arial" panose="020B0604020202020204" pitchFamily="34" charset="0"/>
              </a:rPr>
              <a:t>2</a:t>
            </a:r>
          </a:p>
        </p:txBody>
      </p:sp>
      <p:grpSp>
        <p:nvGrpSpPr>
          <p:cNvPr id="33839" name="Group 47"/>
          <p:cNvGrpSpPr>
            <a:grpSpLocks/>
          </p:cNvGrpSpPr>
          <p:nvPr/>
        </p:nvGrpSpPr>
        <p:grpSpPr bwMode="auto">
          <a:xfrm>
            <a:off x="3733800" y="2286000"/>
            <a:ext cx="3429000" cy="528638"/>
            <a:chOff x="0" y="0"/>
            <a:chExt cx="2160" cy="333"/>
          </a:xfrm>
        </p:grpSpPr>
        <p:sp>
          <p:nvSpPr>
            <p:cNvPr id="33840" name="Text Box 48"/>
            <p:cNvSpPr txBox="1">
              <a:spLocks noChangeArrowheads="1"/>
            </p:cNvSpPr>
            <p:nvPr/>
          </p:nvSpPr>
          <p:spPr bwMode="auto">
            <a:xfrm>
              <a:off x="0"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41" name="Text Box 49"/>
            <p:cNvSpPr txBox="1">
              <a:spLocks noChangeArrowheads="1"/>
            </p:cNvSpPr>
            <p:nvPr/>
          </p:nvSpPr>
          <p:spPr bwMode="auto">
            <a:xfrm>
              <a:off x="432"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42" name="Text Box 50"/>
            <p:cNvSpPr txBox="1">
              <a:spLocks noChangeArrowheads="1"/>
            </p:cNvSpPr>
            <p:nvPr/>
          </p:nvSpPr>
          <p:spPr bwMode="auto">
            <a:xfrm>
              <a:off x="864"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43" name="Text Box 51"/>
            <p:cNvSpPr txBox="1">
              <a:spLocks noChangeArrowheads="1"/>
            </p:cNvSpPr>
            <p:nvPr/>
          </p:nvSpPr>
          <p:spPr bwMode="auto">
            <a:xfrm>
              <a:off x="1296"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44" name="Text Box 52"/>
            <p:cNvSpPr txBox="1">
              <a:spLocks noChangeArrowheads="1"/>
            </p:cNvSpPr>
            <p:nvPr/>
          </p:nvSpPr>
          <p:spPr bwMode="auto">
            <a:xfrm>
              <a:off x="1728"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grpSp>
      <p:grpSp>
        <p:nvGrpSpPr>
          <p:cNvPr id="33845" name="Group 53"/>
          <p:cNvGrpSpPr>
            <a:grpSpLocks/>
          </p:cNvGrpSpPr>
          <p:nvPr/>
        </p:nvGrpSpPr>
        <p:grpSpPr bwMode="auto">
          <a:xfrm>
            <a:off x="3733800" y="2286000"/>
            <a:ext cx="3429000" cy="528638"/>
            <a:chOff x="0" y="0"/>
            <a:chExt cx="2160" cy="333"/>
          </a:xfrm>
        </p:grpSpPr>
        <p:sp>
          <p:nvSpPr>
            <p:cNvPr id="33846" name="Text Box 54"/>
            <p:cNvSpPr txBox="1">
              <a:spLocks noChangeArrowheads="1"/>
            </p:cNvSpPr>
            <p:nvPr/>
          </p:nvSpPr>
          <p:spPr bwMode="auto">
            <a:xfrm>
              <a:off x="0"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FF"/>
                  </a:solidFill>
                  <a:cs typeface="Arial" panose="020B0604020202020204" pitchFamily="34" charset="0"/>
                </a:rPr>
                <a:t>T</a:t>
              </a:r>
            </a:p>
          </p:txBody>
        </p:sp>
        <p:sp>
          <p:nvSpPr>
            <p:cNvPr id="33847" name="Text Box 55"/>
            <p:cNvSpPr txBox="1">
              <a:spLocks noChangeArrowheads="1"/>
            </p:cNvSpPr>
            <p:nvPr/>
          </p:nvSpPr>
          <p:spPr bwMode="auto">
            <a:xfrm>
              <a:off x="432"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FF"/>
                  </a:solidFill>
                  <a:cs typeface="Arial" panose="020B0604020202020204" pitchFamily="34" charset="0"/>
                </a:rPr>
                <a:t>R</a:t>
              </a:r>
            </a:p>
          </p:txBody>
        </p:sp>
        <p:sp>
          <p:nvSpPr>
            <p:cNvPr id="33848" name="Text Box 56"/>
            <p:cNvSpPr txBox="1">
              <a:spLocks noChangeArrowheads="1"/>
            </p:cNvSpPr>
            <p:nvPr/>
          </p:nvSpPr>
          <p:spPr bwMode="auto">
            <a:xfrm>
              <a:off x="864" y="0"/>
              <a:ext cx="432" cy="333"/>
            </a:xfrm>
            <a:prstGeom prst="rect">
              <a:avLst/>
            </a:prstGeom>
            <a:gradFill rotWithShape="1">
              <a:gsLst>
                <a:gs pos="0">
                  <a:schemeClr val="accent1"/>
                </a:gs>
                <a:gs pos="100000">
                  <a:schemeClr val="accent1">
                    <a:gamma/>
                    <a:shade val="46275"/>
                    <a:invGamma/>
                  </a:scheme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FF0000"/>
                  </a:solidFill>
                  <a:latin typeface="VNI-Times" pitchFamily="2" charset="0"/>
                  <a:cs typeface="Arial" panose="020B0604020202020204" pitchFamily="34" charset="0"/>
                </a:rPr>
                <a:t>Ẻ</a:t>
              </a:r>
            </a:p>
          </p:txBody>
        </p:sp>
        <p:sp>
          <p:nvSpPr>
            <p:cNvPr id="33849" name="Text Box 57"/>
            <p:cNvSpPr txBox="1">
              <a:spLocks noChangeArrowheads="1"/>
            </p:cNvSpPr>
            <p:nvPr/>
          </p:nvSpPr>
          <p:spPr bwMode="auto">
            <a:xfrm>
              <a:off x="1296" y="0"/>
              <a:ext cx="432" cy="333"/>
            </a:xfrm>
            <a:prstGeom prst="rect">
              <a:avLst/>
            </a:prstGeom>
            <a:gradFill rotWithShape="1">
              <a:gsLst>
                <a:gs pos="0">
                  <a:schemeClr val="accent1"/>
                </a:gs>
                <a:gs pos="100000">
                  <a:schemeClr val="accent1">
                    <a:gamma/>
                    <a:shade val="46275"/>
                    <a:invGamma/>
                  </a:scheme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FF0000"/>
                  </a:solidFill>
                  <a:cs typeface="Arial" panose="020B0604020202020204" pitchFamily="34" charset="0"/>
                </a:rPr>
                <a:t>E</a:t>
              </a:r>
            </a:p>
          </p:txBody>
        </p:sp>
        <p:sp>
          <p:nvSpPr>
            <p:cNvPr id="33850" name="Text Box 58"/>
            <p:cNvSpPr txBox="1">
              <a:spLocks noChangeArrowheads="1"/>
            </p:cNvSpPr>
            <p:nvPr/>
          </p:nvSpPr>
          <p:spPr bwMode="auto">
            <a:xfrm>
              <a:off x="1728"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FF"/>
                  </a:solidFill>
                  <a:cs typeface="Arial" panose="020B0604020202020204" pitchFamily="34" charset="0"/>
                </a:rPr>
                <a:t>M</a:t>
              </a:r>
            </a:p>
          </p:txBody>
        </p:sp>
      </p:grpSp>
      <p:sp>
        <p:nvSpPr>
          <p:cNvPr id="33851" name="Oval 59"/>
          <p:cNvSpPr>
            <a:spLocks noChangeArrowheads="1"/>
          </p:cNvSpPr>
          <p:nvPr/>
        </p:nvSpPr>
        <p:spPr bwMode="auto">
          <a:xfrm>
            <a:off x="1752600" y="2895600"/>
            <a:ext cx="685800" cy="685800"/>
          </a:xfrm>
          <a:prstGeom prst="ellipse">
            <a:avLst/>
          </a:prstGeom>
          <a:solidFill>
            <a:schemeClr val="bg2">
              <a:alpha val="79999"/>
            </a:schemeClr>
          </a:solidFill>
          <a:ln w="952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ltLang="en-US" sz="3600" b="1">
                <a:solidFill>
                  <a:srgbClr val="FF9933"/>
                </a:solidFill>
                <a:latin typeface="Times New Roman" panose="02020603050405020304" pitchFamily="18" charset="0"/>
                <a:cs typeface="Arial" panose="020B0604020202020204" pitchFamily="34" charset="0"/>
              </a:rPr>
              <a:t>3</a:t>
            </a:r>
          </a:p>
        </p:txBody>
      </p:sp>
      <p:grpSp>
        <p:nvGrpSpPr>
          <p:cNvPr id="33852" name="Group 60"/>
          <p:cNvGrpSpPr>
            <a:grpSpLocks/>
          </p:cNvGrpSpPr>
          <p:nvPr/>
        </p:nvGrpSpPr>
        <p:grpSpPr bwMode="auto">
          <a:xfrm>
            <a:off x="3048000" y="2971800"/>
            <a:ext cx="6172200" cy="528638"/>
            <a:chOff x="0" y="0"/>
            <a:chExt cx="3888" cy="333"/>
          </a:xfrm>
        </p:grpSpPr>
        <p:sp>
          <p:nvSpPr>
            <p:cNvPr id="33853" name="Text Box 61"/>
            <p:cNvSpPr txBox="1">
              <a:spLocks noChangeArrowheads="1"/>
            </p:cNvSpPr>
            <p:nvPr/>
          </p:nvSpPr>
          <p:spPr bwMode="auto">
            <a:xfrm>
              <a:off x="0"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54" name="Text Box 62"/>
            <p:cNvSpPr txBox="1">
              <a:spLocks noChangeArrowheads="1"/>
            </p:cNvSpPr>
            <p:nvPr/>
          </p:nvSpPr>
          <p:spPr bwMode="auto">
            <a:xfrm>
              <a:off x="432"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55" name="Text Box 63"/>
            <p:cNvSpPr txBox="1">
              <a:spLocks noChangeArrowheads="1"/>
            </p:cNvSpPr>
            <p:nvPr/>
          </p:nvSpPr>
          <p:spPr bwMode="auto">
            <a:xfrm>
              <a:off x="864"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56" name="Text Box 64"/>
            <p:cNvSpPr txBox="1">
              <a:spLocks noChangeArrowheads="1"/>
            </p:cNvSpPr>
            <p:nvPr/>
          </p:nvSpPr>
          <p:spPr bwMode="auto">
            <a:xfrm>
              <a:off x="1296"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57" name="Text Box 65"/>
            <p:cNvSpPr txBox="1">
              <a:spLocks noChangeArrowheads="1"/>
            </p:cNvSpPr>
            <p:nvPr/>
          </p:nvSpPr>
          <p:spPr bwMode="auto">
            <a:xfrm>
              <a:off x="1728"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58" name="Text Box 66"/>
            <p:cNvSpPr txBox="1">
              <a:spLocks noChangeArrowheads="1"/>
            </p:cNvSpPr>
            <p:nvPr/>
          </p:nvSpPr>
          <p:spPr bwMode="auto">
            <a:xfrm>
              <a:off x="2160"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59" name="Text Box 67"/>
            <p:cNvSpPr txBox="1">
              <a:spLocks noChangeArrowheads="1"/>
            </p:cNvSpPr>
            <p:nvPr/>
          </p:nvSpPr>
          <p:spPr bwMode="auto">
            <a:xfrm>
              <a:off x="2592"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60" name="Text Box 68"/>
            <p:cNvSpPr txBox="1">
              <a:spLocks noChangeArrowheads="1"/>
            </p:cNvSpPr>
            <p:nvPr/>
          </p:nvSpPr>
          <p:spPr bwMode="auto">
            <a:xfrm>
              <a:off x="3024"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61" name="Text Box 69"/>
            <p:cNvSpPr txBox="1">
              <a:spLocks noChangeArrowheads="1"/>
            </p:cNvSpPr>
            <p:nvPr/>
          </p:nvSpPr>
          <p:spPr bwMode="auto">
            <a:xfrm>
              <a:off x="3456"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grpSp>
      <p:grpSp>
        <p:nvGrpSpPr>
          <p:cNvPr id="33862" name="Group 70"/>
          <p:cNvGrpSpPr>
            <a:grpSpLocks/>
          </p:cNvGrpSpPr>
          <p:nvPr/>
        </p:nvGrpSpPr>
        <p:grpSpPr bwMode="auto">
          <a:xfrm>
            <a:off x="3048000" y="2971800"/>
            <a:ext cx="6172200" cy="528638"/>
            <a:chOff x="0" y="0"/>
            <a:chExt cx="3888" cy="333"/>
          </a:xfrm>
        </p:grpSpPr>
        <p:sp>
          <p:nvSpPr>
            <p:cNvPr id="33863" name="Text Box 71"/>
            <p:cNvSpPr txBox="1">
              <a:spLocks noChangeArrowheads="1"/>
            </p:cNvSpPr>
            <p:nvPr/>
          </p:nvSpPr>
          <p:spPr bwMode="auto">
            <a:xfrm>
              <a:off x="0"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64" name="Text Box 72"/>
            <p:cNvSpPr txBox="1">
              <a:spLocks noChangeArrowheads="1"/>
            </p:cNvSpPr>
            <p:nvPr/>
          </p:nvSpPr>
          <p:spPr bwMode="auto">
            <a:xfrm>
              <a:off x="432"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65" name="Text Box 73"/>
            <p:cNvSpPr txBox="1">
              <a:spLocks noChangeArrowheads="1"/>
            </p:cNvSpPr>
            <p:nvPr/>
          </p:nvSpPr>
          <p:spPr bwMode="auto">
            <a:xfrm>
              <a:off x="864"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66" name="Text Box 74"/>
            <p:cNvSpPr txBox="1">
              <a:spLocks noChangeArrowheads="1"/>
            </p:cNvSpPr>
            <p:nvPr/>
          </p:nvSpPr>
          <p:spPr bwMode="auto">
            <a:xfrm>
              <a:off x="1296"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67" name="Text Box 75"/>
            <p:cNvSpPr txBox="1">
              <a:spLocks noChangeArrowheads="1"/>
            </p:cNvSpPr>
            <p:nvPr/>
          </p:nvSpPr>
          <p:spPr bwMode="auto">
            <a:xfrm>
              <a:off x="1728"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68" name="Text Box 76"/>
            <p:cNvSpPr txBox="1">
              <a:spLocks noChangeArrowheads="1"/>
            </p:cNvSpPr>
            <p:nvPr/>
          </p:nvSpPr>
          <p:spPr bwMode="auto">
            <a:xfrm>
              <a:off x="2160"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69" name="Text Box 77"/>
            <p:cNvSpPr txBox="1">
              <a:spLocks noChangeArrowheads="1"/>
            </p:cNvSpPr>
            <p:nvPr/>
          </p:nvSpPr>
          <p:spPr bwMode="auto">
            <a:xfrm>
              <a:off x="2592"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70" name="Text Box 78"/>
            <p:cNvSpPr txBox="1">
              <a:spLocks noChangeArrowheads="1"/>
            </p:cNvSpPr>
            <p:nvPr/>
          </p:nvSpPr>
          <p:spPr bwMode="auto">
            <a:xfrm>
              <a:off x="3024"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71" name="Text Box 79"/>
            <p:cNvSpPr txBox="1">
              <a:spLocks noChangeArrowheads="1"/>
            </p:cNvSpPr>
            <p:nvPr/>
          </p:nvSpPr>
          <p:spPr bwMode="auto">
            <a:xfrm>
              <a:off x="3456"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grpSp>
      <p:grpSp>
        <p:nvGrpSpPr>
          <p:cNvPr id="33872" name="Group 80"/>
          <p:cNvGrpSpPr>
            <a:grpSpLocks/>
          </p:cNvGrpSpPr>
          <p:nvPr/>
        </p:nvGrpSpPr>
        <p:grpSpPr bwMode="auto">
          <a:xfrm>
            <a:off x="3048000" y="2971800"/>
            <a:ext cx="6172200" cy="528638"/>
            <a:chOff x="0" y="0"/>
            <a:chExt cx="3888" cy="333"/>
          </a:xfrm>
        </p:grpSpPr>
        <p:sp>
          <p:nvSpPr>
            <p:cNvPr id="33873" name="Text Box 81"/>
            <p:cNvSpPr txBox="1">
              <a:spLocks noChangeArrowheads="1"/>
            </p:cNvSpPr>
            <p:nvPr/>
          </p:nvSpPr>
          <p:spPr bwMode="auto">
            <a:xfrm>
              <a:off x="0"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FF"/>
                  </a:solidFill>
                  <a:cs typeface="Arial" panose="020B0604020202020204" pitchFamily="34" charset="0"/>
                </a:rPr>
                <a:t>P</a:t>
              </a:r>
            </a:p>
          </p:txBody>
        </p:sp>
        <p:sp>
          <p:nvSpPr>
            <p:cNvPr id="33874" name="Text Box 82"/>
            <p:cNvSpPr txBox="1">
              <a:spLocks noChangeArrowheads="1"/>
            </p:cNvSpPr>
            <p:nvPr/>
          </p:nvSpPr>
          <p:spPr bwMode="auto">
            <a:xfrm>
              <a:off x="432"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FF"/>
                  </a:solidFill>
                  <a:cs typeface="Arial" panose="020B0604020202020204" pitchFamily="34" charset="0"/>
                </a:rPr>
                <a:t>H</a:t>
              </a:r>
            </a:p>
          </p:txBody>
        </p:sp>
        <p:sp>
          <p:nvSpPr>
            <p:cNvPr id="33875" name="Text Box 83"/>
            <p:cNvSpPr txBox="1">
              <a:spLocks noChangeArrowheads="1"/>
            </p:cNvSpPr>
            <p:nvPr/>
          </p:nvSpPr>
          <p:spPr bwMode="auto">
            <a:xfrm>
              <a:off x="864"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FF"/>
                  </a:solidFill>
                  <a:cs typeface="Arial" panose="020B0604020202020204" pitchFamily="34" charset="0"/>
                </a:rPr>
                <a:t>Á</a:t>
              </a:r>
            </a:p>
          </p:txBody>
        </p:sp>
        <p:sp>
          <p:nvSpPr>
            <p:cNvPr id="33876" name="Text Box 84"/>
            <p:cNvSpPr txBox="1">
              <a:spLocks noChangeArrowheads="1"/>
            </p:cNvSpPr>
            <p:nvPr/>
          </p:nvSpPr>
          <p:spPr bwMode="auto">
            <a:xfrm>
              <a:off x="1296" y="0"/>
              <a:ext cx="432" cy="333"/>
            </a:xfrm>
            <a:prstGeom prst="rect">
              <a:avLst/>
            </a:prstGeom>
            <a:gradFill rotWithShape="1">
              <a:gsLst>
                <a:gs pos="0">
                  <a:schemeClr val="accent1"/>
                </a:gs>
                <a:gs pos="100000">
                  <a:schemeClr val="accent1">
                    <a:gamma/>
                    <a:shade val="46275"/>
                    <a:invGamma/>
                  </a:scheme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FF0000"/>
                  </a:solidFill>
                  <a:cs typeface="Arial" panose="020B0604020202020204" pitchFamily="34" charset="0"/>
                </a:rPr>
                <a:t>T</a:t>
              </a:r>
            </a:p>
          </p:txBody>
        </p:sp>
        <p:sp>
          <p:nvSpPr>
            <p:cNvPr id="33877" name="Text Box 85"/>
            <p:cNvSpPr txBox="1">
              <a:spLocks noChangeArrowheads="1"/>
            </p:cNvSpPr>
            <p:nvPr/>
          </p:nvSpPr>
          <p:spPr bwMode="auto">
            <a:xfrm>
              <a:off x="1728"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FF"/>
                  </a:solidFill>
                  <a:cs typeface="Arial" panose="020B0604020202020204" pitchFamily="34" charset="0"/>
                </a:rPr>
                <a:t>T</a:t>
              </a:r>
            </a:p>
          </p:txBody>
        </p:sp>
        <p:sp>
          <p:nvSpPr>
            <p:cNvPr id="33878" name="Text Box 86"/>
            <p:cNvSpPr txBox="1">
              <a:spLocks noChangeArrowheads="1"/>
            </p:cNvSpPr>
            <p:nvPr/>
          </p:nvSpPr>
          <p:spPr bwMode="auto">
            <a:xfrm>
              <a:off x="2160" y="0"/>
              <a:ext cx="432" cy="333"/>
            </a:xfrm>
            <a:prstGeom prst="rect">
              <a:avLst/>
            </a:prstGeom>
            <a:gradFill rotWithShape="1">
              <a:gsLst>
                <a:gs pos="0">
                  <a:schemeClr val="accent1"/>
                </a:gs>
                <a:gs pos="100000">
                  <a:schemeClr val="accent1">
                    <a:gamma/>
                    <a:shade val="46275"/>
                    <a:invGamma/>
                  </a:scheme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FF0000"/>
                  </a:solidFill>
                  <a:cs typeface="Arial" panose="020B0604020202020204" pitchFamily="34" charset="0"/>
                </a:rPr>
                <a:t>R</a:t>
              </a:r>
            </a:p>
          </p:txBody>
        </p:sp>
        <p:sp>
          <p:nvSpPr>
            <p:cNvPr id="33879" name="Text Box 87"/>
            <p:cNvSpPr txBox="1">
              <a:spLocks noChangeArrowheads="1"/>
            </p:cNvSpPr>
            <p:nvPr/>
          </p:nvSpPr>
          <p:spPr bwMode="auto">
            <a:xfrm>
              <a:off x="2592"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FF"/>
                  </a:solidFill>
                  <a:cs typeface="Arial" panose="020B0604020202020204" pitchFamily="34" charset="0"/>
                </a:rPr>
                <a:t>I</a:t>
              </a:r>
            </a:p>
          </p:txBody>
        </p:sp>
        <p:sp>
          <p:nvSpPr>
            <p:cNvPr id="33880" name="Text Box 88"/>
            <p:cNvSpPr txBox="1">
              <a:spLocks noChangeArrowheads="1"/>
            </p:cNvSpPr>
            <p:nvPr/>
          </p:nvSpPr>
          <p:spPr bwMode="auto">
            <a:xfrm>
              <a:off x="3024"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FF"/>
                  </a:solidFill>
                  <a:cs typeface="Arial" panose="020B0604020202020204" pitchFamily="34" charset="0"/>
                </a:rPr>
                <a:t>Ể</a:t>
              </a:r>
            </a:p>
          </p:txBody>
        </p:sp>
        <p:sp>
          <p:nvSpPr>
            <p:cNvPr id="33881" name="Text Box 89"/>
            <p:cNvSpPr txBox="1">
              <a:spLocks noChangeArrowheads="1"/>
            </p:cNvSpPr>
            <p:nvPr/>
          </p:nvSpPr>
          <p:spPr bwMode="auto">
            <a:xfrm>
              <a:off x="3456"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FF"/>
                  </a:solidFill>
                  <a:cs typeface="Arial" panose="020B0604020202020204" pitchFamily="34" charset="0"/>
                </a:rPr>
                <a:t>N</a:t>
              </a:r>
            </a:p>
          </p:txBody>
        </p:sp>
      </p:grpSp>
      <p:sp>
        <p:nvSpPr>
          <p:cNvPr id="33882" name="Oval 90"/>
          <p:cNvSpPr>
            <a:spLocks noChangeArrowheads="1"/>
          </p:cNvSpPr>
          <p:nvPr/>
        </p:nvSpPr>
        <p:spPr bwMode="auto">
          <a:xfrm>
            <a:off x="1752600" y="3581400"/>
            <a:ext cx="685800" cy="685800"/>
          </a:xfrm>
          <a:prstGeom prst="ellipse">
            <a:avLst/>
          </a:prstGeom>
          <a:solidFill>
            <a:srgbClr val="FF9900">
              <a:alpha val="79999"/>
            </a:srgbClr>
          </a:solidFill>
          <a:ln w="952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ltLang="en-US" sz="3600" b="1">
                <a:solidFill>
                  <a:srgbClr val="FF0066"/>
                </a:solidFill>
                <a:latin typeface="Times New Roman" panose="02020603050405020304" pitchFamily="18" charset="0"/>
                <a:cs typeface="Arial" panose="020B0604020202020204" pitchFamily="34" charset="0"/>
              </a:rPr>
              <a:t>4</a:t>
            </a:r>
          </a:p>
        </p:txBody>
      </p:sp>
      <p:grpSp>
        <p:nvGrpSpPr>
          <p:cNvPr id="33883" name="Group 91"/>
          <p:cNvGrpSpPr>
            <a:grpSpLocks/>
          </p:cNvGrpSpPr>
          <p:nvPr/>
        </p:nvGrpSpPr>
        <p:grpSpPr bwMode="auto">
          <a:xfrm>
            <a:off x="3048000" y="3657600"/>
            <a:ext cx="4800600" cy="528638"/>
            <a:chOff x="0" y="0"/>
            <a:chExt cx="3024" cy="333"/>
          </a:xfrm>
        </p:grpSpPr>
        <p:sp>
          <p:nvSpPr>
            <p:cNvPr id="33884" name="Text Box 92"/>
            <p:cNvSpPr txBox="1">
              <a:spLocks noChangeArrowheads="1"/>
            </p:cNvSpPr>
            <p:nvPr/>
          </p:nvSpPr>
          <p:spPr bwMode="auto">
            <a:xfrm>
              <a:off x="0"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FF00"/>
                </a:solidFill>
                <a:latin typeface=".VnTime" pitchFamily="2" charset="0"/>
                <a:cs typeface="Arial" panose="020B0604020202020204" pitchFamily="34" charset="0"/>
              </a:endParaRPr>
            </a:p>
          </p:txBody>
        </p:sp>
        <p:sp>
          <p:nvSpPr>
            <p:cNvPr id="33885" name="Text Box 93"/>
            <p:cNvSpPr txBox="1">
              <a:spLocks noChangeArrowheads="1"/>
            </p:cNvSpPr>
            <p:nvPr/>
          </p:nvSpPr>
          <p:spPr bwMode="auto">
            <a:xfrm>
              <a:off x="432"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FF00"/>
                </a:solidFill>
                <a:latin typeface=".VnTime" pitchFamily="2" charset="0"/>
                <a:cs typeface="Arial" panose="020B0604020202020204" pitchFamily="34" charset="0"/>
              </a:endParaRPr>
            </a:p>
          </p:txBody>
        </p:sp>
        <p:sp>
          <p:nvSpPr>
            <p:cNvPr id="33886" name="Text Box 94"/>
            <p:cNvSpPr txBox="1">
              <a:spLocks noChangeArrowheads="1"/>
            </p:cNvSpPr>
            <p:nvPr/>
          </p:nvSpPr>
          <p:spPr bwMode="auto">
            <a:xfrm>
              <a:off x="864"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FF00"/>
                </a:solidFill>
                <a:latin typeface=".VnTime" pitchFamily="2" charset="0"/>
                <a:cs typeface="Arial" panose="020B0604020202020204" pitchFamily="34" charset="0"/>
              </a:endParaRPr>
            </a:p>
          </p:txBody>
        </p:sp>
        <p:sp>
          <p:nvSpPr>
            <p:cNvPr id="33887" name="Text Box 95"/>
            <p:cNvSpPr txBox="1">
              <a:spLocks noChangeArrowheads="1"/>
            </p:cNvSpPr>
            <p:nvPr/>
          </p:nvSpPr>
          <p:spPr bwMode="auto">
            <a:xfrm>
              <a:off x="1296"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FF00"/>
                </a:solidFill>
                <a:latin typeface=".VnTime" pitchFamily="2" charset="0"/>
                <a:cs typeface="Arial" panose="020B0604020202020204" pitchFamily="34" charset="0"/>
              </a:endParaRPr>
            </a:p>
          </p:txBody>
        </p:sp>
        <p:sp>
          <p:nvSpPr>
            <p:cNvPr id="33888" name="Text Box 96"/>
            <p:cNvSpPr txBox="1">
              <a:spLocks noChangeArrowheads="1"/>
            </p:cNvSpPr>
            <p:nvPr/>
          </p:nvSpPr>
          <p:spPr bwMode="auto">
            <a:xfrm>
              <a:off x="1728"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0000"/>
                </a:solidFill>
                <a:latin typeface=".VnTime" pitchFamily="2" charset="0"/>
                <a:cs typeface="Arial" panose="020B0604020202020204" pitchFamily="34" charset="0"/>
              </a:endParaRPr>
            </a:p>
          </p:txBody>
        </p:sp>
        <p:sp>
          <p:nvSpPr>
            <p:cNvPr id="33889" name="Text Box 97"/>
            <p:cNvSpPr txBox="1">
              <a:spLocks noChangeArrowheads="1"/>
            </p:cNvSpPr>
            <p:nvPr/>
          </p:nvSpPr>
          <p:spPr bwMode="auto">
            <a:xfrm>
              <a:off x="2160"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FF00"/>
                </a:solidFill>
                <a:latin typeface=".VnTime" pitchFamily="2" charset="0"/>
                <a:cs typeface="Arial" panose="020B0604020202020204" pitchFamily="34" charset="0"/>
              </a:endParaRPr>
            </a:p>
          </p:txBody>
        </p:sp>
        <p:sp>
          <p:nvSpPr>
            <p:cNvPr id="33890" name="Text Box 98"/>
            <p:cNvSpPr txBox="1">
              <a:spLocks noChangeArrowheads="1"/>
            </p:cNvSpPr>
            <p:nvPr/>
          </p:nvSpPr>
          <p:spPr bwMode="auto">
            <a:xfrm>
              <a:off x="2592"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FF00"/>
                </a:solidFill>
                <a:latin typeface=".VnTime" pitchFamily="2" charset="0"/>
                <a:cs typeface="Arial" panose="020B0604020202020204" pitchFamily="34" charset="0"/>
              </a:endParaRPr>
            </a:p>
          </p:txBody>
        </p:sp>
      </p:grpSp>
      <p:grpSp>
        <p:nvGrpSpPr>
          <p:cNvPr id="33891" name="Group 99"/>
          <p:cNvGrpSpPr>
            <a:grpSpLocks/>
          </p:cNvGrpSpPr>
          <p:nvPr/>
        </p:nvGrpSpPr>
        <p:grpSpPr bwMode="auto">
          <a:xfrm>
            <a:off x="3048000" y="3657600"/>
            <a:ext cx="4800600" cy="528638"/>
            <a:chOff x="0" y="0"/>
            <a:chExt cx="3024" cy="333"/>
          </a:xfrm>
        </p:grpSpPr>
        <p:sp>
          <p:nvSpPr>
            <p:cNvPr id="33892" name="Text Box 100"/>
            <p:cNvSpPr txBox="1">
              <a:spLocks noChangeArrowheads="1"/>
            </p:cNvSpPr>
            <p:nvPr/>
          </p:nvSpPr>
          <p:spPr bwMode="auto">
            <a:xfrm>
              <a:off x="0"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endParaRPr lang="en-US" altLang="en-US" sz="2800" b="1">
                <a:solidFill>
                  <a:srgbClr val="0000CC"/>
                </a:solidFill>
                <a:cs typeface="Arial" panose="020B0604020202020204" pitchFamily="34" charset="0"/>
              </a:endParaRPr>
            </a:p>
          </p:txBody>
        </p:sp>
        <p:sp>
          <p:nvSpPr>
            <p:cNvPr id="33893" name="Text Box 101"/>
            <p:cNvSpPr txBox="1">
              <a:spLocks noChangeArrowheads="1"/>
            </p:cNvSpPr>
            <p:nvPr/>
          </p:nvSpPr>
          <p:spPr bwMode="auto">
            <a:xfrm>
              <a:off x="432"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endParaRPr lang="en-US" altLang="en-US" sz="2800" b="1">
                <a:solidFill>
                  <a:srgbClr val="0000CC"/>
                </a:solidFill>
                <a:cs typeface="Arial" panose="020B0604020202020204" pitchFamily="34" charset="0"/>
              </a:endParaRPr>
            </a:p>
          </p:txBody>
        </p:sp>
        <p:sp>
          <p:nvSpPr>
            <p:cNvPr id="33894" name="Text Box 102"/>
            <p:cNvSpPr txBox="1">
              <a:spLocks noChangeArrowheads="1"/>
            </p:cNvSpPr>
            <p:nvPr/>
          </p:nvSpPr>
          <p:spPr bwMode="auto">
            <a:xfrm>
              <a:off x="864"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endParaRPr lang="en-US" altLang="en-US" sz="2800" b="1">
                <a:solidFill>
                  <a:srgbClr val="0000CC"/>
                </a:solidFill>
                <a:cs typeface="Arial" panose="020B0604020202020204" pitchFamily="34" charset="0"/>
              </a:endParaRPr>
            </a:p>
          </p:txBody>
        </p:sp>
        <p:sp>
          <p:nvSpPr>
            <p:cNvPr id="33895" name="Text Box 103"/>
            <p:cNvSpPr txBox="1">
              <a:spLocks noChangeArrowheads="1"/>
            </p:cNvSpPr>
            <p:nvPr/>
          </p:nvSpPr>
          <p:spPr bwMode="auto">
            <a:xfrm>
              <a:off x="1296"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endParaRPr lang="en-US" altLang="en-US" sz="2800" b="1">
                <a:solidFill>
                  <a:srgbClr val="0000CC"/>
                </a:solidFill>
                <a:cs typeface="Arial" panose="020B0604020202020204" pitchFamily="34" charset="0"/>
              </a:endParaRPr>
            </a:p>
          </p:txBody>
        </p:sp>
        <p:sp>
          <p:nvSpPr>
            <p:cNvPr id="33896" name="Text Box 104"/>
            <p:cNvSpPr txBox="1">
              <a:spLocks noChangeArrowheads="1"/>
            </p:cNvSpPr>
            <p:nvPr/>
          </p:nvSpPr>
          <p:spPr bwMode="auto">
            <a:xfrm>
              <a:off x="1728"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endParaRPr lang="en-US" altLang="en-US" sz="2800" b="1">
                <a:solidFill>
                  <a:srgbClr val="0000CC"/>
                </a:solidFill>
                <a:cs typeface="Arial" panose="020B0604020202020204" pitchFamily="34" charset="0"/>
              </a:endParaRPr>
            </a:p>
          </p:txBody>
        </p:sp>
        <p:sp>
          <p:nvSpPr>
            <p:cNvPr id="33897" name="Text Box 105"/>
            <p:cNvSpPr txBox="1">
              <a:spLocks noChangeArrowheads="1"/>
            </p:cNvSpPr>
            <p:nvPr/>
          </p:nvSpPr>
          <p:spPr bwMode="auto">
            <a:xfrm>
              <a:off x="2160"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endParaRPr lang="en-US" altLang="en-US" sz="2800" b="1">
                <a:solidFill>
                  <a:srgbClr val="0000CC"/>
                </a:solidFill>
                <a:latin typeface=".VnTime" pitchFamily="2" charset="0"/>
                <a:cs typeface="Arial" panose="020B0604020202020204" pitchFamily="34" charset="0"/>
              </a:endParaRPr>
            </a:p>
          </p:txBody>
        </p:sp>
        <p:sp>
          <p:nvSpPr>
            <p:cNvPr id="33898" name="Text Box 106"/>
            <p:cNvSpPr txBox="1">
              <a:spLocks noChangeArrowheads="1"/>
            </p:cNvSpPr>
            <p:nvPr/>
          </p:nvSpPr>
          <p:spPr bwMode="auto">
            <a:xfrm>
              <a:off x="2592"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endParaRPr lang="en-US" altLang="en-US" sz="2800" b="1">
                <a:solidFill>
                  <a:srgbClr val="0000CC"/>
                </a:solidFill>
                <a:cs typeface="Arial" panose="020B0604020202020204" pitchFamily="34" charset="0"/>
              </a:endParaRPr>
            </a:p>
          </p:txBody>
        </p:sp>
      </p:grpSp>
      <p:grpSp>
        <p:nvGrpSpPr>
          <p:cNvPr id="33899" name="Group 107"/>
          <p:cNvGrpSpPr>
            <a:grpSpLocks/>
          </p:cNvGrpSpPr>
          <p:nvPr/>
        </p:nvGrpSpPr>
        <p:grpSpPr bwMode="auto">
          <a:xfrm>
            <a:off x="3048000" y="3657600"/>
            <a:ext cx="4800600" cy="528638"/>
            <a:chOff x="0" y="0"/>
            <a:chExt cx="3024" cy="333"/>
          </a:xfrm>
        </p:grpSpPr>
        <p:sp>
          <p:nvSpPr>
            <p:cNvPr id="33900" name="Text Box 108"/>
            <p:cNvSpPr txBox="1">
              <a:spLocks noChangeArrowheads="1"/>
            </p:cNvSpPr>
            <p:nvPr/>
          </p:nvSpPr>
          <p:spPr bwMode="auto">
            <a:xfrm>
              <a:off x="0" y="0"/>
              <a:ext cx="432" cy="333"/>
            </a:xfrm>
            <a:prstGeom prst="rect">
              <a:avLst/>
            </a:prstGeom>
            <a:gradFill rotWithShape="1">
              <a:gsLst>
                <a:gs pos="0">
                  <a:schemeClr val="accent1"/>
                </a:gs>
                <a:gs pos="100000">
                  <a:schemeClr val="accent1">
                    <a:gamma/>
                    <a:shade val="46275"/>
                    <a:invGamma/>
                  </a:scheme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FF0000"/>
                  </a:solidFill>
                  <a:cs typeface="Arial" panose="020B0604020202020204" pitchFamily="34" charset="0"/>
                </a:rPr>
                <a:t>V</a:t>
              </a:r>
            </a:p>
          </p:txBody>
        </p:sp>
        <p:sp>
          <p:nvSpPr>
            <p:cNvPr id="33901" name="Text Box 109"/>
            <p:cNvSpPr txBox="1">
              <a:spLocks noChangeArrowheads="1"/>
            </p:cNvSpPr>
            <p:nvPr/>
          </p:nvSpPr>
          <p:spPr bwMode="auto">
            <a:xfrm>
              <a:off x="432"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CC"/>
                  </a:solidFill>
                  <a:cs typeface="Arial" panose="020B0604020202020204" pitchFamily="34" charset="0"/>
                </a:rPr>
                <a:t>I</a:t>
              </a:r>
            </a:p>
          </p:txBody>
        </p:sp>
        <p:sp>
          <p:nvSpPr>
            <p:cNvPr id="33902" name="Text Box 110"/>
            <p:cNvSpPr txBox="1">
              <a:spLocks noChangeArrowheads="1"/>
            </p:cNvSpPr>
            <p:nvPr/>
          </p:nvSpPr>
          <p:spPr bwMode="auto">
            <a:xfrm>
              <a:off x="864"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CC"/>
                  </a:solidFill>
                  <a:cs typeface="Arial" panose="020B0604020202020204" pitchFamily="34" charset="0"/>
                </a:rPr>
                <a:t>Ệ</a:t>
              </a:r>
            </a:p>
          </p:txBody>
        </p:sp>
        <p:sp>
          <p:nvSpPr>
            <p:cNvPr id="33903" name="Text Box 111"/>
            <p:cNvSpPr txBox="1">
              <a:spLocks noChangeArrowheads="1"/>
            </p:cNvSpPr>
            <p:nvPr/>
          </p:nvSpPr>
          <p:spPr bwMode="auto">
            <a:xfrm>
              <a:off x="1296"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CC"/>
                  </a:solidFill>
                  <a:cs typeface="Arial" panose="020B0604020202020204" pitchFamily="34" charset="0"/>
                </a:rPr>
                <a:t>T</a:t>
              </a:r>
            </a:p>
          </p:txBody>
        </p:sp>
        <p:sp>
          <p:nvSpPr>
            <p:cNvPr id="33904" name="Text Box 112"/>
            <p:cNvSpPr txBox="1">
              <a:spLocks noChangeArrowheads="1"/>
            </p:cNvSpPr>
            <p:nvPr/>
          </p:nvSpPr>
          <p:spPr bwMode="auto">
            <a:xfrm>
              <a:off x="1728"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CC"/>
                  </a:solidFill>
                  <a:cs typeface="Arial" panose="020B0604020202020204" pitchFamily="34" charset="0"/>
                </a:rPr>
                <a:t>N</a:t>
              </a:r>
            </a:p>
          </p:txBody>
        </p:sp>
        <p:sp>
          <p:nvSpPr>
            <p:cNvPr id="33905" name="Text Box 113"/>
            <p:cNvSpPr txBox="1">
              <a:spLocks noChangeArrowheads="1"/>
            </p:cNvSpPr>
            <p:nvPr/>
          </p:nvSpPr>
          <p:spPr bwMode="auto">
            <a:xfrm>
              <a:off x="2160"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CC"/>
                  </a:solidFill>
                  <a:cs typeface="Arial" panose="020B0604020202020204" pitchFamily="34" charset="0"/>
                </a:rPr>
                <a:t>A</a:t>
              </a:r>
            </a:p>
          </p:txBody>
        </p:sp>
        <p:sp>
          <p:nvSpPr>
            <p:cNvPr id="33906" name="Text Box 114"/>
            <p:cNvSpPr txBox="1">
              <a:spLocks noChangeArrowheads="1"/>
            </p:cNvSpPr>
            <p:nvPr/>
          </p:nvSpPr>
          <p:spPr bwMode="auto">
            <a:xfrm>
              <a:off x="2592" y="0"/>
              <a:ext cx="432" cy="333"/>
            </a:xfrm>
            <a:prstGeom prst="rect">
              <a:avLst/>
            </a:prstGeom>
            <a:gradFill rotWithShape="1">
              <a:gsLst>
                <a:gs pos="0">
                  <a:schemeClr val="accent1"/>
                </a:gs>
                <a:gs pos="100000">
                  <a:schemeClr val="accent1">
                    <a:gamma/>
                    <a:shade val="46275"/>
                    <a:invGamma/>
                  </a:scheme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FF0000"/>
                  </a:solidFill>
                  <a:cs typeface="Arial" panose="020B0604020202020204" pitchFamily="34" charset="0"/>
                </a:rPr>
                <a:t>M</a:t>
              </a:r>
            </a:p>
          </p:txBody>
        </p:sp>
      </p:grpSp>
      <p:grpSp>
        <p:nvGrpSpPr>
          <p:cNvPr id="33907" name="Group 115"/>
          <p:cNvGrpSpPr>
            <a:grpSpLocks/>
          </p:cNvGrpSpPr>
          <p:nvPr/>
        </p:nvGrpSpPr>
        <p:grpSpPr bwMode="auto">
          <a:xfrm>
            <a:off x="3810000" y="4572000"/>
            <a:ext cx="4800600" cy="528638"/>
            <a:chOff x="0" y="0"/>
            <a:chExt cx="3024" cy="333"/>
          </a:xfrm>
        </p:grpSpPr>
        <p:sp>
          <p:nvSpPr>
            <p:cNvPr id="33908" name="Text Box 116"/>
            <p:cNvSpPr txBox="1">
              <a:spLocks noChangeArrowheads="1"/>
            </p:cNvSpPr>
            <p:nvPr/>
          </p:nvSpPr>
          <p:spPr bwMode="auto">
            <a:xfrm>
              <a:off x="0" y="0"/>
              <a:ext cx="432" cy="333"/>
            </a:xfrm>
            <a:prstGeom prst="rect">
              <a:avLst/>
            </a:prstGeom>
            <a:noFill/>
            <a:ln w="9525" cmpd="sng">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FF0000"/>
                  </a:solidFill>
                  <a:cs typeface="Arial" panose="020B0604020202020204" pitchFamily="34" charset="0"/>
                </a:rPr>
                <a:t>V</a:t>
              </a:r>
            </a:p>
          </p:txBody>
        </p:sp>
        <p:sp>
          <p:nvSpPr>
            <p:cNvPr id="33909" name="Text Box 117"/>
            <p:cNvSpPr txBox="1">
              <a:spLocks noChangeArrowheads="1"/>
            </p:cNvSpPr>
            <p:nvPr/>
          </p:nvSpPr>
          <p:spPr bwMode="auto">
            <a:xfrm>
              <a:off x="432" y="0"/>
              <a:ext cx="432" cy="333"/>
            </a:xfrm>
            <a:prstGeom prst="rect">
              <a:avLst/>
            </a:prstGeom>
            <a:noFill/>
            <a:ln w="9525" cmpd="sng">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FF0000"/>
                  </a:solidFill>
                  <a:cs typeface="Arial" panose="020B0604020202020204" pitchFamily="34" charset="0"/>
                </a:rPr>
                <a:t>Ì</a:t>
              </a:r>
            </a:p>
          </p:txBody>
        </p:sp>
        <p:sp>
          <p:nvSpPr>
            <p:cNvPr id="33910" name="Text Box 118"/>
            <p:cNvSpPr txBox="1">
              <a:spLocks noChangeArrowheads="1"/>
            </p:cNvSpPr>
            <p:nvPr/>
          </p:nvSpPr>
          <p:spPr bwMode="auto">
            <a:xfrm>
              <a:off x="864" y="0"/>
              <a:ext cx="432" cy="333"/>
            </a:xfrm>
            <a:prstGeom prst="rect">
              <a:avLst/>
            </a:prstGeom>
            <a:noFill/>
            <a:ln w="9525" cmpd="sng">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FF0000"/>
                  </a:solidFill>
                  <a:cs typeface="Arial" panose="020B0604020202020204" pitchFamily="34" charset="0"/>
                </a:rPr>
                <a:t>T</a:t>
              </a:r>
            </a:p>
          </p:txBody>
        </p:sp>
        <p:sp>
          <p:nvSpPr>
            <p:cNvPr id="33911" name="Text Box 119"/>
            <p:cNvSpPr txBox="1">
              <a:spLocks noChangeArrowheads="1"/>
            </p:cNvSpPr>
            <p:nvPr/>
          </p:nvSpPr>
          <p:spPr bwMode="auto">
            <a:xfrm>
              <a:off x="1296" y="0"/>
              <a:ext cx="432" cy="333"/>
            </a:xfrm>
            <a:prstGeom prst="rect">
              <a:avLst/>
            </a:prstGeom>
            <a:noFill/>
            <a:ln w="9525" cmpd="sng">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FF0000"/>
                  </a:solidFill>
                  <a:cs typeface="Arial" panose="020B0604020202020204" pitchFamily="34" charset="0"/>
                </a:rPr>
                <a:t>R</a:t>
              </a:r>
            </a:p>
          </p:txBody>
        </p:sp>
        <p:sp>
          <p:nvSpPr>
            <p:cNvPr id="33912" name="Text Box 120"/>
            <p:cNvSpPr txBox="1">
              <a:spLocks noChangeArrowheads="1"/>
            </p:cNvSpPr>
            <p:nvPr/>
          </p:nvSpPr>
          <p:spPr bwMode="auto">
            <a:xfrm>
              <a:off x="1728" y="0"/>
              <a:ext cx="432" cy="333"/>
            </a:xfrm>
            <a:prstGeom prst="rect">
              <a:avLst/>
            </a:prstGeom>
            <a:noFill/>
            <a:ln w="9525" cmpd="sng">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FF0000"/>
                  </a:solidFill>
                  <a:cs typeface="Arial" panose="020B0604020202020204" pitchFamily="34" charset="0"/>
                </a:rPr>
                <a:t>Ẻ</a:t>
              </a:r>
            </a:p>
          </p:txBody>
        </p:sp>
        <p:sp>
          <p:nvSpPr>
            <p:cNvPr id="33913" name="Text Box 121"/>
            <p:cNvSpPr txBox="1">
              <a:spLocks noChangeArrowheads="1"/>
            </p:cNvSpPr>
            <p:nvPr/>
          </p:nvSpPr>
          <p:spPr bwMode="auto">
            <a:xfrm>
              <a:off x="2160" y="0"/>
              <a:ext cx="432" cy="333"/>
            </a:xfrm>
            <a:prstGeom prst="rect">
              <a:avLst/>
            </a:prstGeom>
            <a:noFill/>
            <a:ln w="9525" cmpd="sng">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FF0000"/>
                  </a:solidFill>
                  <a:cs typeface="Arial" panose="020B0604020202020204" pitchFamily="34" charset="0"/>
                </a:rPr>
                <a:t>E</a:t>
              </a:r>
            </a:p>
          </p:txBody>
        </p:sp>
        <p:sp>
          <p:nvSpPr>
            <p:cNvPr id="33914" name="Text Box 122"/>
            <p:cNvSpPr txBox="1">
              <a:spLocks noChangeArrowheads="1"/>
            </p:cNvSpPr>
            <p:nvPr/>
          </p:nvSpPr>
          <p:spPr bwMode="auto">
            <a:xfrm>
              <a:off x="2592" y="0"/>
              <a:ext cx="432" cy="333"/>
            </a:xfrm>
            <a:prstGeom prst="rect">
              <a:avLst/>
            </a:prstGeom>
            <a:noFill/>
            <a:ln w="9525" cmpd="sng">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FF0000"/>
                  </a:solidFill>
                  <a:cs typeface="Arial" panose="020B0604020202020204" pitchFamily="34" charset="0"/>
                </a:rPr>
                <a:t>M</a:t>
              </a:r>
            </a:p>
          </p:txBody>
        </p:sp>
      </p:grpSp>
      <p:pic>
        <p:nvPicPr>
          <p:cNvPr id="33915" name="Picture 18" descr="Cau ho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267201"/>
            <a:ext cx="1143000" cy="140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916" name="Text Box 124"/>
          <p:cNvSpPr txBox="1">
            <a:spLocks noChangeArrowheads="1"/>
          </p:cNvSpPr>
          <p:nvPr/>
        </p:nvSpPr>
        <p:spPr bwMode="auto">
          <a:xfrm>
            <a:off x="1524000" y="5562600"/>
            <a:ext cx="9144000" cy="1250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b="1">
                <a:solidFill>
                  <a:srgbClr val="0000CC"/>
                </a:solidFill>
                <a:cs typeface="Arial" panose="020B0604020202020204" pitchFamily="34" charset="0"/>
              </a:rPr>
              <a:t>Câu 2: Ô chữ gồm 5 chữ cái:</a:t>
            </a:r>
          </a:p>
          <a:p>
            <a:pPr>
              <a:spcBef>
                <a:spcPct val="50000"/>
              </a:spcBef>
            </a:pPr>
            <a:r>
              <a:rPr lang="en-US" altLang="en-US" sz="2800" b="1">
                <a:solidFill>
                  <a:srgbClr val="0000CC"/>
                </a:solidFill>
                <a:cs typeface="Arial" panose="020B0604020202020204" pitchFamily="34" charset="0"/>
              </a:rPr>
              <a:t>	</a:t>
            </a:r>
            <a:r>
              <a:rPr lang="en-US" altLang="en-US" sz="3200" b="1">
                <a:solidFill>
                  <a:srgbClr val="0000CC"/>
                </a:solidFill>
                <a:cs typeface="Arial" panose="020B0604020202020204" pitchFamily="34" charset="0"/>
              </a:rPr>
              <a:t>Ai được Bác Hồ</a:t>
            </a:r>
            <a:r>
              <a:rPr lang="en-US" altLang="en-US" sz="3200">
                <a:solidFill>
                  <a:srgbClr val="0000CC"/>
                </a:solidFill>
                <a:cs typeface="Arial" panose="020B0604020202020204" pitchFamily="34" charset="0"/>
              </a:rPr>
              <a:t> </a:t>
            </a:r>
            <a:r>
              <a:rPr lang="en-US" altLang="en-US" sz="3200" b="1">
                <a:solidFill>
                  <a:srgbClr val="0000CC"/>
                </a:solidFill>
                <a:cs typeface="Arial" panose="020B0604020202020204" pitchFamily="34" charset="0"/>
              </a:rPr>
              <a:t>ví như búp trên cành?</a:t>
            </a:r>
          </a:p>
        </p:txBody>
      </p:sp>
      <p:sp>
        <p:nvSpPr>
          <p:cNvPr id="33917" name="Text Box 125"/>
          <p:cNvSpPr txBox="1">
            <a:spLocks noChangeArrowheads="1"/>
          </p:cNvSpPr>
          <p:nvPr/>
        </p:nvSpPr>
        <p:spPr bwMode="auto">
          <a:xfrm>
            <a:off x="1524000" y="5410200"/>
            <a:ext cx="9144000"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b="1">
                <a:solidFill>
                  <a:srgbClr val="0000CC"/>
                </a:solidFill>
                <a:cs typeface="Arial" panose="020B0604020202020204" pitchFamily="34" charset="0"/>
              </a:rPr>
              <a:t>Câu 3:Ô chữ gồm 9 chữ cái:Được học tập, được vui chơi giải trí, tham gia các hoạt động văn hóa, nghệ thuật….Thuộc nhóm quyền nào?</a:t>
            </a:r>
          </a:p>
        </p:txBody>
      </p:sp>
      <p:sp>
        <p:nvSpPr>
          <p:cNvPr id="33918" name="Text Box 126"/>
          <p:cNvSpPr txBox="1">
            <a:spLocks noChangeArrowheads="1"/>
          </p:cNvSpPr>
          <p:nvPr/>
        </p:nvSpPr>
        <p:spPr bwMode="auto">
          <a:xfrm>
            <a:off x="1524000" y="5484814"/>
            <a:ext cx="9144000"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b="1">
                <a:solidFill>
                  <a:srgbClr val="0000CC"/>
                </a:solidFill>
                <a:cs typeface="Arial" panose="020B0604020202020204" pitchFamily="34" charset="0"/>
              </a:rPr>
              <a:t>Câu 4:Ô chữ gồm 7 chữ cái: Nước nào là nước thứ 2 trên Thế giới kí và phê chuẩn Công ước Liên hợp quốc về quyền trẻ em?</a:t>
            </a:r>
          </a:p>
        </p:txBody>
      </p:sp>
    </p:spTree>
    <p:extLst>
      <p:ext uri="{BB962C8B-B14F-4D97-AF65-F5344CB8AC3E}">
        <p14:creationId xmlns:p14="http://schemas.microsoft.com/office/powerpoint/2010/main" val="8801051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3813"/>
                    </p:tgtEl>
                  </p:cond>
                </p:stCondLst>
                <p:endSync evt="end" delay="0">
                  <p:rtn val="all"/>
                </p:endSync>
                <p:childTnLst>
                  <p:par>
                    <p:cTn id="3" fill="hold" nodeType="clickPar">
                      <p:stCondLst>
                        <p:cond delay="0"/>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3795"/>
                                        </p:tgtEl>
                                        <p:attrNameLst>
                                          <p:attrName>style.visibility</p:attrName>
                                        </p:attrNameLst>
                                      </p:cBhvr>
                                      <p:to>
                                        <p:strVal val="visible"/>
                                      </p:to>
                                    </p:set>
                                    <p:animEffect transition="in" filter="blinds(horizontal)">
                                      <p:cBhvr>
                                        <p:cTn id="7" dur="500"/>
                                        <p:tgtEl>
                                          <p:spTgt spid="3379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3823"/>
                                        </p:tgtEl>
                                        <p:attrNameLst>
                                          <p:attrName>style.visibility</p:attrName>
                                        </p:attrNameLst>
                                      </p:cBhvr>
                                      <p:to>
                                        <p:strVal val="visible"/>
                                      </p:to>
                                    </p:set>
                                    <p:animEffect transition="in" filter="blinds(horizontal)">
                                      <p:cBhvr>
                                        <p:cTn id="10" dur="500"/>
                                        <p:tgtEl>
                                          <p:spTgt spid="3382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33814"/>
                                        </p:tgtEl>
                                        <p:attrNameLst>
                                          <p:attrName>style.visibility</p:attrName>
                                        </p:attrNameLst>
                                      </p:cBhvr>
                                      <p:to>
                                        <p:strVal val="visible"/>
                                      </p:to>
                                    </p:set>
                                    <p:animEffect transition="in" filter="blinds(horizontal)">
                                      <p:cBhvr>
                                        <p:cTn id="15" dur="500"/>
                                        <p:tgtEl>
                                          <p:spTgt spid="33814"/>
                                        </p:tgtEl>
                                      </p:cBhvr>
                                    </p:animEffect>
                                  </p:childTnLst>
                                </p:cTn>
                              </p:par>
                              <p:par>
                                <p:cTn id="16" presetID="4" presetClass="exit" presetSubtype="16" fill="hold" grpId="1" nodeType="withEffect">
                                  <p:stCondLst>
                                    <p:cond delay="0"/>
                                  </p:stCondLst>
                                  <p:childTnLst>
                                    <p:animEffect transition="out" filter="box(in)">
                                      <p:cBhvr>
                                        <p:cTn id="17" dur="500"/>
                                        <p:tgtEl>
                                          <p:spTgt spid="33823"/>
                                        </p:tgtEl>
                                      </p:cBhvr>
                                    </p:animEffect>
                                    <p:set>
                                      <p:cBhvr>
                                        <p:cTn id="18" dur="1" fill="hold">
                                          <p:stCondLst>
                                            <p:cond delay="499"/>
                                          </p:stCondLst>
                                        </p:cTn>
                                        <p:tgtEl>
                                          <p:spTgt spid="33823"/>
                                        </p:tgtEl>
                                        <p:attrNameLst>
                                          <p:attrName>style.visibility</p:attrName>
                                        </p:attrNameLst>
                                      </p:cBhvr>
                                      <p:to>
                                        <p:strVal val="hidden"/>
                                      </p:to>
                                    </p:set>
                                  </p:childTnLst>
                                </p:cTn>
                              </p:par>
                            </p:childTnLst>
                          </p:cTn>
                        </p:par>
                      </p:childTnLst>
                    </p:cTn>
                  </p:par>
                </p:childTnLst>
              </p:cTn>
              <p:nextCondLst>
                <p:cond evt="onClick" delay="0">
                  <p:tgtEl>
                    <p:spTgt spid="33813"/>
                  </p:tgtEl>
                </p:cond>
              </p:nextCondLst>
            </p:seq>
            <p:seq concurrent="1" nextAc="seek">
              <p:cTn id="19" restart="whenNotActive" fill="hold" evtFilter="cancelBubble" nodeType="interactiveSeq">
                <p:stCondLst>
                  <p:cond evt="onClick" delay="0">
                    <p:tgtEl>
                      <p:spTgt spid="33838"/>
                    </p:tgtEl>
                  </p:cond>
                </p:stCondLst>
                <p:endSync evt="end" delay="0">
                  <p:rtn val="all"/>
                </p:endSync>
                <p:childTnLst>
                  <p:par>
                    <p:cTn id="20" fill="hold" nodeType="clickPar">
                      <p:stCondLst>
                        <p:cond delay="0"/>
                      </p:stCondLst>
                      <p:childTnLst>
                        <p:par>
                          <p:cTn id="21" fill="hold" nodeType="withGroup">
                            <p:stCondLst>
                              <p:cond delay="0"/>
                            </p:stCondLst>
                            <p:childTnLst>
                              <p:par>
                                <p:cTn id="22" presetID="3" presetClass="entr" presetSubtype="10" fill="hold" nodeType="clickEffect">
                                  <p:stCondLst>
                                    <p:cond delay="0"/>
                                  </p:stCondLst>
                                  <p:childTnLst>
                                    <p:set>
                                      <p:cBhvr>
                                        <p:cTn id="23" dur="1" fill="hold">
                                          <p:stCondLst>
                                            <p:cond delay="0"/>
                                          </p:stCondLst>
                                        </p:cTn>
                                        <p:tgtEl>
                                          <p:spTgt spid="33839"/>
                                        </p:tgtEl>
                                        <p:attrNameLst>
                                          <p:attrName>style.visibility</p:attrName>
                                        </p:attrNameLst>
                                      </p:cBhvr>
                                      <p:to>
                                        <p:strVal val="visible"/>
                                      </p:to>
                                    </p:set>
                                    <p:animEffect transition="in" filter="blinds(horizontal)">
                                      <p:cBhvr>
                                        <p:cTn id="24" dur="500"/>
                                        <p:tgtEl>
                                          <p:spTgt spid="33839"/>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33916"/>
                                        </p:tgtEl>
                                        <p:attrNameLst>
                                          <p:attrName>style.visibility</p:attrName>
                                        </p:attrNameLst>
                                      </p:cBhvr>
                                      <p:to>
                                        <p:strVal val="visible"/>
                                      </p:to>
                                    </p:set>
                                    <p:animEffect transition="in" filter="blinds(horizontal)">
                                      <p:cBhvr>
                                        <p:cTn id="27" dur="500"/>
                                        <p:tgtEl>
                                          <p:spTgt spid="3391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33845"/>
                                        </p:tgtEl>
                                        <p:attrNameLst>
                                          <p:attrName>style.visibility</p:attrName>
                                        </p:attrNameLst>
                                      </p:cBhvr>
                                      <p:to>
                                        <p:strVal val="visible"/>
                                      </p:to>
                                    </p:set>
                                    <p:animEffect transition="in" filter="blinds(horizontal)">
                                      <p:cBhvr>
                                        <p:cTn id="32" dur="500"/>
                                        <p:tgtEl>
                                          <p:spTgt spid="33845"/>
                                        </p:tgtEl>
                                      </p:cBhvr>
                                    </p:animEffect>
                                  </p:childTnLst>
                                </p:cTn>
                              </p:par>
                              <p:par>
                                <p:cTn id="33" presetID="4" presetClass="exit" presetSubtype="16" fill="hold" grpId="1" nodeType="withEffect">
                                  <p:stCondLst>
                                    <p:cond delay="0"/>
                                  </p:stCondLst>
                                  <p:childTnLst>
                                    <p:animEffect transition="out" filter="box(in)">
                                      <p:cBhvr>
                                        <p:cTn id="34" dur="500"/>
                                        <p:tgtEl>
                                          <p:spTgt spid="33916"/>
                                        </p:tgtEl>
                                      </p:cBhvr>
                                    </p:animEffect>
                                    <p:set>
                                      <p:cBhvr>
                                        <p:cTn id="35" dur="1" fill="hold">
                                          <p:stCondLst>
                                            <p:cond delay="499"/>
                                          </p:stCondLst>
                                        </p:cTn>
                                        <p:tgtEl>
                                          <p:spTgt spid="33916"/>
                                        </p:tgtEl>
                                        <p:attrNameLst>
                                          <p:attrName>style.visibility</p:attrName>
                                        </p:attrNameLst>
                                      </p:cBhvr>
                                      <p:to>
                                        <p:strVal val="hidden"/>
                                      </p:to>
                                    </p:set>
                                  </p:childTnLst>
                                </p:cTn>
                              </p:par>
                            </p:childTnLst>
                          </p:cTn>
                        </p:par>
                      </p:childTnLst>
                    </p:cTn>
                  </p:par>
                </p:childTnLst>
              </p:cTn>
              <p:nextCondLst>
                <p:cond evt="onClick" delay="0">
                  <p:tgtEl>
                    <p:spTgt spid="33838"/>
                  </p:tgtEl>
                </p:cond>
              </p:nextCondLst>
            </p:seq>
            <p:seq concurrent="1" nextAc="seek">
              <p:cTn id="36" restart="whenNotActive" fill="hold" evtFilter="cancelBubble" nodeType="interactiveSeq">
                <p:stCondLst>
                  <p:cond evt="onClick" delay="0">
                    <p:tgtEl>
                      <p:spTgt spid="33851"/>
                    </p:tgtEl>
                  </p:cond>
                </p:stCondLst>
                <p:endSync evt="end" delay="0">
                  <p:rtn val="all"/>
                </p:endSync>
                <p:childTnLst>
                  <p:par>
                    <p:cTn id="37" fill="hold" nodeType="clickPar">
                      <p:stCondLst>
                        <p:cond delay="0"/>
                      </p:stCondLst>
                      <p:childTnLst>
                        <p:par>
                          <p:cTn id="38" fill="hold" nodeType="withGroup">
                            <p:stCondLst>
                              <p:cond delay="0"/>
                            </p:stCondLst>
                            <p:childTnLst>
                              <p:par>
                                <p:cTn id="39" presetID="3" presetClass="entr" presetSubtype="10" fill="hold" nodeType="clickEffect">
                                  <p:stCondLst>
                                    <p:cond delay="0"/>
                                  </p:stCondLst>
                                  <p:childTnLst>
                                    <p:set>
                                      <p:cBhvr>
                                        <p:cTn id="40" dur="1" fill="hold">
                                          <p:stCondLst>
                                            <p:cond delay="0"/>
                                          </p:stCondLst>
                                        </p:cTn>
                                        <p:tgtEl>
                                          <p:spTgt spid="33862"/>
                                        </p:tgtEl>
                                        <p:attrNameLst>
                                          <p:attrName>style.visibility</p:attrName>
                                        </p:attrNameLst>
                                      </p:cBhvr>
                                      <p:to>
                                        <p:strVal val="visible"/>
                                      </p:to>
                                    </p:set>
                                    <p:animEffect transition="in" filter="blinds(horizontal)">
                                      <p:cBhvr>
                                        <p:cTn id="41" dur="500"/>
                                        <p:tgtEl>
                                          <p:spTgt spid="33862"/>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33917"/>
                                        </p:tgtEl>
                                        <p:attrNameLst>
                                          <p:attrName>style.visibility</p:attrName>
                                        </p:attrNameLst>
                                      </p:cBhvr>
                                      <p:to>
                                        <p:strVal val="visible"/>
                                      </p:to>
                                    </p:set>
                                    <p:animEffect transition="in" filter="blinds(horizontal)">
                                      <p:cBhvr>
                                        <p:cTn id="44" dur="500"/>
                                        <p:tgtEl>
                                          <p:spTgt spid="33917"/>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3" presetClass="entr" presetSubtype="10" fill="hold" nodeType="clickEffect">
                                  <p:stCondLst>
                                    <p:cond delay="0"/>
                                  </p:stCondLst>
                                  <p:childTnLst>
                                    <p:set>
                                      <p:cBhvr>
                                        <p:cTn id="48" dur="1" fill="hold">
                                          <p:stCondLst>
                                            <p:cond delay="0"/>
                                          </p:stCondLst>
                                        </p:cTn>
                                        <p:tgtEl>
                                          <p:spTgt spid="33872"/>
                                        </p:tgtEl>
                                        <p:attrNameLst>
                                          <p:attrName>style.visibility</p:attrName>
                                        </p:attrNameLst>
                                      </p:cBhvr>
                                      <p:to>
                                        <p:strVal val="visible"/>
                                      </p:to>
                                    </p:set>
                                    <p:animEffect transition="in" filter="blinds(horizontal)">
                                      <p:cBhvr>
                                        <p:cTn id="49" dur="500"/>
                                        <p:tgtEl>
                                          <p:spTgt spid="33872"/>
                                        </p:tgtEl>
                                      </p:cBhvr>
                                    </p:animEffect>
                                  </p:childTnLst>
                                </p:cTn>
                              </p:par>
                              <p:par>
                                <p:cTn id="50" presetID="4" presetClass="exit" presetSubtype="16" fill="hold" grpId="1" nodeType="withEffect">
                                  <p:stCondLst>
                                    <p:cond delay="0"/>
                                  </p:stCondLst>
                                  <p:childTnLst>
                                    <p:animEffect transition="out" filter="box(in)">
                                      <p:cBhvr>
                                        <p:cTn id="51" dur="500"/>
                                        <p:tgtEl>
                                          <p:spTgt spid="33917"/>
                                        </p:tgtEl>
                                      </p:cBhvr>
                                    </p:animEffect>
                                    <p:set>
                                      <p:cBhvr>
                                        <p:cTn id="52" dur="1" fill="hold">
                                          <p:stCondLst>
                                            <p:cond delay="499"/>
                                          </p:stCondLst>
                                        </p:cTn>
                                        <p:tgtEl>
                                          <p:spTgt spid="33917"/>
                                        </p:tgtEl>
                                        <p:attrNameLst>
                                          <p:attrName>style.visibility</p:attrName>
                                        </p:attrNameLst>
                                      </p:cBhvr>
                                      <p:to>
                                        <p:strVal val="hidden"/>
                                      </p:to>
                                    </p:set>
                                  </p:childTnLst>
                                </p:cTn>
                              </p:par>
                            </p:childTnLst>
                          </p:cTn>
                        </p:par>
                      </p:childTnLst>
                    </p:cTn>
                  </p:par>
                </p:childTnLst>
              </p:cTn>
              <p:nextCondLst>
                <p:cond evt="onClick" delay="0">
                  <p:tgtEl>
                    <p:spTgt spid="33851"/>
                  </p:tgtEl>
                </p:cond>
              </p:nextCondLst>
            </p:seq>
            <p:seq concurrent="1" nextAc="seek">
              <p:cTn id="53" restart="whenNotActive" fill="hold" evtFilter="cancelBubble" nodeType="interactiveSeq">
                <p:stCondLst>
                  <p:cond evt="onClick" delay="0">
                    <p:tgtEl>
                      <p:spTgt spid="33882"/>
                    </p:tgtEl>
                  </p:cond>
                </p:stCondLst>
                <p:endSync evt="end" delay="0">
                  <p:rtn val="all"/>
                </p:endSync>
                <p:childTnLst>
                  <p:par>
                    <p:cTn id="54" fill="hold" nodeType="clickPar">
                      <p:stCondLst>
                        <p:cond delay="0"/>
                      </p:stCondLst>
                      <p:childTnLst>
                        <p:par>
                          <p:cTn id="55" fill="hold" nodeType="withGroup">
                            <p:stCondLst>
                              <p:cond delay="0"/>
                            </p:stCondLst>
                            <p:childTnLst>
                              <p:par>
                                <p:cTn id="56" presetID="3" presetClass="entr" presetSubtype="10" fill="hold" nodeType="clickEffect">
                                  <p:stCondLst>
                                    <p:cond delay="0"/>
                                  </p:stCondLst>
                                  <p:childTnLst>
                                    <p:set>
                                      <p:cBhvr>
                                        <p:cTn id="57" dur="1" fill="hold">
                                          <p:stCondLst>
                                            <p:cond delay="0"/>
                                          </p:stCondLst>
                                        </p:cTn>
                                        <p:tgtEl>
                                          <p:spTgt spid="33891"/>
                                        </p:tgtEl>
                                        <p:attrNameLst>
                                          <p:attrName>style.visibility</p:attrName>
                                        </p:attrNameLst>
                                      </p:cBhvr>
                                      <p:to>
                                        <p:strVal val="visible"/>
                                      </p:to>
                                    </p:set>
                                    <p:animEffect transition="in" filter="blinds(horizontal)">
                                      <p:cBhvr>
                                        <p:cTn id="58" dur="500"/>
                                        <p:tgtEl>
                                          <p:spTgt spid="33891"/>
                                        </p:tgtEl>
                                      </p:cBhvr>
                                    </p:animEffect>
                                  </p:childTnLst>
                                </p:cTn>
                              </p:par>
                              <p:par>
                                <p:cTn id="59" presetID="3" presetClass="entr" presetSubtype="10" fill="hold" nodeType="withEffect">
                                  <p:stCondLst>
                                    <p:cond delay="0"/>
                                  </p:stCondLst>
                                  <p:childTnLst>
                                    <p:set>
                                      <p:cBhvr>
                                        <p:cTn id="60" dur="1" fill="hold">
                                          <p:stCondLst>
                                            <p:cond delay="0"/>
                                          </p:stCondLst>
                                        </p:cTn>
                                        <p:tgtEl>
                                          <p:spTgt spid="33918">
                                            <p:txEl>
                                              <p:pRg st="0" end="0"/>
                                            </p:txEl>
                                          </p:spTgt>
                                        </p:tgtEl>
                                        <p:attrNameLst>
                                          <p:attrName>style.visibility</p:attrName>
                                        </p:attrNameLst>
                                      </p:cBhvr>
                                      <p:to>
                                        <p:strVal val="visible"/>
                                      </p:to>
                                    </p:set>
                                    <p:animEffect transition="in" filter="blinds(horizontal)">
                                      <p:cBhvr>
                                        <p:cTn id="61" dur="500"/>
                                        <p:tgtEl>
                                          <p:spTgt spid="33918">
                                            <p:txEl>
                                              <p:pRg st="0" end="0"/>
                                            </p:txEl>
                                          </p:spTgt>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3" presetClass="entr" presetSubtype="10" fill="hold" nodeType="clickEffect">
                                  <p:stCondLst>
                                    <p:cond delay="0"/>
                                  </p:stCondLst>
                                  <p:childTnLst>
                                    <p:set>
                                      <p:cBhvr>
                                        <p:cTn id="65" dur="1" fill="hold">
                                          <p:stCondLst>
                                            <p:cond delay="0"/>
                                          </p:stCondLst>
                                        </p:cTn>
                                        <p:tgtEl>
                                          <p:spTgt spid="33899"/>
                                        </p:tgtEl>
                                        <p:attrNameLst>
                                          <p:attrName>style.visibility</p:attrName>
                                        </p:attrNameLst>
                                      </p:cBhvr>
                                      <p:to>
                                        <p:strVal val="visible"/>
                                      </p:to>
                                    </p:set>
                                    <p:animEffect transition="in" filter="blinds(horizontal)">
                                      <p:cBhvr>
                                        <p:cTn id="66" dur="500"/>
                                        <p:tgtEl>
                                          <p:spTgt spid="33899"/>
                                        </p:tgtEl>
                                      </p:cBhvr>
                                    </p:animEffect>
                                  </p:childTnLst>
                                </p:cTn>
                              </p:par>
                              <p:par>
                                <p:cTn id="67" presetID="4" presetClass="exit" presetSubtype="16" fill="hold" grpId="0" nodeType="withEffect">
                                  <p:stCondLst>
                                    <p:cond delay="0"/>
                                  </p:stCondLst>
                                  <p:childTnLst>
                                    <p:animEffect transition="out" filter="box(in)">
                                      <p:cBhvr>
                                        <p:cTn id="68" dur="500"/>
                                        <p:tgtEl>
                                          <p:spTgt spid="33918">
                                            <p:txEl>
                                              <p:pRg st="0" end="0"/>
                                            </p:txEl>
                                          </p:spTgt>
                                        </p:tgtEl>
                                      </p:cBhvr>
                                    </p:animEffect>
                                    <p:set>
                                      <p:cBhvr>
                                        <p:cTn id="69" dur="1" fill="hold">
                                          <p:stCondLst>
                                            <p:cond delay="499"/>
                                          </p:stCondLst>
                                        </p:cTn>
                                        <p:tgtEl>
                                          <p:spTgt spid="33918">
                                            <p:txEl>
                                              <p:pRg st="0" end="0"/>
                                            </p:txEl>
                                          </p:spTgt>
                                        </p:tgtEl>
                                        <p:attrNameLst>
                                          <p:attrName>style.visibility</p:attrName>
                                        </p:attrNameLst>
                                      </p:cBhvr>
                                      <p:to>
                                        <p:strVal val="hidden"/>
                                      </p:to>
                                    </p:set>
                                  </p:childTnLst>
                                </p:cTn>
                              </p:par>
                            </p:childTnLst>
                          </p:cTn>
                        </p:par>
                      </p:childTnLst>
                    </p:cTn>
                  </p:par>
                </p:childTnLst>
              </p:cTn>
              <p:nextCondLst>
                <p:cond evt="onClick" delay="0">
                  <p:tgtEl>
                    <p:spTgt spid="33882"/>
                  </p:tgtEl>
                </p:cond>
              </p:nextCondLst>
            </p:seq>
            <p:seq concurrent="1" nextAc="seek">
              <p:cTn id="70" restart="whenNotActive" fill="hold" evtFilter="cancelBubble" nodeType="interactiveSeq">
                <p:stCondLst>
                  <p:cond evt="onClick" delay="0">
                    <p:tgtEl>
                      <p:spTgt spid="33915"/>
                    </p:tgtEl>
                  </p:cond>
                </p:stCondLst>
                <p:endSync evt="end" delay="0">
                  <p:rtn val="all"/>
                </p:endSync>
                <p:childTnLst>
                  <p:par>
                    <p:cTn id="71" fill="hold" nodeType="clickPar">
                      <p:stCondLst>
                        <p:cond delay="0"/>
                      </p:stCondLst>
                      <p:childTnLst>
                        <p:par>
                          <p:cTn id="72" fill="hold" nodeType="withGroup">
                            <p:stCondLst>
                              <p:cond delay="0"/>
                            </p:stCondLst>
                            <p:childTnLst>
                              <p:par>
                                <p:cTn id="73" presetID="3" presetClass="entr" presetSubtype="10" fill="hold" nodeType="clickEffect">
                                  <p:stCondLst>
                                    <p:cond delay="0"/>
                                  </p:stCondLst>
                                  <p:childTnLst>
                                    <p:set>
                                      <p:cBhvr>
                                        <p:cTn id="74" dur="1" fill="hold">
                                          <p:stCondLst>
                                            <p:cond delay="0"/>
                                          </p:stCondLst>
                                        </p:cTn>
                                        <p:tgtEl>
                                          <p:spTgt spid="33907"/>
                                        </p:tgtEl>
                                        <p:attrNameLst>
                                          <p:attrName>style.visibility</p:attrName>
                                        </p:attrNameLst>
                                      </p:cBhvr>
                                      <p:to>
                                        <p:strVal val="visible"/>
                                      </p:to>
                                    </p:set>
                                    <p:animEffect transition="in" filter="blinds(horizontal)">
                                      <p:cBhvr>
                                        <p:cTn id="75" dur="500"/>
                                        <p:tgtEl>
                                          <p:spTgt spid="33907"/>
                                        </p:tgtEl>
                                      </p:cBhvr>
                                    </p:animEffect>
                                  </p:childTnLst>
                                </p:cTn>
                              </p:par>
                            </p:childTnLst>
                          </p:cTn>
                        </p:par>
                      </p:childTnLst>
                    </p:cTn>
                  </p:par>
                </p:childTnLst>
              </p:cTn>
              <p:nextCondLst>
                <p:cond evt="onClick" delay="0">
                  <p:tgtEl>
                    <p:spTgt spid="33915"/>
                  </p:tgtEl>
                </p:cond>
              </p:nextCondLst>
            </p:seq>
          </p:childTnLst>
        </p:cTn>
      </p:par>
    </p:tnLst>
    <p:bldLst>
      <p:bldP spid="33823" grpId="0" autoUpdateAnimBg="0"/>
      <p:bldP spid="33823" grpId="1" autoUpdateAnimBg="0"/>
      <p:bldP spid="33916" grpId="0" autoUpdateAnimBg="0"/>
      <p:bldP spid="33916" grpId="1" autoUpdateAnimBg="0"/>
      <p:bldP spid="33917" grpId="0" autoUpdateAnimBg="0"/>
      <p:bldP spid="33917" grpId="1" autoUpdateAnimBg="0"/>
      <p:bldP spid="33918" grpId="0" build="allAtOnce"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2858PICdbgea5Gz679dY_PIC2018.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83481" y="2730137"/>
            <a:ext cx="2506824" cy="408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1"/>
          <p:cNvPicPr>
            <a:picLocks noChangeAspect="1"/>
          </p:cNvPicPr>
          <p:nvPr/>
        </p:nvPicPr>
        <p:blipFill rotWithShape="1">
          <a:blip r:embed="rId3" cstate="print">
            <a:extLst>
              <a:ext uri="{28A0092B-C50C-407E-A947-70E740481C1C}">
                <a14:useLocalDpi xmlns:a14="http://schemas.microsoft.com/office/drawing/2010/main" val="0"/>
              </a:ext>
            </a:extLst>
          </a:blip>
          <a:srcRect l="32760" r="8347"/>
          <a:stretch>
            <a:fillRect/>
          </a:stretch>
        </p:blipFill>
        <p:spPr>
          <a:xfrm flipH="1">
            <a:off x="222069" y="209006"/>
            <a:ext cx="2141308" cy="2032264"/>
          </a:xfrm>
          <a:prstGeom prst="rect">
            <a:avLst/>
          </a:prstGeom>
        </p:spPr>
      </p:pic>
      <p:sp>
        <p:nvSpPr>
          <p:cNvPr id="4" name="AutoShape 3"/>
          <p:cNvSpPr>
            <a:spLocks noChangeArrowheads="1"/>
          </p:cNvSpPr>
          <p:nvPr/>
        </p:nvSpPr>
        <p:spPr bwMode="gray">
          <a:xfrm>
            <a:off x="2708694" y="328545"/>
            <a:ext cx="5322498" cy="574675"/>
          </a:xfrm>
          <a:prstGeom prst="roundRect">
            <a:avLst>
              <a:gd name="adj" fmla="val 50000"/>
            </a:avLst>
          </a:prstGeom>
          <a:solidFill>
            <a:srgbClr val="FF0000"/>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sz="3200">
                <a:solidFill>
                  <a:schemeClr val="tx1"/>
                </a:solidFill>
                <a:latin typeface="Arial" panose="020B0604020202020204" pitchFamily="34" charset="0"/>
                <a:cs typeface="Arial" panose="020B0604020202020204" pitchFamily="34" charset="0"/>
              </a:defRPr>
            </a:lvl1pPr>
            <a:lvl2pPr marL="742950" indent="-285750">
              <a:defRPr sz="3200">
                <a:solidFill>
                  <a:schemeClr val="tx1"/>
                </a:solidFill>
                <a:latin typeface="Arial" panose="020B0604020202020204" pitchFamily="34" charset="0"/>
                <a:cs typeface="Arial" panose="020B0604020202020204" pitchFamily="34" charset="0"/>
              </a:defRPr>
            </a:lvl2pPr>
            <a:lvl3pPr marL="1143000" indent="-228600">
              <a:defRPr sz="3200">
                <a:solidFill>
                  <a:schemeClr val="tx1"/>
                </a:solidFill>
                <a:latin typeface="Arial" panose="020B0604020202020204" pitchFamily="34" charset="0"/>
                <a:cs typeface="Arial" panose="020B0604020202020204" pitchFamily="34" charset="0"/>
              </a:defRPr>
            </a:lvl3pPr>
            <a:lvl4pPr marL="1600200" indent="-228600">
              <a:defRPr sz="3200">
                <a:solidFill>
                  <a:schemeClr val="tx1"/>
                </a:solidFill>
                <a:latin typeface="Arial" panose="020B0604020202020204" pitchFamily="34" charset="0"/>
                <a:cs typeface="Arial" panose="020B0604020202020204" pitchFamily="34" charset="0"/>
              </a:defRPr>
            </a:lvl4pPr>
            <a:lvl5pPr marL="2057400" indent="-22860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algn="ctr" fontAlgn="base">
              <a:spcBef>
                <a:spcPct val="20000"/>
              </a:spcBef>
              <a:spcAft>
                <a:spcPct val="20000"/>
              </a:spcAft>
            </a:pPr>
            <a:r>
              <a:rPr lang="en-US" altLang="en-US" b="1" dirty="0">
                <a:solidFill>
                  <a:srgbClr val="FFFF00"/>
                </a:solidFill>
                <a:latin typeface="Times New Roman" panose="02020603050405020304" pitchFamily="18" charset="0"/>
                <a:cs typeface="Times New Roman" panose="02020603050405020304" pitchFamily="18" charset="0"/>
              </a:rPr>
              <a:t>HOẠT ĐỘNG DỰ ÁN</a:t>
            </a:r>
          </a:p>
        </p:txBody>
      </p:sp>
      <p:pic>
        <p:nvPicPr>
          <p:cNvPr id="5" name="Google Shape;164;p9"/>
          <p:cNvPicPr preferRelativeResize="0"/>
          <p:nvPr/>
        </p:nvPicPr>
        <p:blipFill rotWithShape="1">
          <a:blip r:embed="rId4">
            <a:alphaModFix/>
          </a:blip>
          <a:srcRect l="15285" t="10430" r="46645" b="11190"/>
          <a:stretch/>
        </p:blipFill>
        <p:spPr>
          <a:xfrm>
            <a:off x="-430822" y="1022759"/>
            <a:ext cx="5554914" cy="5914372"/>
          </a:xfrm>
          <a:prstGeom prst="rect">
            <a:avLst/>
          </a:prstGeom>
          <a:noFill/>
          <a:ln>
            <a:noFill/>
          </a:ln>
        </p:spPr>
      </p:pic>
      <p:pic>
        <p:nvPicPr>
          <p:cNvPr id="6" name="Picture 5"/>
          <p:cNvPicPr>
            <a:picLocks noChangeAspect="1"/>
          </p:cNvPicPr>
          <p:nvPr/>
        </p:nvPicPr>
        <p:blipFill>
          <a:blip r:embed="rId5"/>
          <a:stretch>
            <a:fillRect/>
          </a:stretch>
        </p:blipFill>
        <p:spPr>
          <a:xfrm>
            <a:off x="4705617" y="209006"/>
            <a:ext cx="6353926" cy="5865304"/>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2840858951"/>
              </p:ext>
            </p:extLst>
          </p:nvPr>
        </p:nvGraphicFramePr>
        <p:xfrm>
          <a:off x="590550" y="2730137"/>
          <a:ext cx="4115067" cy="1214845"/>
        </p:xfrm>
        <a:graphic>
          <a:graphicData uri="http://schemas.openxmlformats.org/drawingml/2006/table">
            <a:tbl>
              <a:tblPr/>
              <a:tblGrid>
                <a:gridCol w="4115067">
                  <a:extLst>
                    <a:ext uri="{9D8B030D-6E8A-4147-A177-3AD203B41FA5}">
                      <a16:colId xmlns:a16="http://schemas.microsoft.com/office/drawing/2014/main" val="20000"/>
                    </a:ext>
                  </a:extLst>
                </a:gridCol>
              </a:tblGrid>
              <a:tr h="1214845">
                <a:tc>
                  <a:txBody>
                    <a:bodyPr/>
                    <a:lstStyle/>
                    <a:p>
                      <a:pPr algn="just"/>
                      <a:r>
                        <a:rPr lang="en-US" sz="3200" kern="1200" dirty="0">
                          <a:solidFill>
                            <a:srgbClr val="0000FF"/>
                          </a:solidFill>
                          <a:effectLst/>
                          <a:latin typeface="Arial" panose="020B0604020202020204" pitchFamily="34" charset="0"/>
                          <a:ea typeface="+mn-ea"/>
                          <a:cs typeface="Arial" panose="020B0604020202020204" pitchFamily="34" charset="0"/>
                        </a:rPr>
                        <a:t>1.</a:t>
                      </a:r>
                      <a:r>
                        <a:rPr lang="en-US" sz="3200" kern="1200" baseline="0" dirty="0">
                          <a:solidFill>
                            <a:srgbClr val="0000FF"/>
                          </a:solidFill>
                          <a:effectLst/>
                          <a:latin typeface="Arial" panose="020B0604020202020204" pitchFamily="34" charset="0"/>
                          <a:ea typeface="+mn-ea"/>
                          <a:cs typeface="Arial" panose="020B0604020202020204" pitchFamily="34" charset="0"/>
                        </a:rPr>
                        <a:t> </a:t>
                      </a:r>
                      <a:r>
                        <a:rPr lang="en-US" sz="3200" kern="1200" dirty="0" err="1">
                          <a:solidFill>
                            <a:srgbClr val="0000FF"/>
                          </a:solidFill>
                          <a:effectLst/>
                          <a:latin typeface="Arial" panose="020B0604020202020204" pitchFamily="34" charset="0"/>
                          <a:ea typeface="+mn-ea"/>
                          <a:cs typeface="Arial" panose="020B0604020202020204" pitchFamily="34" charset="0"/>
                        </a:rPr>
                        <a:t>Vẽ</a:t>
                      </a:r>
                      <a:r>
                        <a:rPr lang="en-US" sz="3200" kern="1200" baseline="0" dirty="0">
                          <a:solidFill>
                            <a:srgbClr val="0000FF"/>
                          </a:solidFill>
                          <a:effectLst/>
                          <a:latin typeface="Arial" panose="020B0604020202020204" pitchFamily="34" charset="0"/>
                          <a:ea typeface="+mn-ea"/>
                          <a:cs typeface="Arial" panose="020B0604020202020204" pitchFamily="34" charset="0"/>
                        </a:rPr>
                        <a:t> </a:t>
                      </a:r>
                      <a:r>
                        <a:rPr lang="en-US" sz="3200" kern="1200" baseline="0" dirty="0" err="1">
                          <a:solidFill>
                            <a:srgbClr val="0000FF"/>
                          </a:solidFill>
                          <a:effectLst/>
                          <a:latin typeface="Arial" panose="020B0604020202020204" pitchFamily="34" charset="0"/>
                          <a:ea typeface="+mn-ea"/>
                          <a:cs typeface="Arial" panose="020B0604020202020204" pitchFamily="34" charset="0"/>
                        </a:rPr>
                        <a:t>tranh</a:t>
                      </a:r>
                      <a:r>
                        <a:rPr lang="en-US" sz="3200" kern="1200" baseline="0" dirty="0">
                          <a:solidFill>
                            <a:srgbClr val="0000FF"/>
                          </a:solidFill>
                          <a:effectLst/>
                          <a:latin typeface="Arial" panose="020B0604020202020204" pitchFamily="34" charset="0"/>
                          <a:ea typeface="+mn-ea"/>
                          <a:cs typeface="Arial" panose="020B0604020202020204" pitchFamily="34" charset="0"/>
                        </a:rPr>
                        <a:t> </a:t>
                      </a:r>
                      <a:r>
                        <a:rPr lang="en-US" sz="3200" kern="1200" baseline="0" dirty="0" err="1">
                          <a:solidFill>
                            <a:srgbClr val="0000FF"/>
                          </a:solidFill>
                          <a:effectLst/>
                          <a:latin typeface="Arial" panose="020B0604020202020204" pitchFamily="34" charset="0"/>
                          <a:ea typeface="+mn-ea"/>
                          <a:cs typeface="Arial" panose="020B0604020202020204" pitchFamily="34" charset="0"/>
                        </a:rPr>
                        <a:t>với</a:t>
                      </a:r>
                      <a:r>
                        <a:rPr lang="en-US" sz="3200" kern="1200" baseline="0" dirty="0">
                          <a:solidFill>
                            <a:srgbClr val="0000FF"/>
                          </a:solidFill>
                          <a:effectLst/>
                          <a:latin typeface="Arial" panose="020B0604020202020204" pitchFamily="34" charset="0"/>
                          <a:ea typeface="+mn-ea"/>
                          <a:cs typeface="Arial" panose="020B0604020202020204" pitchFamily="34" charset="0"/>
                        </a:rPr>
                        <a:t> </a:t>
                      </a:r>
                      <a:r>
                        <a:rPr lang="en-US" sz="3200" kern="1200" baseline="0" dirty="0" err="1">
                          <a:solidFill>
                            <a:srgbClr val="0000FF"/>
                          </a:solidFill>
                          <a:effectLst/>
                          <a:latin typeface="Arial" panose="020B0604020202020204" pitchFamily="34" charset="0"/>
                          <a:ea typeface="+mn-ea"/>
                          <a:cs typeface="Arial" panose="020B0604020202020204" pitchFamily="34" charset="0"/>
                        </a:rPr>
                        <a:t>chủ</a:t>
                      </a:r>
                      <a:r>
                        <a:rPr lang="en-US" sz="3200" kern="1200" baseline="0" dirty="0">
                          <a:solidFill>
                            <a:srgbClr val="0000FF"/>
                          </a:solidFill>
                          <a:effectLst/>
                          <a:latin typeface="Arial" panose="020B0604020202020204" pitchFamily="34" charset="0"/>
                          <a:ea typeface="+mn-ea"/>
                          <a:cs typeface="Arial" panose="020B0604020202020204" pitchFamily="34" charset="0"/>
                        </a:rPr>
                        <a:t> </a:t>
                      </a:r>
                      <a:r>
                        <a:rPr lang="en-US" sz="3200" kern="1200" baseline="0" dirty="0" err="1">
                          <a:solidFill>
                            <a:srgbClr val="0000FF"/>
                          </a:solidFill>
                          <a:effectLst/>
                          <a:latin typeface="Arial" panose="020B0604020202020204" pitchFamily="34" charset="0"/>
                          <a:ea typeface="+mn-ea"/>
                          <a:cs typeface="Arial" panose="020B0604020202020204" pitchFamily="34" charset="0"/>
                        </a:rPr>
                        <a:t>đề</a:t>
                      </a:r>
                      <a:r>
                        <a:rPr lang="en-US" sz="3200" kern="1200" baseline="0" dirty="0">
                          <a:solidFill>
                            <a:srgbClr val="0000FF"/>
                          </a:solidFill>
                          <a:effectLst/>
                          <a:latin typeface="Arial" panose="020B0604020202020204" pitchFamily="34" charset="0"/>
                          <a:ea typeface="+mn-ea"/>
                          <a:cs typeface="Arial" panose="020B0604020202020204" pitchFamily="34" charset="0"/>
                        </a:rPr>
                        <a:t>” </a:t>
                      </a:r>
                      <a:r>
                        <a:rPr lang="en-US" sz="3200" kern="1200" baseline="0" dirty="0" err="1">
                          <a:solidFill>
                            <a:srgbClr val="0000FF"/>
                          </a:solidFill>
                          <a:effectLst/>
                          <a:latin typeface="Arial" panose="020B0604020202020204" pitchFamily="34" charset="0"/>
                          <a:ea typeface="+mn-ea"/>
                          <a:cs typeface="Arial" panose="020B0604020202020204" pitchFamily="34" charset="0"/>
                        </a:rPr>
                        <a:t>quyền</a:t>
                      </a:r>
                      <a:r>
                        <a:rPr lang="en-US" sz="3200" kern="1200" baseline="0" dirty="0">
                          <a:solidFill>
                            <a:srgbClr val="0000FF"/>
                          </a:solidFill>
                          <a:effectLst/>
                          <a:latin typeface="Arial" panose="020B0604020202020204" pitchFamily="34" charset="0"/>
                          <a:ea typeface="+mn-ea"/>
                          <a:cs typeface="Arial" panose="020B0604020202020204" pitchFamily="34" charset="0"/>
                        </a:rPr>
                        <a:t> </a:t>
                      </a:r>
                      <a:r>
                        <a:rPr lang="en-US" sz="3200" kern="1200" baseline="0" dirty="0" err="1">
                          <a:solidFill>
                            <a:srgbClr val="0000FF"/>
                          </a:solidFill>
                          <a:effectLst/>
                          <a:latin typeface="Arial" panose="020B0604020202020204" pitchFamily="34" charset="0"/>
                          <a:ea typeface="+mn-ea"/>
                          <a:cs typeface="Arial" panose="020B0604020202020204" pitchFamily="34" charset="0"/>
                        </a:rPr>
                        <a:t>trẻ</a:t>
                      </a:r>
                      <a:r>
                        <a:rPr lang="en-US" sz="3200" kern="1200" baseline="0" dirty="0">
                          <a:solidFill>
                            <a:srgbClr val="0000FF"/>
                          </a:solidFill>
                          <a:effectLst/>
                          <a:latin typeface="Arial" panose="020B0604020202020204" pitchFamily="34" charset="0"/>
                          <a:ea typeface="+mn-ea"/>
                          <a:cs typeface="Arial" panose="020B0604020202020204" pitchFamily="34" charset="0"/>
                        </a:rPr>
                        <a:t> </a:t>
                      </a:r>
                      <a:r>
                        <a:rPr lang="en-US" sz="3200" kern="1200" baseline="0" dirty="0" err="1">
                          <a:solidFill>
                            <a:srgbClr val="0000FF"/>
                          </a:solidFill>
                          <a:effectLst/>
                          <a:latin typeface="Arial" panose="020B0604020202020204" pitchFamily="34" charset="0"/>
                          <a:ea typeface="+mn-ea"/>
                          <a:cs typeface="Arial" panose="020B0604020202020204" pitchFamily="34" charset="0"/>
                        </a:rPr>
                        <a:t>em</a:t>
                      </a:r>
                      <a:r>
                        <a:rPr lang="en-US" sz="3200" kern="1200" baseline="0" dirty="0">
                          <a:solidFill>
                            <a:srgbClr val="0000FF"/>
                          </a:solidFill>
                          <a:effectLst/>
                          <a:latin typeface="Arial" panose="020B0604020202020204" pitchFamily="34" charset="0"/>
                          <a:ea typeface="+mn-ea"/>
                          <a:cs typeface="Arial" panose="020B0604020202020204" pitchFamily="34" charset="0"/>
                        </a:rPr>
                        <a:t>”</a:t>
                      </a:r>
                      <a:endParaRPr lang="en-US" sz="3200" kern="1200" dirty="0">
                        <a:solidFill>
                          <a:srgbClr val="0000FF"/>
                        </a:solidFill>
                        <a:effectLst/>
                        <a:latin typeface="Arial" panose="020B0604020202020204" pitchFamily="34" charset="0"/>
                        <a:ea typeface="+mn-ea"/>
                        <a:cs typeface="Arial" panose="020B0604020202020204" pitchFamily="34" charset="0"/>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1007819856"/>
              </p:ext>
            </p:extLst>
          </p:nvPr>
        </p:nvGraphicFramePr>
        <p:xfrm>
          <a:off x="5124091" y="1828800"/>
          <a:ext cx="5589917" cy="3976777"/>
        </p:xfrm>
        <a:graphic>
          <a:graphicData uri="http://schemas.openxmlformats.org/drawingml/2006/table">
            <a:tbl>
              <a:tblPr/>
              <a:tblGrid>
                <a:gridCol w="5589917">
                  <a:extLst>
                    <a:ext uri="{9D8B030D-6E8A-4147-A177-3AD203B41FA5}">
                      <a16:colId xmlns:a16="http://schemas.microsoft.com/office/drawing/2014/main" val="20000"/>
                    </a:ext>
                  </a:extLst>
                </a:gridCol>
              </a:tblGrid>
              <a:tr h="3976777">
                <a:tc>
                  <a:txBody>
                    <a:bodyPr/>
                    <a:lstStyle/>
                    <a:p>
                      <a:r>
                        <a:rPr lang="en-US" sz="2400" b="1" kern="1200" dirty="0">
                          <a:solidFill>
                            <a:schemeClr val="tx1"/>
                          </a:solidFill>
                          <a:effectLst/>
                          <a:latin typeface="Arial" panose="020B0604020202020204" pitchFamily="34" charset="0"/>
                          <a:ea typeface="+mn-ea"/>
                          <a:cs typeface="Arial" panose="020B0604020202020204" pitchFamily="34" charset="0"/>
                        </a:rPr>
                        <a:t> </a:t>
                      </a:r>
                    </a:p>
                    <a:p>
                      <a:r>
                        <a:rPr lang="en-US" sz="2400" b="1" kern="1200" dirty="0">
                          <a:solidFill>
                            <a:schemeClr val="tx1"/>
                          </a:solidFill>
                          <a:effectLst/>
                          <a:latin typeface="Arial" panose="020B0604020202020204" pitchFamily="34" charset="0"/>
                          <a:ea typeface="+mn-ea"/>
                          <a:cs typeface="Arial" panose="020B0604020202020204" pitchFamily="34" charset="0"/>
                        </a:rPr>
                        <a:t> 2</a:t>
                      </a:r>
                      <a:r>
                        <a:rPr lang="en-US" sz="2800" kern="1200" dirty="0">
                          <a:solidFill>
                            <a:schemeClr val="tx1"/>
                          </a:solidFill>
                          <a:effectLst/>
                          <a:latin typeface="Arial" panose="020B0604020202020204" pitchFamily="34" charset="0"/>
                          <a:ea typeface="+mn-ea"/>
                          <a:cs typeface="Arial" panose="020B0604020202020204" pitchFamily="34" charset="0"/>
                        </a:rPr>
                        <a:t>.</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Xây</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dựng</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kế</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hoạch</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thực</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hiện</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quyền</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trẻ</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em</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của</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bản</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thân</a:t>
                      </a:r>
                      <a:endParaRPr lang="en-US" sz="2800" kern="1200" baseline="0" dirty="0">
                        <a:solidFill>
                          <a:schemeClr val="tx1"/>
                        </a:solidFill>
                        <a:effectLst/>
                        <a:latin typeface="Arial" panose="020B0604020202020204" pitchFamily="34" charset="0"/>
                        <a:ea typeface="+mn-ea"/>
                        <a:cs typeface="Arial" panose="020B0604020202020204" pitchFamily="34" charset="0"/>
                      </a:endParaRPr>
                    </a:p>
                    <a:p>
                      <a:pPr marL="285750" indent="-285750">
                        <a:buFontTx/>
                        <a:buChar char="-"/>
                      </a:pPr>
                      <a:r>
                        <a:rPr lang="en-US" sz="2800" kern="1200" baseline="0" dirty="0" err="1">
                          <a:solidFill>
                            <a:schemeClr val="tx1"/>
                          </a:solidFill>
                          <a:effectLst/>
                          <a:latin typeface="Arial" panose="020B0604020202020204" pitchFamily="34" charset="0"/>
                          <a:ea typeface="+mn-ea"/>
                          <a:cs typeface="Arial" panose="020B0604020202020204" pitchFamily="34" charset="0"/>
                        </a:rPr>
                        <a:t>Những</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công</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việc</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cần</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làm</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trong</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học</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tập</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trong</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quan</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hệ</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với</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mọi</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người</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xung</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quanh</a:t>
                      </a:r>
                      <a:r>
                        <a:rPr lang="en-US" sz="2800" kern="1200" baseline="0" dirty="0">
                          <a:solidFill>
                            <a:schemeClr val="tx1"/>
                          </a:solidFill>
                          <a:effectLst/>
                          <a:latin typeface="Arial" panose="020B0604020202020204" pitchFamily="34" charset="0"/>
                          <a:ea typeface="+mn-ea"/>
                          <a:cs typeface="Arial" panose="020B0604020202020204" pitchFamily="34" charset="0"/>
                        </a:rPr>
                        <a:t> ở </a:t>
                      </a:r>
                      <a:r>
                        <a:rPr lang="en-US" sz="2800" kern="1200" baseline="0" dirty="0" err="1">
                          <a:solidFill>
                            <a:schemeClr val="tx1"/>
                          </a:solidFill>
                          <a:effectLst/>
                          <a:latin typeface="Arial" panose="020B0604020202020204" pitchFamily="34" charset="0"/>
                          <a:ea typeface="+mn-ea"/>
                          <a:cs typeface="Arial" panose="020B0604020202020204" pitchFamily="34" charset="0"/>
                        </a:rPr>
                        <a:t>nhà</a:t>
                      </a:r>
                      <a:r>
                        <a:rPr lang="en-US" sz="2800" kern="1200" baseline="0" dirty="0">
                          <a:solidFill>
                            <a:schemeClr val="tx1"/>
                          </a:solidFill>
                          <a:effectLst/>
                          <a:latin typeface="Arial" panose="020B0604020202020204" pitchFamily="34" charset="0"/>
                          <a:ea typeface="+mn-ea"/>
                          <a:cs typeface="Arial" panose="020B0604020202020204" pitchFamily="34" charset="0"/>
                        </a:rPr>
                        <a:t>, ở </a:t>
                      </a:r>
                      <a:r>
                        <a:rPr lang="en-US" sz="2800" kern="1200" baseline="0" dirty="0" err="1">
                          <a:solidFill>
                            <a:schemeClr val="tx1"/>
                          </a:solidFill>
                          <a:effectLst/>
                          <a:latin typeface="Arial" panose="020B0604020202020204" pitchFamily="34" charset="0"/>
                          <a:ea typeface="+mn-ea"/>
                          <a:cs typeface="Arial" panose="020B0604020202020204" pitchFamily="34" charset="0"/>
                        </a:rPr>
                        <a:t>trường</a:t>
                      </a:r>
                      <a:r>
                        <a:rPr lang="en-US" sz="2800" kern="1200" baseline="0" dirty="0">
                          <a:solidFill>
                            <a:schemeClr val="tx1"/>
                          </a:solidFill>
                          <a:effectLst/>
                          <a:latin typeface="Arial" panose="020B0604020202020204" pitchFamily="34" charset="0"/>
                          <a:ea typeface="+mn-ea"/>
                          <a:cs typeface="Arial" panose="020B0604020202020204" pitchFamily="34" charset="0"/>
                        </a:rPr>
                        <a:t>, ở </a:t>
                      </a:r>
                      <a:r>
                        <a:rPr lang="en-US" sz="2800" kern="1200" baseline="0" dirty="0" err="1">
                          <a:solidFill>
                            <a:schemeClr val="tx1"/>
                          </a:solidFill>
                          <a:effectLst/>
                          <a:latin typeface="Arial" panose="020B0604020202020204" pitchFamily="34" charset="0"/>
                          <a:ea typeface="+mn-ea"/>
                          <a:cs typeface="Arial" panose="020B0604020202020204" pitchFamily="34" charset="0"/>
                        </a:rPr>
                        <a:t>ngoài</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xã</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hội</a:t>
                      </a:r>
                      <a:r>
                        <a:rPr lang="en-US" sz="2800" kern="1200" baseline="0" dirty="0">
                          <a:solidFill>
                            <a:schemeClr val="tx1"/>
                          </a:solidFill>
                          <a:effectLst/>
                          <a:latin typeface="Arial" panose="020B0604020202020204" pitchFamily="34" charset="0"/>
                          <a:ea typeface="+mn-ea"/>
                          <a:cs typeface="Arial" panose="020B0604020202020204" pitchFamily="34" charset="0"/>
                        </a:rPr>
                        <a:t>.</a:t>
                      </a:r>
                    </a:p>
                    <a:p>
                      <a:pPr marL="285750" indent="-285750">
                        <a:buFontTx/>
                        <a:buChar char="-"/>
                      </a:pPr>
                      <a:r>
                        <a:rPr lang="en-US" sz="2800" kern="1200" baseline="0" dirty="0" err="1">
                          <a:solidFill>
                            <a:schemeClr val="tx1"/>
                          </a:solidFill>
                          <a:effectLst/>
                          <a:latin typeface="Arial" panose="020B0604020202020204" pitchFamily="34" charset="0"/>
                          <a:ea typeface="+mn-ea"/>
                          <a:cs typeface="Arial" panose="020B0604020202020204" pitchFamily="34" charset="0"/>
                        </a:rPr>
                        <a:t>Biện</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pháp</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thực</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hiện</a:t>
                      </a:r>
                      <a:r>
                        <a:rPr lang="en-US" sz="2800" kern="1200" baseline="0" dirty="0">
                          <a:solidFill>
                            <a:schemeClr val="tx1"/>
                          </a:solidFill>
                          <a:effectLst/>
                          <a:latin typeface="Arial" panose="020B0604020202020204" pitchFamily="34" charset="0"/>
                          <a:ea typeface="+mn-ea"/>
                          <a:cs typeface="Arial" panose="020B0604020202020204" pitchFamily="34" charset="0"/>
                        </a:rPr>
                        <a:t>.</a:t>
                      </a:r>
                      <a:endParaRPr lang="en-US" sz="2800" kern="1200" dirty="0">
                        <a:solidFill>
                          <a:schemeClr val="tx1"/>
                        </a:solidFill>
                        <a:effectLst/>
                        <a:latin typeface="Arial" panose="020B0604020202020204" pitchFamily="34" charset="0"/>
                        <a:ea typeface="+mn-ea"/>
                        <a:cs typeface="Arial" panose="020B0604020202020204" pitchFamily="34" charset="0"/>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pic>
        <p:nvPicPr>
          <p:cNvPr id="10" name="Shape 1"/>
          <p:cNvPicPr/>
          <p:nvPr/>
        </p:nvPicPr>
        <p:blipFill>
          <a:blip r:embed="rId6"/>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412466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22" presetClass="entr" presetSubtype="4"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pic>
        <p:nvPicPr>
          <p:cNvPr id="17" name="Shape 1"/>
          <p:cNvPicPr/>
          <p:nvPr/>
        </p:nvPicPr>
        <p:blipFill>
          <a:blip r:embed="rId4"/>
          <a:stretch/>
        </p:blipFill>
        <p:spPr>
          <a:xfrm>
            <a:off x="11033760" y="0"/>
            <a:ext cx="1158240" cy="1048385"/>
          </a:xfrm>
          <a:prstGeom prst="rect">
            <a:avLst/>
          </a:prstGeom>
          <a:noFill/>
          <a:ln>
            <a:noFill/>
          </a:ln>
        </p:spPr>
      </p:pic>
      <p:sp>
        <p:nvSpPr>
          <p:cNvPr id="3" name="TextBox 2"/>
          <p:cNvSpPr txBox="1"/>
          <p:nvPr/>
        </p:nvSpPr>
        <p:spPr>
          <a:xfrm>
            <a:off x="1768415" y="2251494"/>
            <a:ext cx="3985678" cy="2794959"/>
          </a:xfrm>
          <a:prstGeom prst="rect">
            <a:avLst/>
          </a:prstGeom>
          <a:noFill/>
        </p:spPr>
        <p:txBody>
          <a:bodyPr wrap="square" rtlCol="0">
            <a:spAutoFit/>
          </a:bodyPr>
          <a:lstStyle/>
          <a:p>
            <a:endParaRPr lang="en-US" dirty="0"/>
          </a:p>
        </p:txBody>
      </p:sp>
      <p:pic>
        <p:nvPicPr>
          <p:cNvPr id="4" name="Picture 3"/>
          <p:cNvPicPr>
            <a:picLocks noChangeAspect="1"/>
          </p:cNvPicPr>
          <p:nvPr/>
        </p:nvPicPr>
        <p:blipFill>
          <a:blip r:embed="rId5"/>
          <a:stretch>
            <a:fillRect/>
          </a:stretch>
        </p:blipFill>
        <p:spPr>
          <a:xfrm>
            <a:off x="1242204" y="1296026"/>
            <a:ext cx="4278702" cy="4129989"/>
          </a:xfrm>
          <a:prstGeom prst="rect">
            <a:avLst/>
          </a:prstGeom>
        </p:spPr>
      </p:pic>
      <p:pic>
        <p:nvPicPr>
          <p:cNvPr id="6" name="Picture 5"/>
          <p:cNvPicPr>
            <a:picLocks noChangeAspect="1"/>
          </p:cNvPicPr>
          <p:nvPr/>
        </p:nvPicPr>
        <p:blipFill>
          <a:blip r:embed="rId6"/>
          <a:stretch>
            <a:fillRect/>
          </a:stretch>
        </p:blipFill>
        <p:spPr>
          <a:xfrm>
            <a:off x="6440729" y="1296026"/>
            <a:ext cx="4593031" cy="4190374"/>
          </a:xfrm>
          <a:prstGeom prst="rect">
            <a:avLst/>
          </a:prstGeom>
        </p:spPr>
      </p:pic>
    </p:spTree>
    <p:extLst>
      <p:ext uri="{BB962C8B-B14F-4D97-AF65-F5344CB8AC3E}">
        <p14:creationId xmlns:p14="http://schemas.microsoft.com/office/powerpoint/2010/main" val="13954056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Hình nền Powerpoint đẹp tạo nên một Slide chuyên nghiệ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a:spLocks noChangeArrowheads="1"/>
          </p:cNvSpPr>
          <p:nvPr/>
        </p:nvSpPr>
        <p:spPr bwMode="auto">
          <a:xfrm>
            <a:off x="887413" y="679450"/>
            <a:ext cx="10472737" cy="390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sz="3200" b="1" dirty="0" err="1">
                <a:solidFill>
                  <a:srgbClr val="FF0000"/>
                </a:solidFill>
              </a:rPr>
              <a:t>Dự</a:t>
            </a:r>
            <a:r>
              <a:rPr lang="en-US" altLang="en-US" sz="3200" b="1" dirty="0">
                <a:solidFill>
                  <a:srgbClr val="FF0000"/>
                </a:solidFill>
              </a:rPr>
              <a:t> </a:t>
            </a:r>
            <a:r>
              <a:rPr lang="en-US" altLang="en-US" sz="3200" b="1" dirty="0" err="1">
                <a:solidFill>
                  <a:srgbClr val="FF0000"/>
                </a:solidFill>
              </a:rPr>
              <a:t>án</a:t>
            </a:r>
            <a:endParaRPr lang="en-US" altLang="en-US" sz="3200" b="1" dirty="0">
              <a:solidFill>
                <a:srgbClr val="FF0000"/>
              </a:solidFill>
            </a:endParaRPr>
          </a:p>
          <a:p>
            <a:r>
              <a:rPr lang="en-US" altLang="en-US" sz="2400" dirty="0"/>
              <a:t>2. </a:t>
            </a:r>
            <a:r>
              <a:rPr lang="en-US" altLang="en-US" sz="2400" dirty="0" err="1">
                <a:cs typeface="Times New Roman" panose="02020603050405020304" pitchFamily="18" charset="0"/>
              </a:rPr>
              <a:t>Hãy</a:t>
            </a:r>
            <a:r>
              <a:rPr lang="en-US" altLang="en-US" sz="2400" dirty="0">
                <a:cs typeface="Times New Roman" panose="02020603050405020304" pitchFamily="18" charset="0"/>
              </a:rPr>
              <a:t> </a:t>
            </a:r>
            <a:r>
              <a:rPr lang="en-US" altLang="en-US" sz="2400" dirty="0" err="1">
                <a:cs typeface="Times New Roman" panose="02020603050405020304" pitchFamily="18" charset="0"/>
              </a:rPr>
              <a:t>xây</a:t>
            </a:r>
            <a:r>
              <a:rPr lang="en-US" altLang="en-US" sz="2400" dirty="0">
                <a:cs typeface="Times New Roman" panose="02020603050405020304" pitchFamily="18" charset="0"/>
              </a:rPr>
              <a:t> </a:t>
            </a:r>
            <a:r>
              <a:rPr lang="en-US" altLang="en-US" sz="2400" dirty="0" err="1">
                <a:cs typeface="Times New Roman" panose="02020603050405020304" pitchFamily="18" charset="0"/>
              </a:rPr>
              <a:t>dựng</a:t>
            </a:r>
            <a:r>
              <a:rPr lang="en-US" altLang="en-US" sz="2400" dirty="0">
                <a:cs typeface="Times New Roman" panose="02020603050405020304" pitchFamily="18" charset="0"/>
              </a:rPr>
              <a:t> </a:t>
            </a:r>
            <a:r>
              <a:rPr lang="en-US" altLang="en-US" sz="2400" dirty="0" err="1">
                <a:cs typeface="Times New Roman" panose="02020603050405020304" pitchFamily="18" charset="0"/>
              </a:rPr>
              <a:t>kế</a:t>
            </a:r>
            <a:r>
              <a:rPr lang="en-US" altLang="en-US" sz="2400" dirty="0">
                <a:cs typeface="Times New Roman" panose="02020603050405020304" pitchFamily="18" charset="0"/>
              </a:rPr>
              <a:t> </a:t>
            </a:r>
            <a:r>
              <a:rPr lang="en-US" altLang="en-US" sz="2400" dirty="0" err="1">
                <a:cs typeface="Times New Roman" panose="02020603050405020304" pitchFamily="18" charset="0"/>
              </a:rPr>
              <a:t>hoạch</a:t>
            </a:r>
            <a:r>
              <a:rPr lang="en-US" altLang="en-US" sz="2400" dirty="0">
                <a:cs typeface="Times New Roman" panose="02020603050405020304" pitchFamily="18" charset="0"/>
              </a:rPr>
              <a:t> </a:t>
            </a:r>
            <a:r>
              <a:rPr lang="en-US" altLang="en-US" sz="2400" dirty="0" err="1">
                <a:cs typeface="Times New Roman" panose="02020603050405020304" pitchFamily="18" charset="0"/>
              </a:rPr>
              <a:t>thực</a:t>
            </a:r>
            <a:r>
              <a:rPr lang="en-US" altLang="en-US" sz="2400" dirty="0">
                <a:cs typeface="Times New Roman" panose="02020603050405020304" pitchFamily="18" charset="0"/>
              </a:rPr>
              <a:t> </a:t>
            </a:r>
            <a:r>
              <a:rPr lang="en-US" altLang="en-US" sz="2400" dirty="0" err="1">
                <a:cs typeface="Times New Roman" panose="02020603050405020304" pitchFamily="18" charset="0"/>
              </a:rPr>
              <a:t>hiện</a:t>
            </a:r>
            <a:r>
              <a:rPr lang="en-US" altLang="en-US" sz="2400" dirty="0">
                <a:cs typeface="Times New Roman" panose="02020603050405020304" pitchFamily="18" charset="0"/>
              </a:rPr>
              <a:t> </a:t>
            </a:r>
            <a:r>
              <a:rPr lang="en-US" altLang="en-US" sz="2400" dirty="0" err="1">
                <a:cs typeface="Times New Roman" panose="02020603050405020304" pitchFamily="18" charset="0"/>
              </a:rPr>
              <a:t>quyền</a:t>
            </a:r>
            <a:r>
              <a:rPr lang="en-US" altLang="en-US" sz="2400" dirty="0">
                <a:cs typeface="Times New Roman" panose="02020603050405020304" pitchFamily="18" charset="0"/>
              </a:rPr>
              <a:t> </a:t>
            </a:r>
            <a:r>
              <a:rPr lang="en-US" altLang="en-US" sz="2400" dirty="0" err="1">
                <a:cs typeface="Times New Roman" panose="02020603050405020304" pitchFamily="18" charset="0"/>
              </a:rPr>
              <a:t>trẻ</a:t>
            </a:r>
            <a:r>
              <a:rPr lang="en-US" altLang="en-US" sz="2400" dirty="0">
                <a:cs typeface="Times New Roman" panose="02020603050405020304" pitchFamily="18" charset="0"/>
              </a:rPr>
              <a:t> </a:t>
            </a:r>
            <a:r>
              <a:rPr lang="en-US" altLang="en-US" sz="2400" dirty="0" err="1">
                <a:cs typeface="Times New Roman" panose="02020603050405020304" pitchFamily="18" charset="0"/>
              </a:rPr>
              <a:t>em</a:t>
            </a:r>
            <a:r>
              <a:rPr lang="en-US" altLang="en-US" sz="2400" dirty="0">
                <a:cs typeface="Times New Roman" panose="02020603050405020304" pitchFamily="18" charset="0"/>
              </a:rPr>
              <a:t> </a:t>
            </a:r>
            <a:r>
              <a:rPr lang="en-US" altLang="en-US" sz="2400" dirty="0" err="1">
                <a:cs typeface="Times New Roman" panose="02020603050405020304" pitchFamily="18" charset="0"/>
              </a:rPr>
              <a:t>theo</a:t>
            </a:r>
            <a:r>
              <a:rPr lang="en-US" altLang="en-US" sz="2400" dirty="0">
                <a:cs typeface="Times New Roman" panose="02020603050405020304" pitchFamily="18" charset="0"/>
              </a:rPr>
              <a:t> </a:t>
            </a:r>
            <a:r>
              <a:rPr lang="en-US" altLang="en-US" sz="2400" dirty="0" err="1">
                <a:cs typeface="Times New Roman" panose="02020603050405020304" pitchFamily="18" charset="0"/>
              </a:rPr>
              <a:t>bảng</a:t>
            </a:r>
            <a:r>
              <a:rPr lang="en-US" altLang="en-US" sz="2400" dirty="0">
                <a:cs typeface="Times New Roman" panose="02020603050405020304" pitchFamily="18" charset="0"/>
              </a:rPr>
              <a:t> </a:t>
            </a:r>
            <a:r>
              <a:rPr lang="en-US" altLang="en-US" sz="2400" dirty="0" err="1">
                <a:cs typeface="Times New Roman" panose="02020603050405020304" pitchFamily="18" charset="0"/>
              </a:rPr>
              <a:t>hương</a:t>
            </a:r>
            <a:r>
              <a:rPr lang="en-US" altLang="en-US" sz="2400" dirty="0">
                <a:cs typeface="Times New Roman" panose="02020603050405020304" pitchFamily="18" charset="0"/>
              </a:rPr>
              <a:t> </a:t>
            </a:r>
            <a:r>
              <a:rPr lang="en-US" altLang="en-US" sz="2400" dirty="0" err="1">
                <a:cs typeface="Times New Roman" panose="02020603050405020304" pitchFamily="18" charset="0"/>
              </a:rPr>
              <a:t>dẫn</a:t>
            </a:r>
            <a:r>
              <a:rPr lang="en-US" altLang="en-US" sz="2400" dirty="0">
                <a:cs typeface="Times New Roman" panose="02020603050405020304" pitchFamily="18" charset="0"/>
              </a:rPr>
              <a:t> </a:t>
            </a:r>
            <a:r>
              <a:rPr lang="en-US" altLang="en-US" sz="2400" dirty="0" err="1">
                <a:cs typeface="Times New Roman" panose="02020603050405020304" pitchFamily="18" charset="0"/>
              </a:rPr>
              <a:t>dưới</a:t>
            </a:r>
            <a:r>
              <a:rPr lang="en-US" altLang="en-US" sz="2400" dirty="0">
                <a:cs typeface="Times New Roman" panose="02020603050405020304" pitchFamily="18" charset="0"/>
              </a:rPr>
              <a:t> </a:t>
            </a:r>
            <a:r>
              <a:rPr lang="en-US" altLang="en-US" sz="2400" dirty="0" err="1">
                <a:cs typeface="Times New Roman" panose="02020603050405020304" pitchFamily="18" charset="0"/>
              </a:rPr>
              <a:t>đây</a:t>
            </a:r>
            <a:r>
              <a:rPr lang="en-US" altLang="en-US" sz="2400" dirty="0">
                <a:cs typeface="Times New Roman" panose="02020603050405020304" pitchFamily="18" charset="0"/>
              </a:rPr>
              <a:t> </a:t>
            </a:r>
            <a:r>
              <a:rPr lang="en-US" altLang="en-US" sz="2400" dirty="0" err="1">
                <a:cs typeface="Times New Roman" panose="02020603050405020304" pitchFamily="18" charset="0"/>
              </a:rPr>
              <a:t>và</a:t>
            </a:r>
            <a:r>
              <a:rPr lang="en-US" altLang="en-US" sz="2400" dirty="0">
                <a:cs typeface="Times New Roman" panose="02020603050405020304" pitchFamily="18" charset="0"/>
              </a:rPr>
              <a:t> chia </a:t>
            </a:r>
            <a:r>
              <a:rPr lang="en-US" altLang="en-US" sz="2400" dirty="0" err="1">
                <a:cs typeface="Times New Roman" panose="02020603050405020304" pitchFamily="18" charset="0"/>
              </a:rPr>
              <a:t>sẻ</a:t>
            </a:r>
            <a:r>
              <a:rPr lang="en-US" altLang="en-US" sz="2400" dirty="0">
                <a:cs typeface="Times New Roman" panose="02020603050405020304" pitchFamily="18" charset="0"/>
              </a:rPr>
              <a:t> </a:t>
            </a:r>
            <a:r>
              <a:rPr lang="en-US" altLang="en-US" sz="2400" dirty="0" err="1">
                <a:cs typeface="Times New Roman" panose="02020603050405020304" pitchFamily="18" charset="0"/>
              </a:rPr>
              <a:t>cùng</a:t>
            </a:r>
            <a:r>
              <a:rPr lang="en-US" altLang="en-US" sz="2400" dirty="0">
                <a:cs typeface="Times New Roman" panose="02020603050405020304" pitchFamily="18" charset="0"/>
              </a:rPr>
              <a:t> </a:t>
            </a:r>
            <a:r>
              <a:rPr lang="en-US" altLang="en-US" sz="2400" dirty="0" err="1">
                <a:cs typeface="Times New Roman" panose="02020603050405020304" pitchFamily="18" charset="0"/>
              </a:rPr>
              <a:t>các</a:t>
            </a:r>
            <a:r>
              <a:rPr lang="en-US" altLang="en-US" sz="2400" dirty="0">
                <a:cs typeface="Times New Roman" panose="02020603050405020304" pitchFamily="18" charset="0"/>
              </a:rPr>
              <a:t> </a:t>
            </a:r>
            <a:r>
              <a:rPr lang="en-US" altLang="en-US" sz="2400" dirty="0" err="1">
                <a:cs typeface="Times New Roman" panose="02020603050405020304" pitchFamily="18" charset="0"/>
              </a:rPr>
              <a:t>bạn</a:t>
            </a:r>
            <a:r>
              <a:rPr lang="en-US" altLang="en-US" sz="2400" dirty="0">
                <a:cs typeface="Times New Roman" panose="02020603050405020304" pitchFamily="18" charset="0"/>
              </a:rPr>
              <a:t> </a:t>
            </a:r>
            <a:r>
              <a:rPr lang="en-US" altLang="en-US" sz="2400" dirty="0" err="1">
                <a:cs typeface="Times New Roman" panose="02020603050405020304" pitchFamily="18" charset="0"/>
              </a:rPr>
              <a:t>trong</a:t>
            </a:r>
            <a:r>
              <a:rPr lang="en-US" altLang="en-US" sz="2400" dirty="0">
                <a:cs typeface="Times New Roman" panose="02020603050405020304" pitchFamily="18" charset="0"/>
              </a:rPr>
              <a:t> </a:t>
            </a:r>
            <a:r>
              <a:rPr lang="en-US" altLang="en-US" sz="2400" dirty="0" err="1">
                <a:cs typeface="Times New Roman" panose="02020603050405020304" pitchFamily="18" charset="0"/>
              </a:rPr>
              <a:t>nhóm</a:t>
            </a:r>
            <a:r>
              <a:rPr lang="en-US" altLang="en-US" sz="2400" dirty="0">
                <a:cs typeface="Times New Roman" panose="02020603050405020304" pitchFamily="18" charset="0"/>
              </a:rPr>
              <a:t>.</a:t>
            </a:r>
          </a:p>
          <a:p>
            <a:endParaRPr lang="en-US" altLang="en-US" sz="2400" dirty="0">
              <a:cs typeface="Times New Roman" panose="02020603050405020304" pitchFamily="18" charset="0"/>
            </a:endParaRPr>
          </a:p>
          <a:p>
            <a:endParaRPr lang="en-US" altLang="en-US" sz="2400" dirty="0">
              <a:cs typeface="Times New Roman" panose="02020603050405020304" pitchFamily="18" charset="0"/>
            </a:endParaRPr>
          </a:p>
          <a:p>
            <a:endParaRPr lang="en-US" altLang="en-US" sz="2400" dirty="0">
              <a:cs typeface="Times New Roman" panose="02020603050405020304" pitchFamily="18" charset="0"/>
            </a:endParaRPr>
          </a:p>
          <a:p>
            <a:endParaRPr lang="en-US" altLang="en-US" sz="2400" dirty="0">
              <a:cs typeface="Times New Roman" panose="02020603050405020304" pitchFamily="18" charset="0"/>
            </a:endParaRPr>
          </a:p>
          <a:p>
            <a:endParaRPr lang="en-US" altLang="en-US" sz="2400" dirty="0">
              <a:cs typeface="Times New Roman" panose="02020603050405020304" pitchFamily="18" charset="0"/>
            </a:endParaRPr>
          </a:p>
          <a:p>
            <a:endParaRPr lang="en-US" altLang="en-US" sz="2400" dirty="0">
              <a:cs typeface="Times New Roman" panose="02020603050405020304" pitchFamily="18" charset="0"/>
            </a:endParaRPr>
          </a:p>
          <a:p>
            <a:endParaRPr lang="en-US" altLang="en-US" sz="2400" dirty="0"/>
          </a:p>
        </p:txBody>
      </p:sp>
      <p:pic>
        <p:nvPicPr>
          <p:cNvPr id="34842" name="Shap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87025" y="4763"/>
            <a:ext cx="1704975" cy="97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e 1"/>
          <p:cNvGraphicFramePr>
            <a:graphicFrameLocks noGrp="1"/>
          </p:cNvGraphicFramePr>
          <p:nvPr>
            <p:extLst>
              <p:ext uri="{D42A27DB-BD31-4B8C-83A1-F6EECF244321}">
                <p14:modId xmlns:p14="http://schemas.microsoft.com/office/powerpoint/2010/main" val="1133460340"/>
              </p:ext>
            </p:extLst>
          </p:nvPr>
        </p:nvGraphicFramePr>
        <p:xfrm>
          <a:off x="1656271" y="2285998"/>
          <a:ext cx="9178506" cy="3312544"/>
        </p:xfrm>
        <a:graphic>
          <a:graphicData uri="http://schemas.openxmlformats.org/drawingml/2006/table">
            <a:tbl>
              <a:tblPr firstRow="1" bandRow="1">
                <a:tableStyleId>{5C22544A-7EE6-4342-B048-85BDC9FD1C3A}</a:tableStyleId>
              </a:tblPr>
              <a:tblGrid>
                <a:gridCol w="888521">
                  <a:extLst>
                    <a:ext uri="{9D8B030D-6E8A-4147-A177-3AD203B41FA5}">
                      <a16:colId xmlns:a16="http://schemas.microsoft.com/office/drawing/2014/main" val="20000"/>
                    </a:ext>
                  </a:extLst>
                </a:gridCol>
                <a:gridCol w="3068624">
                  <a:extLst>
                    <a:ext uri="{9D8B030D-6E8A-4147-A177-3AD203B41FA5}">
                      <a16:colId xmlns:a16="http://schemas.microsoft.com/office/drawing/2014/main" val="20001"/>
                    </a:ext>
                  </a:extLst>
                </a:gridCol>
                <a:gridCol w="5221361">
                  <a:extLst>
                    <a:ext uri="{9D8B030D-6E8A-4147-A177-3AD203B41FA5}">
                      <a16:colId xmlns:a16="http://schemas.microsoft.com/office/drawing/2014/main" val="20002"/>
                    </a:ext>
                  </a:extLst>
                </a:gridCol>
              </a:tblGrid>
              <a:tr h="575081">
                <a:tc>
                  <a:txBody>
                    <a:bodyPr/>
                    <a:lstStyle/>
                    <a:p>
                      <a:pPr algn="ctr"/>
                      <a:r>
                        <a:rPr lang="en-US" dirty="0"/>
                        <a:t>STT</a:t>
                      </a:r>
                    </a:p>
                  </a:txBody>
                  <a:tcPr/>
                </a:tc>
                <a:tc>
                  <a:txBody>
                    <a:bodyPr/>
                    <a:lstStyle/>
                    <a:p>
                      <a:pPr algn="ctr"/>
                      <a:r>
                        <a:rPr lang="en-US" dirty="0"/>
                        <a:t>THỜI</a:t>
                      </a:r>
                      <a:r>
                        <a:rPr lang="en-US" baseline="0" dirty="0"/>
                        <a:t> ĐIỂM</a:t>
                      </a:r>
                      <a:endParaRPr lang="en-US" dirty="0"/>
                    </a:p>
                  </a:txBody>
                  <a:tcPr/>
                </a:tc>
                <a:tc>
                  <a:txBody>
                    <a:bodyPr/>
                    <a:lstStyle/>
                    <a:p>
                      <a:pPr algn="ctr"/>
                      <a:r>
                        <a:rPr lang="en-US" dirty="0"/>
                        <a:t>NHỮNG</a:t>
                      </a:r>
                      <a:r>
                        <a:rPr lang="en-US" baseline="0" dirty="0"/>
                        <a:t> VIỆC CẦN LÀM THỂ HIỆN QUYỀN TRẺ EM</a:t>
                      </a:r>
                      <a:endParaRPr lang="en-US" dirty="0"/>
                    </a:p>
                  </a:txBody>
                  <a:tcPr/>
                </a:tc>
                <a:extLst>
                  <a:ext uri="{0D108BD9-81ED-4DB2-BD59-A6C34878D82A}">
                    <a16:rowId xmlns:a16="http://schemas.microsoft.com/office/drawing/2014/main" val="10000"/>
                  </a:ext>
                </a:extLst>
              </a:tr>
              <a:tr h="575081">
                <a:tc>
                  <a:txBody>
                    <a:bodyPr/>
                    <a:lstStyle/>
                    <a:p>
                      <a:pPr algn="ctr"/>
                      <a:r>
                        <a:rPr lang="en-US" dirty="0"/>
                        <a:t>1</a:t>
                      </a:r>
                    </a:p>
                  </a:txBody>
                  <a:tcPr/>
                </a:tc>
                <a:tc>
                  <a:txBody>
                    <a:bodyPr/>
                    <a:lstStyle/>
                    <a:p>
                      <a:pPr algn="l"/>
                      <a:r>
                        <a:rPr lang="en-US" dirty="0" err="1"/>
                        <a:t>Trong</a:t>
                      </a:r>
                      <a:r>
                        <a:rPr lang="en-US" baseline="0" dirty="0"/>
                        <a:t> </a:t>
                      </a:r>
                      <a:r>
                        <a:rPr lang="en-US" baseline="0" dirty="0" err="1"/>
                        <a:t>học</a:t>
                      </a:r>
                      <a:r>
                        <a:rPr lang="en-US" baseline="0" dirty="0"/>
                        <a:t> </a:t>
                      </a:r>
                      <a:r>
                        <a:rPr lang="en-US" baseline="0" dirty="0" err="1"/>
                        <a:t>tập</a:t>
                      </a:r>
                      <a:endParaRPr lang="en-US" dirty="0"/>
                    </a:p>
                  </a:txBody>
                  <a:tcPr/>
                </a:tc>
                <a:tc>
                  <a:txBody>
                    <a:bodyPr/>
                    <a:lstStyle/>
                    <a:p>
                      <a:endParaRPr lang="en-US" dirty="0"/>
                    </a:p>
                  </a:txBody>
                  <a:tcPr/>
                </a:tc>
                <a:extLst>
                  <a:ext uri="{0D108BD9-81ED-4DB2-BD59-A6C34878D82A}">
                    <a16:rowId xmlns:a16="http://schemas.microsoft.com/office/drawing/2014/main" val="10001"/>
                  </a:ext>
                </a:extLst>
              </a:tr>
              <a:tr h="720794">
                <a:tc>
                  <a:txBody>
                    <a:bodyPr/>
                    <a:lstStyle/>
                    <a:p>
                      <a:pPr algn="ctr"/>
                      <a:r>
                        <a:rPr lang="en-US" dirty="0"/>
                        <a:t>2</a:t>
                      </a:r>
                    </a:p>
                  </a:txBody>
                  <a:tcPr/>
                </a:tc>
                <a:tc>
                  <a:txBody>
                    <a:bodyPr/>
                    <a:lstStyle/>
                    <a:p>
                      <a:pPr algn="l"/>
                      <a:r>
                        <a:rPr lang="en-US" dirty="0" err="1"/>
                        <a:t>Trong</a:t>
                      </a:r>
                      <a:r>
                        <a:rPr lang="en-US" baseline="0" dirty="0"/>
                        <a:t> </a:t>
                      </a:r>
                      <a:r>
                        <a:rPr lang="en-US" baseline="0" dirty="0" err="1"/>
                        <a:t>quan</a:t>
                      </a:r>
                      <a:r>
                        <a:rPr lang="en-US" baseline="0" dirty="0"/>
                        <a:t> </a:t>
                      </a:r>
                      <a:r>
                        <a:rPr lang="en-US" baseline="0" dirty="0" err="1"/>
                        <a:t>hệ</a:t>
                      </a:r>
                      <a:r>
                        <a:rPr lang="en-US" baseline="0" dirty="0"/>
                        <a:t> </a:t>
                      </a:r>
                      <a:r>
                        <a:rPr lang="en-US" baseline="0" dirty="0" err="1"/>
                        <a:t>với</a:t>
                      </a:r>
                      <a:r>
                        <a:rPr lang="en-US" baseline="0" dirty="0"/>
                        <a:t> </a:t>
                      </a:r>
                      <a:r>
                        <a:rPr lang="en-US" baseline="0" dirty="0" err="1"/>
                        <a:t>mọi</a:t>
                      </a:r>
                      <a:r>
                        <a:rPr lang="en-US" baseline="0" dirty="0"/>
                        <a:t> </a:t>
                      </a:r>
                      <a:r>
                        <a:rPr lang="en-US" baseline="0" dirty="0" err="1"/>
                        <a:t>người</a:t>
                      </a:r>
                      <a:r>
                        <a:rPr lang="en-US" baseline="0" dirty="0"/>
                        <a:t> </a:t>
                      </a:r>
                      <a:r>
                        <a:rPr lang="en-US" baseline="0" dirty="0" err="1"/>
                        <a:t>khi</a:t>
                      </a:r>
                      <a:r>
                        <a:rPr lang="en-US" baseline="0" dirty="0"/>
                        <a:t> ở </a:t>
                      </a:r>
                      <a:r>
                        <a:rPr lang="en-US" baseline="0" dirty="0" err="1"/>
                        <a:t>nhà</a:t>
                      </a:r>
                      <a:endParaRPr lang="en-US" dirty="0"/>
                    </a:p>
                  </a:txBody>
                  <a:tcPr/>
                </a:tc>
                <a:tc>
                  <a:txBody>
                    <a:bodyPr/>
                    <a:lstStyle/>
                    <a:p>
                      <a:endParaRPr lang="en-US" dirty="0"/>
                    </a:p>
                  </a:txBody>
                  <a:tcPr/>
                </a:tc>
                <a:extLst>
                  <a:ext uri="{0D108BD9-81ED-4DB2-BD59-A6C34878D82A}">
                    <a16:rowId xmlns:a16="http://schemas.microsoft.com/office/drawing/2014/main" val="10002"/>
                  </a:ext>
                </a:extLst>
              </a:tr>
              <a:tr h="720794">
                <a:tc>
                  <a:txBody>
                    <a:bodyPr/>
                    <a:lstStyle/>
                    <a:p>
                      <a:pPr algn="ctr"/>
                      <a:r>
                        <a:rPr lang="en-US" dirty="0"/>
                        <a:t>3</a:t>
                      </a:r>
                    </a:p>
                  </a:txBody>
                  <a:tcPr/>
                </a:tc>
                <a:tc>
                  <a:txBody>
                    <a:bodyPr/>
                    <a:lstStyle/>
                    <a:p>
                      <a:pPr algn="l"/>
                      <a:r>
                        <a:rPr lang="en-US" dirty="0" err="1"/>
                        <a:t>Trong</a:t>
                      </a:r>
                      <a:r>
                        <a:rPr lang="en-US" dirty="0"/>
                        <a:t> </a:t>
                      </a:r>
                      <a:r>
                        <a:rPr lang="en-US" dirty="0" err="1"/>
                        <a:t>quan</a:t>
                      </a:r>
                      <a:r>
                        <a:rPr lang="en-US" dirty="0"/>
                        <a:t> </a:t>
                      </a:r>
                      <a:r>
                        <a:rPr lang="en-US" dirty="0" err="1"/>
                        <a:t>hệ</a:t>
                      </a:r>
                      <a:r>
                        <a:rPr lang="en-US" baseline="0" dirty="0"/>
                        <a:t> </a:t>
                      </a:r>
                      <a:r>
                        <a:rPr lang="en-US" baseline="0" dirty="0" err="1"/>
                        <a:t>với</a:t>
                      </a:r>
                      <a:r>
                        <a:rPr lang="en-US" baseline="0" dirty="0"/>
                        <a:t> </a:t>
                      </a:r>
                      <a:r>
                        <a:rPr lang="en-US" baseline="0" dirty="0" err="1"/>
                        <a:t>mọi</a:t>
                      </a:r>
                      <a:r>
                        <a:rPr lang="en-US" baseline="0" dirty="0"/>
                        <a:t> </a:t>
                      </a:r>
                      <a:r>
                        <a:rPr lang="en-US" baseline="0" dirty="0" err="1"/>
                        <a:t>người</a:t>
                      </a:r>
                      <a:r>
                        <a:rPr lang="en-US" baseline="0" dirty="0"/>
                        <a:t> </a:t>
                      </a:r>
                      <a:r>
                        <a:rPr lang="en-US" baseline="0" dirty="0" err="1"/>
                        <a:t>khi</a:t>
                      </a:r>
                      <a:r>
                        <a:rPr lang="en-US" baseline="0" dirty="0"/>
                        <a:t> ở </a:t>
                      </a:r>
                      <a:r>
                        <a:rPr lang="en-US" baseline="0" dirty="0" err="1"/>
                        <a:t>trường</a:t>
                      </a:r>
                      <a:endParaRPr lang="en-US" dirty="0"/>
                    </a:p>
                  </a:txBody>
                  <a:tcPr/>
                </a:tc>
                <a:tc>
                  <a:txBody>
                    <a:bodyPr/>
                    <a:lstStyle/>
                    <a:p>
                      <a:endParaRPr lang="en-US"/>
                    </a:p>
                  </a:txBody>
                  <a:tcPr/>
                </a:tc>
                <a:extLst>
                  <a:ext uri="{0D108BD9-81ED-4DB2-BD59-A6C34878D82A}">
                    <a16:rowId xmlns:a16="http://schemas.microsoft.com/office/drawing/2014/main" val="10003"/>
                  </a:ext>
                </a:extLst>
              </a:tr>
              <a:tr h="720794">
                <a:tc>
                  <a:txBody>
                    <a:bodyPr/>
                    <a:lstStyle/>
                    <a:p>
                      <a:pPr algn="ctr"/>
                      <a:r>
                        <a:rPr lang="en-US" dirty="0"/>
                        <a:t>4</a:t>
                      </a:r>
                    </a:p>
                  </a:txBody>
                  <a:tcPr/>
                </a:tc>
                <a:tc>
                  <a:txBody>
                    <a:bodyPr/>
                    <a:lstStyle/>
                    <a:p>
                      <a:pPr algn="l"/>
                      <a:r>
                        <a:rPr lang="en-US" dirty="0" err="1"/>
                        <a:t>Trong</a:t>
                      </a:r>
                      <a:r>
                        <a:rPr lang="en-US" dirty="0"/>
                        <a:t> </a:t>
                      </a:r>
                      <a:r>
                        <a:rPr lang="en-US" dirty="0" err="1"/>
                        <a:t>quan</a:t>
                      </a:r>
                      <a:r>
                        <a:rPr lang="en-US" dirty="0"/>
                        <a:t> </a:t>
                      </a:r>
                      <a:r>
                        <a:rPr lang="en-US" dirty="0" err="1"/>
                        <a:t>hệ</a:t>
                      </a:r>
                      <a:r>
                        <a:rPr lang="en-US" baseline="0" dirty="0"/>
                        <a:t> </a:t>
                      </a:r>
                      <a:r>
                        <a:rPr lang="en-US" baseline="0" dirty="0" err="1"/>
                        <a:t>với</a:t>
                      </a:r>
                      <a:r>
                        <a:rPr lang="en-US" baseline="0" dirty="0"/>
                        <a:t> </a:t>
                      </a:r>
                      <a:r>
                        <a:rPr lang="en-US" baseline="0" dirty="0" err="1"/>
                        <a:t>mọi</a:t>
                      </a:r>
                      <a:r>
                        <a:rPr lang="en-US" baseline="0" dirty="0"/>
                        <a:t> </a:t>
                      </a:r>
                      <a:r>
                        <a:rPr lang="en-US" baseline="0" dirty="0" err="1"/>
                        <a:t>người</a:t>
                      </a:r>
                      <a:r>
                        <a:rPr lang="en-US" baseline="0" dirty="0"/>
                        <a:t> ở </a:t>
                      </a:r>
                      <a:r>
                        <a:rPr lang="en-US" baseline="0" dirty="0" err="1"/>
                        <a:t>ngoài</a:t>
                      </a:r>
                      <a:r>
                        <a:rPr lang="en-US" baseline="0" dirty="0"/>
                        <a:t> </a:t>
                      </a:r>
                      <a:r>
                        <a:rPr lang="en-US" baseline="0" dirty="0" err="1"/>
                        <a:t>xã</a:t>
                      </a:r>
                      <a:r>
                        <a:rPr lang="en-US" baseline="0" dirty="0"/>
                        <a:t> </a:t>
                      </a:r>
                      <a:r>
                        <a:rPr lang="en-US" baseline="0" dirty="0" err="1"/>
                        <a:t>hội</a:t>
                      </a:r>
                      <a:endParaRPr lang="en-US" dirty="0"/>
                    </a:p>
                  </a:txBody>
                  <a:tcPr/>
                </a:tc>
                <a:tc>
                  <a:txBody>
                    <a:bodyPr/>
                    <a:lstStyle/>
                    <a:p>
                      <a:endParaRPr lang="en-US"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0790348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a:spLocks noChangeArrowheads="1"/>
          </p:cNvSpPr>
          <p:nvPr/>
        </p:nvSpPr>
        <p:spPr bwMode="auto">
          <a:xfrm>
            <a:off x="401220" y="3162782"/>
            <a:ext cx="1105269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vi-VN" altLang="en-US" sz="5400" b="1" dirty="0">
                <a:solidFill>
                  <a:srgbClr val="FF0000"/>
                </a:solidFill>
                <a:latin typeface="#9Slide05 Fourth" panose="00000500000000000000" pitchFamily="2" charset="0"/>
                <a:ea typeface="Helvetica Neue"/>
                <a:cs typeface="Helvetica Neue"/>
              </a:rPr>
              <a:t>QUYỀN TRẺ EM</a:t>
            </a:r>
            <a:endParaRPr lang="en-SG" altLang="en-US" sz="5400" b="1" dirty="0">
              <a:solidFill>
                <a:srgbClr val="0000FF"/>
              </a:solidFill>
              <a:latin typeface="#9Slide05 Fourth" panose="00000500000000000000" pitchFamily="2" charset="0"/>
            </a:endParaRPr>
          </a:p>
        </p:txBody>
      </p:sp>
      <p:pic>
        <p:nvPicPr>
          <p:cNvPr id="13" name="Shape 1"/>
          <p:cNvPicPr/>
          <p:nvPr/>
        </p:nvPicPr>
        <p:blipFill>
          <a:blip r:embed="rId2"/>
          <a:stretch/>
        </p:blipFill>
        <p:spPr>
          <a:xfrm>
            <a:off x="11033760" y="0"/>
            <a:ext cx="1158240" cy="1048385"/>
          </a:xfrm>
          <a:prstGeom prst="rect">
            <a:avLst/>
          </a:prstGeom>
          <a:noFill/>
          <a:ln>
            <a:noFill/>
          </a:ln>
        </p:spPr>
      </p:pic>
      <p:pic>
        <p:nvPicPr>
          <p:cNvPr id="2" name="Picture 1"/>
          <p:cNvPicPr>
            <a:picLocks noChangeAspect="1"/>
          </p:cNvPicPr>
          <p:nvPr/>
        </p:nvPicPr>
        <p:blipFill>
          <a:blip r:embed="rId3"/>
          <a:stretch>
            <a:fillRect/>
          </a:stretch>
        </p:blipFill>
        <p:spPr>
          <a:xfrm>
            <a:off x="401220" y="118615"/>
            <a:ext cx="3269411" cy="2819401"/>
          </a:xfrm>
          <a:prstGeom prst="rect">
            <a:avLst/>
          </a:prstGeom>
        </p:spPr>
      </p:pic>
      <p:pic>
        <p:nvPicPr>
          <p:cNvPr id="3" name="Picture 2"/>
          <p:cNvPicPr>
            <a:picLocks noChangeAspect="1"/>
          </p:cNvPicPr>
          <p:nvPr/>
        </p:nvPicPr>
        <p:blipFill>
          <a:blip r:embed="rId4"/>
          <a:stretch>
            <a:fillRect/>
          </a:stretch>
        </p:blipFill>
        <p:spPr>
          <a:xfrm>
            <a:off x="4093043" y="152401"/>
            <a:ext cx="3722490" cy="2819400"/>
          </a:xfrm>
          <a:prstGeom prst="rect">
            <a:avLst/>
          </a:prstGeom>
        </p:spPr>
      </p:pic>
      <p:pic>
        <p:nvPicPr>
          <p:cNvPr id="4" name="Picture 3"/>
          <p:cNvPicPr>
            <a:picLocks noChangeAspect="1"/>
          </p:cNvPicPr>
          <p:nvPr/>
        </p:nvPicPr>
        <p:blipFill>
          <a:blip r:embed="rId5"/>
          <a:stretch>
            <a:fillRect/>
          </a:stretch>
        </p:blipFill>
        <p:spPr>
          <a:xfrm>
            <a:off x="8105687" y="236500"/>
            <a:ext cx="3681577" cy="2819401"/>
          </a:xfrm>
          <a:prstGeom prst="rect">
            <a:avLst/>
          </a:prstGeom>
        </p:spPr>
      </p:pic>
      <p:pic>
        <p:nvPicPr>
          <p:cNvPr id="5" name="Picture 4"/>
          <p:cNvPicPr>
            <a:picLocks noChangeAspect="1"/>
          </p:cNvPicPr>
          <p:nvPr/>
        </p:nvPicPr>
        <p:blipFill>
          <a:blip r:embed="rId6"/>
          <a:stretch>
            <a:fillRect/>
          </a:stretch>
        </p:blipFill>
        <p:spPr>
          <a:xfrm>
            <a:off x="401220" y="3939148"/>
            <a:ext cx="3269411" cy="2867407"/>
          </a:xfrm>
          <a:prstGeom prst="rect">
            <a:avLst/>
          </a:prstGeom>
        </p:spPr>
      </p:pic>
      <p:pic>
        <p:nvPicPr>
          <p:cNvPr id="6" name="Picture 5"/>
          <p:cNvPicPr>
            <a:picLocks noChangeAspect="1"/>
          </p:cNvPicPr>
          <p:nvPr/>
        </p:nvPicPr>
        <p:blipFill>
          <a:blip r:embed="rId7"/>
          <a:stretch>
            <a:fillRect/>
          </a:stretch>
        </p:blipFill>
        <p:spPr>
          <a:xfrm>
            <a:off x="4093042" y="4086112"/>
            <a:ext cx="3722490" cy="2573480"/>
          </a:xfrm>
          <a:prstGeom prst="rect">
            <a:avLst/>
          </a:prstGeom>
        </p:spPr>
      </p:pic>
      <p:pic>
        <p:nvPicPr>
          <p:cNvPr id="7" name="Picture 6"/>
          <p:cNvPicPr>
            <a:picLocks noChangeAspect="1"/>
          </p:cNvPicPr>
          <p:nvPr/>
        </p:nvPicPr>
        <p:blipFill>
          <a:blip r:embed="rId8"/>
          <a:stretch>
            <a:fillRect/>
          </a:stretch>
        </p:blipFill>
        <p:spPr>
          <a:xfrm>
            <a:off x="8124083" y="4081549"/>
            <a:ext cx="3644787" cy="2745382"/>
          </a:xfrm>
          <a:prstGeom prst="rect">
            <a:avLst/>
          </a:prstGeom>
        </p:spPr>
      </p:pic>
    </p:spTree>
    <p:extLst>
      <p:ext uri="{BB962C8B-B14F-4D97-AF65-F5344CB8AC3E}">
        <p14:creationId xmlns:p14="http://schemas.microsoft.com/office/powerpoint/2010/main" val="1546332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48268"/>
            <a:ext cx="9902459" cy="5745745"/>
            <a:chOff x="1259802" y="248268"/>
            <a:chExt cx="9902459" cy="5745745"/>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626242"/>
                <a:ext cx="1499176" cy="1499176"/>
              </a:xfrm>
              <a:prstGeom prst="rect">
                <a:avLst/>
              </a:prstGeom>
              <a:noFill/>
              <a:ln>
                <a:noFill/>
              </a:ln>
            </p:spPr>
          </p:pic>
        </p:grpSp>
        <p:sp>
          <p:nvSpPr>
            <p:cNvPr id="10" name="Rectangle 9"/>
            <p:cNvSpPr>
              <a:spLocks noChangeArrowheads="1"/>
            </p:cNvSpPr>
            <p:nvPr/>
          </p:nvSpPr>
          <p:spPr bwMode="auto">
            <a:xfrm>
              <a:off x="1489325" y="1760932"/>
              <a:ext cx="3315855"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400" b="1" dirty="0" err="1">
                  <a:solidFill>
                    <a:srgbClr val="0000FF"/>
                  </a:solidFill>
                  <a:latin typeface="#9Slide05 Fourth" panose="00000500000000000000" pitchFamily="2" charset="0"/>
                  <a:ea typeface="Helvetica Neue"/>
                  <a:cs typeface="Helvetica Neue"/>
                </a:rPr>
                <a:t>Bài</a:t>
              </a:r>
              <a:r>
                <a:rPr lang="en-US" altLang="en-US" sz="4400" b="1" dirty="0">
                  <a:solidFill>
                    <a:srgbClr val="0000FF"/>
                  </a:solidFill>
                  <a:latin typeface="#9Slide05 Fourth" panose="00000500000000000000" pitchFamily="2" charset="0"/>
                  <a:ea typeface="Helvetica Neue"/>
                  <a:cs typeface="Helvetica Neue"/>
                </a:rPr>
                <a:t> 12:</a:t>
              </a:r>
              <a:r>
                <a:rPr lang="en-US" altLang="en-US" sz="4400" b="1" dirty="0">
                  <a:solidFill>
                    <a:srgbClr val="FF0000"/>
                  </a:solidFill>
                  <a:latin typeface="#9Slide05 Fourth" panose="00000500000000000000" pitchFamily="2" charset="0"/>
                  <a:ea typeface="Helvetica Neue"/>
                  <a:cs typeface="Helvetica Neue"/>
                </a:rPr>
                <a:t> </a:t>
              </a:r>
            </a:p>
            <a:p>
              <a:pPr algn="ctr" eaLnBrk="0" fontAlgn="base" hangingPunct="0">
                <a:spcBef>
                  <a:spcPct val="0"/>
                </a:spcBef>
                <a:spcAft>
                  <a:spcPct val="0"/>
                </a:spcAft>
              </a:pPr>
              <a:r>
                <a:rPr lang="en-US" altLang="en-US" sz="4400" b="1" dirty="0">
                  <a:solidFill>
                    <a:srgbClr val="FF0000"/>
                  </a:solidFill>
                  <a:latin typeface="#9Slide05 Fourth" panose="00000500000000000000" pitchFamily="2" charset="0"/>
                  <a:ea typeface="Helvetica Neue"/>
                  <a:cs typeface="Helvetica Neue"/>
                </a:rPr>
                <a:t>QUYỀN TRẺ EM</a:t>
              </a:r>
              <a:endParaRPr lang="en-SG" altLang="en-US" sz="4400" b="1" dirty="0">
                <a:solidFill>
                  <a:srgbClr val="0000FF"/>
                </a:solidFill>
                <a:latin typeface="#9Slide05 Fourth" panose="00000500000000000000" pitchFamily="2"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307590" y="977388"/>
              <a:ext cx="4854671" cy="5016625"/>
            </a:xfrm>
            <a:prstGeom prst="rect">
              <a:avLst/>
            </a:prstGeom>
            <a:noFill/>
            <a:ln w="9525">
              <a:noFill/>
              <a:miter lim="800000"/>
              <a:headEnd/>
              <a:tailEnd/>
            </a:ln>
          </p:spPr>
        </p:pic>
        <p:sp>
          <p:nvSpPr>
            <p:cNvPr id="16" name="Rectangle 189"/>
            <p:cNvSpPr>
              <a:spLocks noChangeArrowheads="1"/>
            </p:cNvSpPr>
            <p:nvPr/>
          </p:nvSpPr>
          <p:spPr bwMode="auto">
            <a:xfrm>
              <a:off x="7238652" y="2622089"/>
              <a:ext cx="2667000" cy="1077218"/>
            </a:xfrm>
            <a:prstGeom prst="rect">
              <a:avLst/>
            </a:prstGeom>
            <a:noFill/>
            <a:ln>
              <a:noFill/>
            </a:ln>
            <a:effectLst/>
          </p:spPr>
          <p:txBody>
            <a:bodyPr anchor="ctr">
              <a:spAutoFit/>
            </a:bodyPr>
            <a:lstStyle/>
            <a:p>
              <a:pPr algn="ctr">
                <a:defRPr/>
              </a:pPr>
              <a:r>
                <a:rPr lang="en-US" altLang="zh-CN" sz="3200" b="1" kern="0" dirty="0">
                  <a:solidFill>
                    <a:srgbClr val="0000FF"/>
                  </a:solidFill>
                  <a:latin typeface="SVN-Vanilla Daisy Pro" panose="00000500000000000000" pitchFamily="2" charset="0"/>
                  <a:ea typeface="微软雅黑" pitchFamily="34" charset="-122"/>
                  <a:cs typeface="Times New Roman" pitchFamily="18" charset="0"/>
                </a:rPr>
                <a:t>II.</a:t>
              </a:r>
            </a:p>
            <a:p>
              <a:pPr algn="ctr">
                <a:defRPr/>
              </a:pPr>
              <a:r>
                <a:rPr lang="en-US" altLang="zh-CN" sz="3200" b="1" kern="0" dirty="0">
                  <a:solidFill>
                    <a:srgbClr val="0000FF"/>
                  </a:solidFill>
                  <a:latin typeface="SVN-Vanilla Daisy Pro" panose="00000500000000000000" pitchFamily="2" charset="0"/>
                  <a:ea typeface="微软雅黑" pitchFamily="34" charset="-122"/>
                  <a:cs typeface="Times New Roman" pitchFamily="18" charset="0"/>
                </a:rPr>
                <a:t>KHÁM PHÁ</a:t>
              </a:r>
            </a:p>
          </p:txBody>
        </p:sp>
      </p:grpSp>
      <p:pic>
        <p:nvPicPr>
          <p:cNvPr id="17"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3435335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oogle Shape;164;p9"/>
          <p:cNvPicPr preferRelativeResize="0"/>
          <p:nvPr/>
        </p:nvPicPr>
        <p:blipFill rotWithShape="1">
          <a:blip r:embed="rId4">
            <a:alphaModFix/>
          </a:blip>
          <a:srcRect l="15285" t="10430" r="46645" b="11190"/>
          <a:stretch/>
        </p:blipFill>
        <p:spPr>
          <a:xfrm>
            <a:off x="-1130487" y="-274224"/>
            <a:ext cx="13897706" cy="7552607"/>
          </a:xfrm>
          <a:prstGeom prst="rect">
            <a:avLst/>
          </a:prstGeom>
          <a:noFill/>
          <a:ln>
            <a:noFill/>
          </a:ln>
        </p:spPr>
      </p:pic>
      <p:sp>
        <p:nvSpPr>
          <p:cNvPr id="6" name="Rectangle 5"/>
          <p:cNvSpPr/>
          <p:nvPr/>
        </p:nvSpPr>
        <p:spPr>
          <a:xfrm>
            <a:off x="1292175" y="4434472"/>
            <a:ext cx="9959201" cy="2097679"/>
          </a:xfrm>
          <a:prstGeom prst="rect">
            <a:avLst/>
          </a:prstGeom>
          <a:solidFill>
            <a:schemeClr val="accent4">
              <a:lumMod val="20000"/>
              <a:lumOff val="8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a:ln>
                <a:noFill/>
              </a:ln>
              <a:solidFill>
                <a:prstClr val="black"/>
              </a:solidFill>
              <a:effectLst/>
              <a:uLnTx/>
              <a:uFillTx/>
              <a:latin typeface="Calibri"/>
              <a:ea typeface="+mn-ea"/>
              <a:cs typeface="+mn-cs"/>
            </a:endParaRPr>
          </a:p>
        </p:txBody>
      </p:sp>
      <p:sp>
        <p:nvSpPr>
          <p:cNvPr id="12" name="TextBox 11"/>
          <p:cNvSpPr txBox="1">
            <a:spLocks noChangeArrowheads="1"/>
          </p:cNvSpPr>
          <p:nvPr/>
        </p:nvSpPr>
        <p:spPr bwMode="auto">
          <a:xfrm>
            <a:off x="1943100" y="570886"/>
            <a:ext cx="8115301"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50000"/>
              </a:lnSpc>
              <a:spcBef>
                <a:spcPct val="0"/>
              </a:spcBef>
              <a:spcAft>
                <a:spcPct val="0"/>
              </a:spcAft>
              <a:buFontTx/>
              <a:buNone/>
            </a:pPr>
            <a:r>
              <a:rPr lang="en-US" altLang="en-US" sz="4400" b="1" dirty="0">
                <a:solidFill>
                  <a:srgbClr val="FF0000"/>
                </a:solidFill>
                <a:latin typeface="SVN-Vanilla Daisy Pro" panose="00000500000000000000" pitchFamily="2" charset="0"/>
                <a:ea typeface="微软雅黑" panose="020B0503020204020204" pitchFamily="34" charset="-122"/>
                <a:cs typeface="Times New Roman" panose="02020603050405020304" pitchFamily="18" charset="0"/>
              </a:rPr>
              <a:t>THẨM THẤU ÂM NHẠC</a:t>
            </a:r>
            <a:endParaRPr lang="it-IT" altLang="en-US" sz="4400" b="1" dirty="0">
              <a:solidFill>
                <a:srgbClr val="FF0000"/>
              </a:solidFill>
              <a:latin typeface="SVN-Vanilla Daisy Pro" panose="00000500000000000000" pitchFamily="2" charset="0"/>
              <a:ea typeface="微软雅黑" panose="020B0503020204020204" pitchFamily="34" charset="-122"/>
              <a:cs typeface="Times New Roman" panose="02020603050405020304" pitchFamily="18" charset="0"/>
            </a:endParaRPr>
          </a:p>
        </p:txBody>
      </p:sp>
      <p:sp>
        <p:nvSpPr>
          <p:cNvPr id="3" name="Rectangle 2"/>
          <p:cNvSpPr/>
          <p:nvPr/>
        </p:nvSpPr>
        <p:spPr>
          <a:xfrm>
            <a:off x="808892" y="3909202"/>
            <a:ext cx="10242281" cy="2259658"/>
          </a:xfrm>
          <a:prstGeom prst="rect">
            <a:avLst/>
          </a:prstGeom>
        </p:spPr>
        <p:txBody>
          <a:bodyPr wrap="square">
            <a:spAutoFit/>
          </a:bodyPr>
          <a:lstStyle/>
          <a:p>
            <a:pPr marR="0" lvl="0" algn="just">
              <a:lnSpc>
                <a:spcPct val="112000"/>
              </a:lnSpc>
              <a:spcBef>
                <a:spcPts val="0"/>
              </a:spcBef>
              <a:spcAft>
                <a:spcPts val="200"/>
              </a:spcAft>
              <a:buClr>
                <a:srgbClr val="1D02DA"/>
              </a:buClr>
              <a:buSzPts val="1000"/>
              <a:tabLst>
                <a:tab pos="334645" algn="l"/>
              </a:tabLst>
            </a:pP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Nghe</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bài</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hát</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Quyền</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trẻ</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em</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Nhạc</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và</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lời</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Trịnh</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Vĩnh</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Thành</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và</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trả</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lời</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câu</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hỏi</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a:t>
            </a:r>
          </a:p>
          <a:p>
            <a:pPr marR="0" lvl="0" algn="just">
              <a:lnSpc>
                <a:spcPct val="112000"/>
              </a:lnSpc>
              <a:spcBef>
                <a:spcPts val="0"/>
              </a:spcBef>
              <a:spcAft>
                <a:spcPts val="200"/>
              </a:spcAft>
              <a:buClr>
                <a:srgbClr val="1D02DA"/>
              </a:buClr>
              <a:buSzPts val="1000"/>
              <a:tabLst>
                <a:tab pos="334645" algn="l"/>
              </a:tabLst>
            </a:pP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1.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Nội</a:t>
            </a: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 dung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bài</a:t>
            </a: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hát</a:t>
            </a: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thể</a:t>
            </a: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hiện</a:t>
            </a: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điều</a:t>
            </a: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gì</a:t>
            </a:r>
            <a:r>
              <a:rPr lang="vi-VN" sz="2400" dirty="0">
                <a:solidFill>
                  <a:srgbClr val="1D02DA"/>
                </a:solidFill>
                <a:latin typeface="Arial" panose="020B0604020202020204" pitchFamily="34" charset="0"/>
                <a:ea typeface="Arial" panose="020B0604020202020204" pitchFamily="34" charset="0"/>
                <a:cs typeface="Arial" panose="020B0604020202020204" pitchFamily="34" charset="0"/>
              </a:rPr>
              <a:t>?</a:t>
            </a:r>
            <a:endParaRPr lang="en-US" sz="2400" dirty="0">
              <a:latin typeface="Arial" panose="020B0604020202020204" pitchFamily="34" charset="0"/>
              <a:ea typeface="Arial" panose="020B0604020202020204" pitchFamily="34" charset="0"/>
              <a:cs typeface="Arial" panose="020B0604020202020204" pitchFamily="34" charset="0"/>
            </a:endParaRPr>
          </a:p>
          <a:p>
            <a:pPr marR="0" lvl="0" algn="just">
              <a:lnSpc>
                <a:spcPct val="115000"/>
              </a:lnSpc>
              <a:spcBef>
                <a:spcPts val="0"/>
              </a:spcBef>
              <a:spcAft>
                <a:spcPts val="200"/>
              </a:spcAft>
              <a:buClr>
                <a:srgbClr val="1D02DA"/>
              </a:buClr>
              <a:buSzPts val="1000"/>
              <a:tabLst>
                <a:tab pos="328930" algn="l"/>
              </a:tabLst>
            </a:pP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2.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Những</a:t>
            </a: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 ca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từ</a:t>
            </a: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nào</a:t>
            </a: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trong</a:t>
            </a: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bài</a:t>
            </a: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hát</a:t>
            </a: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thể</a:t>
            </a: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hiện</a:t>
            </a: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nội</a:t>
            </a: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 dung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đó</a:t>
            </a:r>
            <a:r>
              <a:rPr lang="vi-VN" sz="2400" dirty="0">
                <a:solidFill>
                  <a:srgbClr val="1D02DA"/>
                </a:solidFill>
                <a:latin typeface="Arial" panose="020B0604020202020204" pitchFamily="34" charset="0"/>
                <a:ea typeface="Arial" panose="020B0604020202020204" pitchFamily="34" charset="0"/>
                <a:cs typeface="Arial" panose="020B0604020202020204" pitchFamily="34" charset="0"/>
              </a:rPr>
              <a:t>?</a:t>
            </a:r>
            <a:endParaRPr lang="en-US" sz="2400" dirty="0">
              <a:solidFill>
                <a:srgbClr val="1D02DA"/>
              </a:solidFill>
              <a:latin typeface="Arial" panose="020B0604020202020204" pitchFamily="34" charset="0"/>
              <a:ea typeface="Arial" panose="020B0604020202020204" pitchFamily="34" charset="0"/>
              <a:cs typeface="Arial" panose="020B0604020202020204" pitchFamily="34" charset="0"/>
            </a:endParaRPr>
          </a:p>
          <a:p>
            <a:pPr marR="0" lvl="0" algn="just">
              <a:lnSpc>
                <a:spcPct val="115000"/>
              </a:lnSpc>
              <a:spcBef>
                <a:spcPts val="0"/>
              </a:spcBef>
              <a:spcAft>
                <a:spcPts val="200"/>
              </a:spcAft>
              <a:buClr>
                <a:srgbClr val="1D02DA"/>
              </a:buClr>
              <a:buSzPts val="1000"/>
              <a:tabLst>
                <a:tab pos="328930" algn="l"/>
              </a:tabLst>
            </a:pP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3.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Liệt</a:t>
            </a: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kê</a:t>
            </a: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những</a:t>
            </a: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quyền</a:t>
            </a: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mà</a:t>
            </a: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trẻ</a:t>
            </a: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em</a:t>
            </a: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mong</a:t>
            </a: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muốn</a:t>
            </a: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được</a:t>
            </a: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thể</a:t>
            </a: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hiện</a:t>
            </a: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trong</a:t>
            </a: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bài</a:t>
            </a:r>
            <a:r>
              <a:rPr lang="en-US" sz="2400" dirty="0">
                <a:solidFill>
                  <a:srgbClr val="1D02DA"/>
                </a:solidFill>
                <a:latin typeface="Arial" panose="020B0604020202020204" pitchFamily="34" charset="0"/>
                <a:ea typeface="Arial" panose="020B0604020202020204" pitchFamily="34" charset="0"/>
                <a:cs typeface="Arial" panose="020B0604020202020204" pitchFamily="34" charset="0"/>
              </a:rPr>
              <a:t> </a:t>
            </a:r>
            <a:r>
              <a:rPr lang="en-US" sz="2400" dirty="0" err="1">
                <a:solidFill>
                  <a:srgbClr val="1D02DA"/>
                </a:solidFill>
                <a:latin typeface="Arial" panose="020B0604020202020204" pitchFamily="34" charset="0"/>
                <a:ea typeface="Arial" panose="020B0604020202020204" pitchFamily="34" charset="0"/>
                <a:cs typeface="Arial" panose="020B0604020202020204" pitchFamily="34" charset="0"/>
              </a:rPr>
              <a:t>hát</a:t>
            </a:r>
            <a:endParaRPr lang="en-US" sz="2400" dirty="0">
              <a:latin typeface="Arial" panose="020B0604020202020204" pitchFamily="34" charset="0"/>
              <a:ea typeface="Arial" panose="020B0604020202020204" pitchFamily="34" charset="0"/>
              <a:cs typeface="Arial" panose="020B0604020202020204" pitchFamily="34" charset="0"/>
            </a:endParaRPr>
          </a:p>
        </p:txBody>
      </p:sp>
      <p:pic>
        <p:nvPicPr>
          <p:cNvPr id="10" name="Shape 1"/>
          <p:cNvPicPr/>
          <p:nvPr/>
        </p:nvPicPr>
        <p:blipFill>
          <a:blip r:embed="rId5"/>
          <a:stretch/>
        </p:blipFill>
        <p:spPr>
          <a:xfrm>
            <a:off x="11033760" y="0"/>
            <a:ext cx="1158240" cy="1048385"/>
          </a:xfrm>
          <a:prstGeom prst="rect">
            <a:avLst/>
          </a:prstGeom>
          <a:noFill/>
          <a:ln>
            <a:noFill/>
          </a:ln>
        </p:spPr>
      </p:pic>
      <p:pic>
        <p:nvPicPr>
          <p:cNvPr id="8" name="Picture 7"/>
          <p:cNvPicPr>
            <a:picLocks noChangeAspect="1"/>
          </p:cNvPicPr>
          <p:nvPr/>
        </p:nvPicPr>
        <p:blipFill>
          <a:blip r:embed="rId6"/>
          <a:stretch>
            <a:fillRect/>
          </a:stretch>
        </p:blipFill>
        <p:spPr>
          <a:xfrm>
            <a:off x="2892670" y="1678882"/>
            <a:ext cx="6110654" cy="2128187"/>
          </a:xfrm>
          <a:prstGeom prst="rect">
            <a:avLst/>
          </a:prstGeom>
        </p:spPr>
      </p:pic>
      <p:pic>
        <p:nvPicPr>
          <p:cNvPr id="2" name="QuyenTreEm-AnhMy-255237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917311" y="1678883"/>
            <a:ext cx="773135" cy="1120796"/>
          </a:xfrm>
          <a:prstGeom prst="rect">
            <a:avLst/>
          </a:prstGeom>
        </p:spPr>
      </p:pic>
    </p:spTree>
    <p:extLst>
      <p:ext uri="{BB962C8B-B14F-4D97-AF65-F5344CB8AC3E}">
        <p14:creationId xmlns:p14="http://schemas.microsoft.com/office/powerpoint/2010/main" val="394615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ircle(in)">
                                      <p:cBhvr>
                                        <p:cTn id="14" dur="2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down)">
                                      <p:cBhvr>
                                        <p:cTn id="2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2"/>
                </p:tgtEl>
              </p:cMediaNode>
            </p:audio>
          </p:childTnLst>
        </p:cTn>
      </p:par>
    </p:tnLst>
    <p:bldLst>
      <p:bldP spid="12"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oogle Shape;164;p9"/>
          <p:cNvPicPr preferRelativeResize="0"/>
          <p:nvPr/>
        </p:nvPicPr>
        <p:blipFill rotWithShape="1">
          <a:blip r:embed="rId2">
            <a:alphaModFix/>
          </a:blip>
          <a:srcRect l="15285" t="10430" r="46645" b="11190"/>
          <a:stretch/>
        </p:blipFill>
        <p:spPr>
          <a:xfrm>
            <a:off x="-1130487" y="-274224"/>
            <a:ext cx="13897706" cy="7552607"/>
          </a:xfrm>
          <a:prstGeom prst="rect">
            <a:avLst/>
          </a:prstGeom>
          <a:noFill/>
          <a:ln>
            <a:noFill/>
          </a:ln>
        </p:spPr>
      </p:pic>
      <p:sp>
        <p:nvSpPr>
          <p:cNvPr id="12" name="TextBox 11"/>
          <p:cNvSpPr txBox="1">
            <a:spLocks noChangeArrowheads="1"/>
          </p:cNvSpPr>
          <p:nvPr/>
        </p:nvSpPr>
        <p:spPr bwMode="auto">
          <a:xfrm>
            <a:off x="2242038" y="756137"/>
            <a:ext cx="781636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50000"/>
              </a:lnSpc>
              <a:spcBef>
                <a:spcPct val="0"/>
              </a:spcBef>
              <a:spcAft>
                <a:spcPct val="0"/>
              </a:spcAft>
              <a:buFontTx/>
              <a:buNone/>
            </a:pPr>
            <a:r>
              <a:rPr lang="en-US" altLang="en-US"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Quan</a:t>
            </a:r>
            <a:r>
              <a:rPr lang="en-US" altLang="en-US" b="1"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en-US"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sát</a:t>
            </a:r>
            <a:r>
              <a:rPr lang="en-US" altLang="en-US" b="1"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en-US"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tranh</a:t>
            </a:r>
            <a:r>
              <a:rPr lang="en-US" altLang="en-US" b="1"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en-US"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và</a:t>
            </a:r>
            <a:r>
              <a:rPr lang="en-US" altLang="en-US" b="1"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en-US"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đặt</a:t>
            </a:r>
            <a:r>
              <a:rPr lang="en-US" altLang="en-US" b="1"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en-US"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tên</a:t>
            </a:r>
            <a:r>
              <a:rPr lang="en-US" altLang="en-US" b="1"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en-US"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cho</a:t>
            </a:r>
            <a:r>
              <a:rPr lang="en-US" altLang="en-US" b="1"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en-US"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từng</a:t>
            </a:r>
            <a:r>
              <a:rPr lang="en-US" altLang="en-US" b="1"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en-US"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hình</a:t>
            </a:r>
            <a:r>
              <a:rPr lang="en-US" altLang="en-US" b="1" dirty="0">
                <a:solidFill>
                  <a:srgbClr val="FF0000"/>
                </a:solidFill>
                <a:latin typeface="Arial" panose="020B0604020202020204" pitchFamily="34" charset="0"/>
                <a:ea typeface="微软雅黑" panose="020B0503020204020204" pitchFamily="34" charset="-122"/>
                <a:cs typeface="Arial" panose="020B0604020202020204" pitchFamily="34" charset="0"/>
              </a:rPr>
              <a:t> </a:t>
            </a:r>
            <a:r>
              <a:rPr lang="en-US" altLang="en-US" b="1" dirty="0" err="1">
                <a:solidFill>
                  <a:srgbClr val="FF0000"/>
                </a:solidFill>
                <a:latin typeface="Arial" panose="020B0604020202020204" pitchFamily="34" charset="0"/>
                <a:ea typeface="微软雅黑" panose="020B0503020204020204" pitchFamily="34" charset="-122"/>
                <a:cs typeface="Arial" panose="020B0604020202020204" pitchFamily="34" charset="0"/>
              </a:rPr>
              <a:t>ảnh</a:t>
            </a:r>
            <a:endParaRPr lang="it-IT" altLang="en-US" b="1" dirty="0">
              <a:solidFill>
                <a:srgbClr val="FF0000"/>
              </a:solidFill>
              <a:latin typeface="Arial" panose="020B0604020202020204" pitchFamily="34" charset="0"/>
              <a:ea typeface="微软雅黑" panose="020B0503020204020204" pitchFamily="34" charset="-122"/>
              <a:cs typeface="Arial" panose="020B0604020202020204" pitchFamily="34" charset="0"/>
            </a:endParaRPr>
          </a:p>
        </p:txBody>
      </p:sp>
      <p:pic>
        <p:nvPicPr>
          <p:cNvPr id="10" name="Shape 1"/>
          <p:cNvPicPr/>
          <p:nvPr/>
        </p:nvPicPr>
        <p:blipFill>
          <a:blip r:embed="rId3"/>
          <a:stretch/>
        </p:blipFill>
        <p:spPr>
          <a:xfrm>
            <a:off x="11033760" y="0"/>
            <a:ext cx="1158240" cy="1048385"/>
          </a:xfrm>
          <a:prstGeom prst="rect">
            <a:avLst/>
          </a:prstGeom>
          <a:noFill/>
          <a:ln>
            <a:noFill/>
          </a:ln>
        </p:spPr>
      </p:pic>
      <p:sp>
        <p:nvSpPr>
          <p:cNvPr id="2" name="TextBox 1"/>
          <p:cNvSpPr txBox="1"/>
          <p:nvPr/>
        </p:nvSpPr>
        <p:spPr>
          <a:xfrm>
            <a:off x="1591407" y="1402898"/>
            <a:ext cx="9170377" cy="4835769"/>
          </a:xfrm>
          <a:prstGeom prst="rect">
            <a:avLst/>
          </a:prstGeom>
          <a:noFill/>
        </p:spPr>
        <p:txBody>
          <a:bodyPr wrap="square" rtlCol="0">
            <a:spAutoFit/>
          </a:bodyPr>
          <a:lstStyle/>
          <a:p>
            <a:endParaRPr lang="en-US" dirty="0"/>
          </a:p>
        </p:txBody>
      </p:sp>
      <p:pic>
        <p:nvPicPr>
          <p:cNvPr id="4" name="Picture 3"/>
          <p:cNvPicPr>
            <a:picLocks noChangeAspect="1"/>
          </p:cNvPicPr>
          <p:nvPr/>
        </p:nvPicPr>
        <p:blipFill>
          <a:blip r:embed="rId4"/>
          <a:stretch>
            <a:fillRect/>
          </a:stretch>
        </p:blipFill>
        <p:spPr>
          <a:xfrm>
            <a:off x="1820008" y="1776045"/>
            <a:ext cx="8238393" cy="3965331"/>
          </a:xfrm>
          <a:prstGeom prst="rect">
            <a:avLst/>
          </a:prstGeom>
        </p:spPr>
      </p:pic>
    </p:spTree>
    <p:extLst>
      <p:ext uri="{BB962C8B-B14F-4D97-AF65-F5344CB8AC3E}">
        <p14:creationId xmlns:p14="http://schemas.microsoft.com/office/powerpoint/2010/main" val="243967307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ÔN TOÁN 3: TRƯỜNG TIỂU HỌC ĐẰNG LÂM (16/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Box 3"/>
          <p:cNvSpPr txBox="1">
            <a:spLocks noChangeArrowheads="1"/>
          </p:cNvSpPr>
          <p:nvPr/>
        </p:nvSpPr>
        <p:spPr bwMode="auto">
          <a:xfrm>
            <a:off x="681487" y="527050"/>
            <a:ext cx="10679502" cy="4667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3200" b="1" dirty="0">
                <a:solidFill>
                  <a:srgbClr val="FF0000"/>
                </a:solidFill>
                <a:latin typeface="Algerian" panose="04020705040A02060702" pitchFamily="82" charset="0"/>
              </a:rPr>
              <a:t>PHIẾU HỌC TẬP</a:t>
            </a:r>
          </a:p>
          <a:p>
            <a:pPr algn="ctr">
              <a:lnSpc>
                <a:spcPct val="100000"/>
              </a:lnSpc>
              <a:spcBef>
                <a:spcPct val="0"/>
              </a:spcBef>
              <a:buFontTx/>
              <a:buNone/>
            </a:pPr>
            <a:r>
              <a:rPr lang="en-US" altLang="en-US" dirty="0" err="1">
                <a:solidFill>
                  <a:srgbClr val="FF0000"/>
                </a:solidFill>
                <a:latin typeface="Amazone" pitchFamily="66" charset="0"/>
              </a:rPr>
              <a:t>Họ</a:t>
            </a:r>
            <a:r>
              <a:rPr lang="en-US" altLang="en-US" dirty="0">
                <a:solidFill>
                  <a:srgbClr val="FF0000"/>
                </a:solidFill>
                <a:latin typeface="Amazone" pitchFamily="66" charset="0"/>
              </a:rPr>
              <a:t> </a:t>
            </a:r>
            <a:r>
              <a:rPr lang="en-US" altLang="en-US" dirty="0" err="1">
                <a:solidFill>
                  <a:srgbClr val="FF0000"/>
                </a:solidFill>
                <a:latin typeface="Amazone" pitchFamily="66" charset="0"/>
              </a:rPr>
              <a:t>và</a:t>
            </a:r>
            <a:r>
              <a:rPr lang="en-US" altLang="en-US" dirty="0">
                <a:solidFill>
                  <a:srgbClr val="FF0000"/>
                </a:solidFill>
                <a:latin typeface="Amazone" pitchFamily="66" charset="0"/>
              </a:rPr>
              <a:t> </a:t>
            </a:r>
            <a:r>
              <a:rPr lang="en-US" altLang="en-US" dirty="0" err="1">
                <a:solidFill>
                  <a:srgbClr val="FF0000"/>
                </a:solidFill>
                <a:latin typeface="Amazone" pitchFamily="66" charset="0"/>
              </a:rPr>
              <a:t>tên</a:t>
            </a:r>
            <a:r>
              <a:rPr lang="en-US" altLang="en-US" dirty="0">
                <a:solidFill>
                  <a:srgbClr val="FF0000"/>
                </a:solidFill>
                <a:latin typeface="Amazone" pitchFamily="66" charset="0"/>
              </a:rPr>
              <a:t>: …………………………..</a:t>
            </a:r>
            <a:r>
              <a:rPr lang="en-US" altLang="en-US" dirty="0" err="1">
                <a:solidFill>
                  <a:srgbClr val="FF0000"/>
                </a:solidFill>
                <a:latin typeface="Amazone" pitchFamily="66" charset="0"/>
              </a:rPr>
              <a:t>Tổ</a:t>
            </a:r>
            <a:r>
              <a:rPr lang="en-US" altLang="en-US" dirty="0">
                <a:solidFill>
                  <a:srgbClr val="FF0000"/>
                </a:solidFill>
                <a:latin typeface="Amazone" pitchFamily="66" charset="0"/>
              </a:rPr>
              <a:t>:……………………………</a:t>
            </a:r>
          </a:p>
          <a:p>
            <a:pPr marL="457200" lvl="0" indent="-457200">
              <a:buAutoNum type="arabicPeriod"/>
            </a:pPr>
            <a:r>
              <a:rPr lang="en-US" sz="2400" i="1" dirty="0" err="1">
                <a:latin typeface="Arial" panose="020B0604020202020204" pitchFamily="34" charset="0"/>
                <a:cs typeface="Arial" panose="020B0604020202020204" pitchFamily="34" charset="0"/>
              </a:rPr>
              <a:t>Cảm</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nghĩ</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sau</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khi</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nghe</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xong</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bài</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hát</a:t>
            </a:r>
            <a:r>
              <a:rPr lang="en-US" sz="2400" i="1" dirty="0">
                <a:latin typeface="Arial" panose="020B0604020202020204" pitchFamily="34" charset="0"/>
                <a:cs typeface="Arial" panose="020B0604020202020204" pitchFamily="34" charset="0"/>
              </a:rPr>
              <a:t> ?</a:t>
            </a:r>
            <a:endParaRPr lang="en-US" sz="2400" dirty="0">
              <a:latin typeface="Arial" panose="020B0604020202020204" pitchFamily="34" charset="0"/>
              <a:cs typeface="Arial" panose="020B0604020202020204" pitchFamily="34" charset="0"/>
            </a:endParaRPr>
          </a:p>
          <a:p>
            <a:pPr lvl="0">
              <a:buNone/>
            </a:pPr>
            <a:r>
              <a:rPr lang="en-US" sz="2400" dirty="0">
                <a:latin typeface="Arial" panose="020B0604020202020204" pitchFamily="34" charset="0"/>
                <a:cs typeface="Arial" panose="020B0604020202020204" pitchFamily="34" charset="0"/>
              </a:rPr>
              <a:t>………………………………………………………………………………………….</a:t>
            </a:r>
            <a:endParaRPr lang="en-US" sz="2400" dirty="0"/>
          </a:p>
          <a:p>
            <a:pPr>
              <a:buNone/>
            </a:pPr>
            <a:r>
              <a:rPr lang="en-US" sz="2400" i="1" dirty="0">
                <a:latin typeface="Arial" panose="020B0604020202020204" pitchFamily="34" charset="0"/>
                <a:cs typeface="Arial" panose="020B0604020202020204" pitchFamily="34" charset="0"/>
              </a:rPr>
              <a:t>2. </a:t>
            </a:r>
            <a:r>
              <a:rPr lang="en-US" sz="2400" i="1" dirty="0" err="1">
                <a:latin typeface="Arial" panose="020B0604020202020204" pitchFamily="34" charset="0"/>
                <a:cs typeface="Arial" panose="020B0604020202020204" pitchFamily="34" charset="0"/>
              </a:rPr>
              <a:t>Những</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quyền</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trẻ</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em</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mong</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muốn</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có</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được</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trong</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bài</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hát</a:t>
            </a:r>
            <a:r>
              <a:rPr lang="en-US" sz="2400" i="1" dirty="0">
                <a:latin typeface="Arial" panose="020B0604020202020204" pitchFamily="34" charset="0"/>
                <a:cs typeface="Arial" panose="020B0604020202020204" pitchFamily="34" charset="0"/>
              </a:rPr>
              <a:t>?</a:t>
            </a:r>
          </a:p>
          <a:p>
            <a:pPr>
              <a:buNone/>
            </a:pPr>
            <a:r>
              <a:rPr lang="en-US" sz="2400" dirty="0"/>
              <a:t>……………………………………………………………………………………………………………………………………………………………………………………………………………………………………………………………………</a:t>
            </a:r>
          </a:p>
          <a:p>
            <a:pPr>
              <a:lnSpc>
                <a:spcPct val="100000"/>
              </a:lnSpc>
              <a:spcBef>
                <a:spcPct val="0"/>
              </a:spcBef>
              <a:buFontTx/>
              <a:buNone/>
            </a:pPr>
            <a:r>
              <a:rPr lang="en-US" altLang="en-US" sz="2400" i="1" dirty="0">
                <a:solidFill>
                  <a:srgbClr val="000000"/>
                </a:solidFill>
                <a:latin typeface="Arial" panose="020B0604020202020204" pitchFamily="34" charset="0"/>
                <a:cs typeface="Arial" panose="020B0604020202020204" pitchFamily="34" charset="0"/>
              </a:rPr>
              <a:t>3. </a:t>
            </a:r>
            <a:r>
              <a:rPr lang="en-US" altLang="en-US" sz="2400" i="1" dirty="0" err="1">
                <a:solidFill>
                  <a:srgbClr val="000000"/>
                </a:solidFill>
                <a:latin typeface="Arial" panose="020B0604020202020204" pitchFamily="34" charset="0"/>
                <a:cs typeface="Arial" panose="020B0604020202020204" pitchFamily="34" charset="0"/>
              </a:rPr>
              <a:t>Đặt</a:t>
            </a:r>
            <a:r>
              <a:rPr lang="en-US" altLang="en-US" sz="2400" i="1" dirty="0">
                <a:solidFill>
                  <a:srgbClr val="000000"/>
                </a:solidFill>
                <a:latin typeface="Arial" panose="020B0604020202020204" pitchFamily="34" charset="0"/>
                <a:cs typeface="Arial" panose="020B0604020202020204" pitchFamily="34" charset="0"/>
              </a:rPr>
              <a:t> </a:t>
            </a:r>
            <a:r>
              <a:rPr lang="en-US" altLang="en-US" sz="2400" i="1" dirty="0" err="1">
                <a:solidFill>
                  <a:srgbClr val="000000"/>
                </a:solidFill>
                <a:latin typeface="Arial" panose="020B0604020202020204" pitchFamily="34" charset="0"/>
                <a:cs typeface="Arial" panose="020B0604020202020204" pitchFamily="34" charset="0"/>
              </a:rPr>
              <a:t>tên</a:t>
            </a:r>
            <a:r>
              <a:rPr lang="en-US" altLang="en-US" sz="2400" i="1" dirty="0">
                <a:solidFill>
                  <a:srgbClr val="000000"/>
                </a:solidFill>
                <a:latin typeface="Arial" panose="020B0604020202020204" pitchFamily="34" charset="0"/>
                <a:cs typeface="Arial" panose="020B0604020202020204" pitchFamily="34" charset="0"/>
              </a:rPr>
              <a:t> </a:t>
            </a:r>
            <a:r>
              <a:rPr lang="en-US" altLang="en-US" sz="2400" i="1" dirty="0" err="1">
                <a:solidFill>
                  <a:srgbClr val="000000"/>
                </a:solidFill>
                <a:latin typeface="Arial" panose="020B0604020202020204" pitchFamily="34" charset="0"/>
                <a:cs typeface="Arial" panose="020B0604020202020204" pitchFamily="34" charset="0"/>
              </a:rPr>
              <a:t>cho</a:t>
            </a:r>
            <a:r>
              <a:rPr lang="en-US" altLang="en-US" sz="2400" i="1" dirty="0">
                <a:solidFill>
                  <a:srgbClr val="000000"/>
                </a:solidFill>
                <a:latin typeface="Arial" panose="020B0604020202020204" pitchFamily="34" charset="0"/>
                <a:cs typeface="Arial" panose="020B0604020202020204" pitchFamily="34" charset="0"/>
              </a:rPr>
              <a:t> </a:t>
            </a:r>
            <a:r>
              <a:rPr lang="en-US" altLang="en-US" sz="2400" i="1" dirty="0" err="1">
                <a:solidFill>
                  <a:srgbClr val="000000"/>
                </a:solidFill>
                <a:latin typeface="Arial" panose="020B0604020202020204" pitchFamily="34" charset="0"/>
                <a:cs typeface="Arial" panose="020B0604020202020204" pitchFamily="34" charset="0"/>
              </a:rPr>
              <a:t>các</a:t>
            </a:r>
            <a:r>
              <a:rPr lang="en-US" altLang="en-US" sz="2400" i="1" dirty="0">
                <a:solidFill>
                  <a:srgbClr val="000000"/>
                </a:solidFill>
                <a:latin typeface="Arial" panose="020B0604020202020204" pitchFamily="34" charset="0"/>
                <a:cs typeface="Arial" panose="020B0604020202020204" pitchFamily="34" charset="0"/>
              </a:rPr>
              <a:t> </a:t>
            </a:r>
            <a:r>
              <a:rPr lang="en-US" altLang="en-US" sz="2400" i="1" dirty="0" err="1">
                <a:solidFill>
                  <a:srgbClr val="000000"/>
                </a:solidFill>
                <a:latin typeface="Arial" panose="020B0604020202020204" pitchFamily="34" charset="0"/>
                <a:cs typeface="Arial" panose="020B0604020202020204" pitchFamily="34" charset="0"/>
              </a:rPr>
              <a:t>hình</a:t>
            </a:r>
            <a:r>
              <a:rPr lang="en-US" altLang="en-US" sz="2400" i="1" dirty="0">
                <a:solidFill>
                  <a:srgbClr val="000000"/>
                </a:solidFill>
                <a:latin typeface="Arial" panose="020B0604020202020204" pitchFamily="34" charset="0"/>
                <a:cs typeface="Arial" panose="020B0604020202020204" pitchFamily="34" charset="0"/>
              </a:rPr>
              <a:t> </a:t>
            </a:r>
            <a:r>
              <a:rPr lang="en-US" altLang="en-US" sz="2400" i="1" dirty="0" err="1">
                <a:solidFill>
                  <a:srgbClr val="000000"/>
                </a:solidFill>
                <a:latin typeface="Arial" panose="020B0604020202020204" pitchFamily="34" charset="0"/>
                <a:cs typeface="Arial" panose="020B0604020202020204" pitchFamily="34" charset="0"/>
              </a:rPr>
              <a:t>ảnh</a:t>
            </a:r>
            <a:endParaRPr lang="en-US" altLang="en-US" sz="2400" i="1" dirty="0">
              <a:solidFill>
                <a:srgbClr val="000000"/>
              </a:solidFill>
              <a:latin typeface="Arial" panose="020B0604020202020204" pitchFamily="34" charset="0"/>
              <a:cs typeface="Arial" panose="020B0604020202020204" pitchFamily="34" charset="0"/>
            </a:endParaRPr>
          </a:p>
          <a:p>
            <a:pPr>
              <a:lnSpc>
                <a:spcPct val="100000"/>
              </a:lnSpc>
              <a:spcBef>
                <a:spcPct val="0"/>
              </a:spcBef>
              <a:buFontTx/>
              <a:buNone/>
            </a:pPr>
            <a:r>
              <a:rPr lang="en-US" altLang="en-US" sz="2400" i="1" dirty="0">
                <a:solidFill>
                  <a:srgbClr val="000000"/>
                </a:solidFill>
                <a:latin typeface="Arial" panose="020B0604020202020204" pitchFamily="34" charset="0"/>
                <a:cs typeface="Arial" panose="020B0604020202020204" pitchFamily="34" charset="0"/>
              </a:rPr>
              <a:t>…………………………………………………………………………………………………………………………………………………………………………………</a:t>
            </a:r>
          </a:p>
          <a:p>
            <a:pPr>
              <a:lnSpc>
                <a:spcPct val="100000"/>
              </a:lnSpc>
              <a:spcBef>
                <a:spcPct val="0"/>
              </a:spcBef>
              <a:buFontTx/>
              <a:buNone/>
            </a:pPr>
            <a:endParaRPr lang="en-US" altLang="en-US" sz="2400" dirty="0">
              <a:solidFill>
                <a:srgbClr val="000000"/>
              </a:solidFill>
              <a:latin typeface="Arial" panose="020B0604020202020204" pitchFamily="34" charset="0"/>
            </a:endParaRPr>
          </a:p>
        </p:txBody>
      </p:sp>
      <p:pic>
        <p:nvPicPr>
          <p:cNvPr id="33796" name="Shap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87025" y="4763"/>
            <a:ext cx="1704975" cy="97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7354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37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ÔN TOÁN 3: TRƯỜNG TIỂU HỌC ĐẰNG LÂM (16/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Box 3"/>
          <p:cNvSpPr txBox="1">
            <a:spLocks noChangeArrowheads="1"/>
          </p:cNvSpPr>
          <p:nvPr/>
        </p:nvSpPr>
        <p:spPr bwMode="auto">
          <a:xfrm>
            <a:off x="681487" y="527050"/>
            <a:ext cx="10679502" cy="3929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3200" b="1" dirty="0">
                <a:solidFill>
                  <a:srgbClr val="FF0000"/>
                </a:solidFill>
                <a:latin typeface="Algerian" panose="04020705040A02060702" pitchFamily="82" charset="0"/>
              </a:rPr>
              <a:t>PHIẾU HỌC TẬP</a:t>
            </a:r>
          </a:p>
          <a:p>
            <a:pPr algn="ctr">
              <a:lnSpc>
                <a:spcPct val="100000"/>
              </a:lnSpc>
              <a:spcBef>
                <a:spcPct val="0"/>
              </a:spcBef>
              <a:buFontTx/>
              <a:buNone/>
            </a:pPr>
            <a:r>
              <a:rPr lang="en-US" altLang="en-US" dirty="0" err="1">
                <a:solidFill>
                  <a:srgbClr val="FF0000"/>
                </a:solidFill>
                <a:latin typeface="Amazone" pitchFamily="66" charset="0"/>
              </a:rPr>
              <a:t>Họ</a:t>
            </a:r>
            <a:r>
              <a:rPr lang="en-US" altLang="en-US" dirty="0">
                <a:solidFill>
                  <a:srgbClr val="FF0000"/>
                </a:solidFill>
                <a:latin typeface="Amazone" pitchFamily="66" charset="0"/>
              </a:rPr>
              <a:t> </a:t>
            </a:r>
            <a:r>
              <a:rPr lang="en-US" altLang="en-US" dirty="0" err="1">
                <a:solidFill>
                  <a:srgbClr val="FF0000"/>
                </a:solidFill>
                <a:latin typeface="Amazone" pitchFamily="66" charset="0"/>
              </a:rPr>
              <a:t>và</a:t>
            </a:r>
            <a:r>
              <a:rPr lang="en-US" altLang="en-US" dirty="0">
                <a:solidFill>
                  <a:srgbClr val="FF0000"/>
                </a:solidFill>
                <a:latin typeface="Amazone" pitchFamily="66" charset="0"/>
              </a:rPr>
              <a:t> </a:t>
            </a:r>
            <a:r>
              <a:rPr lang="en-US" altLang="en-US" dirty="0" err="1">
                <a:solidFill>
                  <a:srgbClr val="FF0000"/>
                </a:solidFill>
                <a:latin typeface="Amazone" pitchFamily="66" charset="0"/>
              </a:rPr>
              <a:t>tên</a:t>
            </a:r>
            <a:r>
              <a:rPr lang="en-US" altLang="en-US" dirty="0">
                <a:solidFill>
                  <a:srgbClr val="FF0000"/>
                </a:solidFill>
                <a:latin typeface="Amazone" pitchFamily="66" charset="0"/>
              </a:rPr>
              <a:t>: …………………………..</a:t>
            </a:r>
            <a:r>
              <a:rPr lang="en-US" altLang="en-US" dirty="0" err="1">
                <a:solidFill>
                  <a:srgbClr val="FF0000"/>
                </a:solidFill>
                <a:latin typeface="Amazone" pitchFamily="66" charset="0"/>
              </a:rPr>
              <a:t>Lớp</a:t>
            </a:r>
            <a:r>
              <a:rPr lang="en-US" altLang="en-US" dirty="0">
                <a:solidFill>
                  <a:srgbClr val="FF0000"/>
                </a:solidFill>
                <a:latin typeface="Amazone" pitchFamily="66" charset="0"/>
              </a:rPr>
              <a:t>:……………………………</a:t>
            </a:r>
          </a:p>
          <a:p>
            <a:pPr marL="457200" lvl="0" indent="-457200">
              <a:buAutoNum type="arabicPeriod"/>
            </a:pPr>
            <a:r>
              <a:rPr lang="en-US" sz="2400" i="1" dirty="0" err="1">
                <a:latin typeface="Arial" panose="020B0604020202020204" pitchFamily="34" charset="0"/>
                <a:cs typeface="Arial" panose="020B0604020202020204" pitchFamily="34" charset="0"/>
              </a:rPr>
              <a:t>Cảm</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nghĩ</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sau</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khi</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nghe</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xong</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bài</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hát</a:t>
            </a:r>
            <a:r>
              <a:rPr lang="en-US" sz="2400" i="1" dirty="0">
                <a:latin typeface="Arial" panose="020B0604020202020204" pitchFamily="34" charset="0"/>
                <a:cs typeface="Arial" panose="020B0604020202020204" pitchFamily="34" charset="0"/>
              </a:rPr>
              <a:t> ?</a:t>
            </a:r>
            <a:endParaRPr lang="en-US" sz="2400" dirty="0">
              <a:latin typeface="Arial" panose="020B0604020202020204" pitchFamily="34" charset="0"/>
              <a:cs typeface="Arial" panose="020B0604020202020204" pitchFamily="34" charset="0"/>
            </a:endParaRPr>
          </a:p>
          <a:p>
            <a:pPr lvl="0">
              <a:buNone/>
            </a:pPr>
            <a:r>
              <a:rPr lang="en-US" sz="2400" dirty="0">
                <a:latin typeface="Arial" panose="020B0604020202020204" pitchFamily="34" charset="0"/>
                <a:cs typeface="Arial" panose="020B0604020202020204" pitchFamily="34" charset="0"/>
              </a:rPr>
              <a:t>- </a:t>
            </a:r>
            <a:r>
              <a:rPr lang="en-US" sz="2400" dirty="0" err="1"/>
              <a:t>Đây</a:t>
            </a:r>
            <a:r>
              <a:rPr lang="en-US" sz="2400" dirty="0"/>
              <a:t> </a:t>
            </a:r>
            <a:r>
              <a:rPr lang="en-US" sz="2400" dirty="0" err="1"/>
              <a:t>là</a:t>
            </a:r>
            <a:r>
              <a:rPr lang="en-US" sz="2400" dirty="0"/>
              <a:t> </a:t>
            </a:r>
            <a:r>
              <a:rPr lang="en-US" sz="2400" dirty="0" err="1"/>
              <a:t>một</a:t>
            </a:r>
            <a:r>
              <a:rPr lang="en-US" sz="2400" dirty="0"/>
              <a:t> </a:t>
            </a:r>
            <a:r>
              <a:rPr lang="en-US" sz="2400" dirty="0" err="1"/>
              <a:t>trong</a:t>
            </a:r>
            <a:r>
              <a:rPr lang="en-US" sz="2400" dirty="0"/>
              <a:t> </a:t>
            </a:r>
            <a:r>
              <a:rPr lang="en-US" sz="2400" dirty="0" err="1"/>
              <a:t>những</a:t>
            </a:r>
            <a:r>
              <a:rPr lang="en-US" sz="2400" dirty="0"/>
              <a:t> </a:t>
            </a:r>
            <a:r>
              <a:rPr lang="en-US" sz="2400" dirty="0" err="1"/>
              <a:t>bài</a:t>
            </a:r>
            <a:r>
              <a:rPr lang="en-US" sz="2400" dirty="0"/>
              <a:t> </a:t>
            </a:r>
            <a:r>
              <a:rPr lang="en-US" sz="2400" dirty="0" err="1"/>
              <a:t>hát</a:t>
            </a:r>
            <a:r>
              <a:rPr lang="en-US" sz="2400" dirty="0"/>
              <a:t> </a:t>
            </a:r>
            <a:r>
              <a:rPr lang="en-US" sz="2400" dirty="0" err="1"/>
              <a:t>về</a:t>
            </a:r>
            <a:r>
              <a:rPr lang="en-US" sz="2400" dirty="0"/>
              <a:t> </a:t>
            </a:r>
            <a:r>
              <a:rPr lang="en-US" sz="2400" dirty="0" err="1"/>
              <a:t>quyền</a:t>
            </a:r>
            <a:r>
              <a:rPr lang="en-US" sz="2400" dirty="0"/>
              <a:t> </a:t>
            </a:r>
            <a:r>
              <a:rPr lang="en-US" sz="2400" dirty="0" err="1"/>
              <a:t>trẻ</a:t>
            </a:r>
            <a:r>
              <a:rPr lang="en-US" sz="2400" dirty="0"/>
              <a:t> </a:t>
            </a:r>
            <a:r>
              <a:rPr lang="en-US" sz="2400" dirty="0" err="1"/>
              <a:t>em</a:t>
            </a:r>
            <a:endParaRPr lang="en-US" sz="2400" dirty="0"/>
          </a:p>
          <a:p>
            <a:pPr>
              <a:buNone/>
            </a:pPr>
            <a:r>
              <a:rPr lang="en-US" sz="2400" i="1" dirty="0">
                <a:latin typeface="Arial" panose="020B0604020202020204" pitchFamily="34" charset="0"/>
                <a:cs typeface="Arial" panose="020B0604020202020204" pitchFamily="34" charset="0"/>
              </a:rPr>
              <a:t>2. </a:t>
            </a:r>
            <a:r>
              <a:rPr lang="en-US" sz="2400" i="1" dirty="0" err="1">
                <a:latin typeface="Arial" panose="020B0604020202020204" pitchFamily="34" charset="0"/>
                <a:cs typeface="Arial" panose="020B0604020202020204" pitchFamily="34" charset="0"/>
              </a:rPr>
              <a:t>Những</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quyền</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trẻ</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em</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mong</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muốn</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có</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được</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trong</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bài</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hát</a:t>
            </a:r>
            <a:r>
              <a:rPr lang="en-US" sz="2400" i="1" dirty="0">
                <a:latin typeface="Arial" panose="020B0604020202020204" pitchFamily="34" charset="0"/>
                <a:cs typeface="Arial" panose="020B0604020202020204" pitchFamily="34" charset="0"/>
              </a:rPr>
              <a:t>?</a:t>
            </a:r>
          </a:p>
          <a:p>
            <a:pPr>
              <a:buNone/>
            </a:pPr>
            <a:r>
              <a:rPr lang="en-US" sz="2400" dirty="0"/>
              <a:t>- </a:t>
            </a:r>
            <a:r>
              <a:rPr lang="en-US" sz="2400" dirty="0" err="1"/>
              <a:t>Quyền</a:t>
            </a:r>
            <a:r>
              <a:rPr lang="en-US" sz="2400" dirty="0"/>
              <a:t> </a:t>
            </a:r>
            <a:r>
              <a:rPr lang="en-US" sz="2400" dirty="0" err="1"/>
              <a:t>được</a:t>
            </a:r>
            <a:r>
              <a:rPr lang="en-US" sz="2400" dirty="0"/>
              <a:t> </a:t>
            </a:r>
            <a:r>
              <a:rPr lang="en-US" sz="2400" dirty="0" err="1"/>
              <a:t>vui</a:t>
            </a:r>
            <a:r>
              <a:rPr lang="en-US" sz="2400" dirty="0"/>
              <a:t> </a:t>
            </a:r>
            <a:r>
              <a:rPr lang="en-US" sz="2400" dirty="0" err="1"/>
              <a:t>chơi</a:t>
            </a:r>
            <a:r>
              <a:rPr lang="en-US" sz="2400" dirty="0"/>
              <a:t>, </a:t>
            </a:r>
            <a:r>
              <a:rPr lang="en-US" sz="2400" dirty="0" err="1"/>
              <a:t>quyền</a:t>
            </a:r>
            <a:r>
              <a:rPr lang="en-US" sz="2400" dirty="0"/>
              <a:t> </a:t>
            </a:r>
            <a:r>
              <a:rPr lang="en-US" sz="2400" dirty="0" err="1"/>
              <a:t>tham</a:t>
            </a:r>
            <a:r>
              <a:rPr lang="en-US" sz="2400" dirty="0"/>
              <a:t> </a:t>
            </a:r>
            <a:r>
              <a:rPr lang="en-US" sz="2400" dirty="0" err="1"/>
              <a:t>gia</a:t>
            </a:r>
            <a:r>
              <a:rPr lang="en-US" sz="2400" dirty="0"/>
              <a:t>, </a:t>
            </a:r>
            <a:r>
              <a:rPr lang="en-US" sz="2400" dirty="0" err="1"/>
              <a:t>quyền</a:t>
            </a:r>
            <a:r>
              <a:rPr lang="en-US" sz="2400" dirty="0"/>
              <a:t> </a:t>
            </a:r>
            <a:r>
              <a:rPr lang="en-US" sz="2400" dirty="0" err="1"/>
              <a:t>được</a:t>
            </a:r>
            <a:r>
              <a:rPr lang="en-US" sz="2400" dirty="0"/>
              <a:t> </a:t>
            </a:r>
            <a:r>
              <a:rPr lang="en-US" sz="2400" dirty="0" err="1"/>
              <a:t>đến</a:t>
            </a:r>
            <a:r>
              <a:rPr lang="en-US" sz="2400" dirty="0"/>
              <a:t> </a:t>
            </a:r>
            <a:r>
              <a:rPr lang="en-US" sz="2400" dirty="0" err="1"/>
              <a:t>trường</a:t>
            </a:r>
            <a:r>
              <a:rPr lang="en-US" sz="2400" dirty="0"/>
              <a:t>, </a:t>
            </a:r>
            <a:r>
              <a:rPr lang="en-US" sz="2400" dirty="0" err="1"/>
              <a:t>quyên</a:t>
            </a:r>
            <a:r>
              <a:rPr lang="en-US" sz="2400" dirty="0"/>
              <a:t> </a:t>
            </a:r>
            <a:r>
              <a:rPr lang="en-US" sz="2400" dirty="0" err="1"/>
              <a:t>tham</a:t>
            </a:r>
            <a:r>
              <a:rPr lang="en-US" sz="2400" dirty="0"/>
              <a:t> </a:t>
            </a:r>
            <a:r>
              <a:rPr lang="en-US" sz="2400" dirty="0" err="1"/>
              <a:t>gia</a:t>
            </a:r>
            <a:r>
              <a:rPr lang="en-US" sz="2400" dirty="0"/>
              <a:t> </a:t>
            </a:r>
            <a:r>
              <a:rPr lang="en-US" sz="2400" dirty="0" err="1"/>
              <a:t>phát</a:t>
            </a:r>
            <a:r>
              <a:rPr lang="en-US" sz="2400" dirty="0"/>
              <a:t> </a:t>
            </a:r>
            <a:r>
              <a:rPr lang="en-US" sz="2400" dirty="0" err="1"/>
              <a:t>triển</a:t>
            </a:r>
            <a:endParaRPr lang="en-US" sz="2400" dirty="0"/>
          </a:p>
          <a:p>
            <a:pPr>
              <a:lnSpc>
                <a:spcPct val="100000"/>
              </a:lnSpc>
              <a:spcBef>
                <a:spcPct val="0"/>
              </a:spcBef>
              <a:buFontTx/>
              <a:buNone/>
            </a:pPr>
            <a:r>
              <a:rPr lang="en-US" altLang="en-US" sz="2400" i="1" dirty="0">
                <a:solidFill>
                  <a:srgbClr val="000000"/>
                </a:solidFill>
                <a:latin typeface="Arial" panose="020B0604020202020204" pitchFamily="34" charset="0"/>
                <a:cs typeface="Arial" panose="020B0604020202020204" pitchFamily="34" charset="0"/>
              </a:rPr>
              <a:t>3. </a:t>
            </a:r>
            <a:r>
              <a:rPr lang="en-US" altLang="en-US" sz="2400" i="1" dirty="0" err="1">
                <a:solidFill>
                  <a:srgbClr val="000000"/>
                </a:solidFill>
                <a:latin typeface="Arial" panose="020B0604020202020204" pitchFamily="34" charset="0"/>
                <a:cs typeface="Arial" panose="020B0604020202020204" pitchFamily="34" charset="0"/>
              </a:rPr>
              <a:t>Đặt</a:t>
            </a:r>
            <a:r>
              <a:rPr lang="en-US" altLang="en-US" sz="2400" i="1" dirty="0">
                <a:solidFill>
                  <a:srgbClr val="000000"/>
                </a:solidFill>
                <a:latin typeface="Arial" panose="020B0604020202020204" pitchFamily="34" charset="0"/>
                <a:cs typeface="Arial" panose="020B0604020202020204" pitchFamily="34" charset="0"/>
              </a:rPr>
              <a:t> </a:t>
            </a:r>
            <a:r>
              <a:rPr lang="en-US" altLang="en-US" sz="2400" i="1" dirty="0" err="1">
                <a:solidFill>
                  <a:srgbClr val="000000"/>
                </a:solidFill>
                <a:latin typeface="Arial" panose="020B0604020202020204" pitchFamily="34" charset="0"/>
                <a:cs typeface="Arial" panose="020B0604020202020204" pitchFamily="34" charset="0"/>
              </a:rPr>
              <a:t>tên</a:t>
            </a:r>
            <a:r>
              <a:rPr lang="en-US" altLang="en-US" sz="2400" i="1" dirty="0">
                <a:solidFill>
                  <a:srgbClr val="000000"/>
                </a:solidFill>
                <a:latin typeface="Arial" panose="020B0604020202020204" pitchFamily="34" charset="0"/>
                <a:cs typeface="Arial" panose="020B0604020202020204" pitchFamily="34" charset="0"/>
              </a:rPr>
              <a:t> </a:t>
            </a:r>
            <a:r>
              <a:rPr lang="en-US" altLang="en-US" sz="2400" i="1" dirty="0" err="1">
                <a:solidFill>
                  <a:srgbClr val="000000"/>
                </a:solidFill>
                <a:latin typeface="Arial" panose="020B0604020202020204" pitchFamily="34" charset="0"/>
                <a:cs typeface="Arial" panose="020B0604020202020204" pitchFamily="34" charset="0"/>
              </a:rPr>
              <a:t>cho</a:t>
            </a:r>
            <a:r>
              <a:rPr lang="en-US" altLang="en-US" sz="2400" i="1" dirty="0">
                <a:solidFill>
                  <a:srgbClr val="000000"/>
                </a:solidFill>
                <a:latin typeface="Arial" panose="020B0604020202020204" pitchFamily="34" charset="0"/>
                <a:cs typeface="Arial" panose="020B0604020202020204" pitchFamily="34" charset="0"/>
              </a:rPr>
              <a:t> </a:t>
            </a:r>
            <a:r>
              <a:rPr lang="en-US" altLang="en-US" sz="2400" i="1" dirty="0" err="1">
                <a:solidFill>
                  <a:srgbClr val="000000"/>
                </a:solidFill>
                <a:latin typeface="Arial" panose="020B0604020202020204" pitchFamily="34" charset="0"/>
                <a:cs typeface="Arial" panose="020B0604020202020204" pitchFamily="34" charset="0"/>
              </a:rPr>
              <a:t>các</a:t>
            </a:r>
            <a:r>
              <a:rPr lang="en-US" altLang="en-US" sz="2400" i="1" dirty="0">
                <a:solidFill>
                  <a:srgbClr val="000000"/>
                </a:solidFill>
                <a:latin typeface="Arial" panose="020B0604020202020204" pitchFamily="34" charset="0"/>
                <a:cs typeface="Arial" panose="020B0604020202020204" pitchFamily="34" charset="0"/>
              </a:rPr>
              <a:t> </a:t>
            </a:r>
            <a:r>
              <a:rPr lang="en-US" altLang="en-US" sz="2400" i="1" dirty="0" err="1">
                <a:solidFill>
                  <a:srgbClr val="000000"/>
                </a:solidFill>
                <a:latin typeface="Arial" panose="020B0604020202020204" pitchFamily="34" charset="0"/>
                <a:cs typeface="Arial" panose="020B0604020202020204" pitchFamily="34" charset="0"/>
              </a:rPr>
              <a:t>hình</a:t>
            </a:r>
            <a:r>
              <a:rPr lang="en-US" altLang="en-US" sz="2400" i="1" dirty="0">
                <a:solidFill>
                  <a:srgbClr val="000000"/>
                </a:solidFill>
                <a:latin typeface="Arial" panose="020B0604020202020204" pitchFamily="34" charset="0"/>
                <a:cs typeface="Arial" panose="020B0604020202020204" pitchFamily="34" charset="0"/>
              </a:rPr>
              <a:t> </a:t>
            </a:r>
            <a:r>
              <a:rPr lang="en-US" altLang="en-US" sz="2400" i="1" dirty="0" err="1">
                <a:solidFill>
                  <a:srgbClr val="000000"/>
                </a:solidFill>
                <a:latin typeface="Arial" panose="020B0604020202020204" pitchFamily="34" charset="0"/>
                <a:cs typeface="Arial" panose="020B0604020202020204" pitchFamily="34" charset="0"/>
              </a:rPr>
              <a:t>ảnh</a:t>
            </a:r>
            <a:endParaRPr lang="en-US" altLang="en-US" sz="2400" i="1" dirty="0">
              <a:solidFill>
                <a:srgbClr val="000000"/>
              </a:solidFill>
              <a:latin typeface="Arial" panose="020B0604020202020204" pitchFamily="34" charset="0"/>
              <a:cs typeface="Arial" panose="020B0604020202020204" pitchFamily="34" charset="0"/>
            </a:endParaRPr>
          </a:p>
          <a:p>
            <a:pPr>
              <a:lnSpc>
                <a:spcPct val="100000"/>
              </a:lnSpc>
              <a:spcBef>
                <a:spcPct val="0"/>
              </a:spcBef>
              <a:buFontTx/>
              <a:buNone/>
            </a:pPr>
            <a:endParaRPr lang="en-US" altLang="en-US" sz="2400" dirty="0">
              <a:solidFill>
                <a:srgbClr val="000000"/>
              </a:solidFill>
              <a:latin typeface="Arial" panose="020B0604020202020204" pitchFamily="34" charset="0"/>
            </a:endParaRPr>
          </a:p>
        </p:txBody>
      </p:sp>
      <p:pic>
        <p:nvPicPr>
          <p:cNvPr id="33796" name="Shap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87025" y="4763"/>
            <a:ext cx="1704975" cy="97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e 1"/>
          <p:cNvGraphicFramePr>
            <a:graphicFrameLocks noGrp="1"/>
          </p:cNvGraphicFramePr>
          <p:nvPr/>
        </p:nvGraphicFramePr>
        <p:xfrm>
          <a:off x="923027" y="4226941"/>
          <a:ext cx="6219646" cy="1138688"/>
        </p:xfrm>
        <a:graphic>
          <a:graphicData uri="http://schemas.openxmlformats.org/drawingml/2006/table">
            <a:tbl>
              <a:tblPr firstRow="1" firstCol="1" bandRow="1">
                <a:tableStyleId>{5C22544A-7EE6-4342-B048-85BDC9FD1C3A}</a:tableStyleId>
              </a:tblPr>
              <a:tblGrid>
                <a:gridCol w="2651648">
                  <a:extLst>
                    <a:ext uri="{9D8B030D-6E8A-4147-A177-3AD203B41FA5}">
                      <a16:colId xmlns:a16="http://schemas.microsoft.com/office/drawing/2014/main" val="20000"/>
                    </a:ext>
                  </a:extLst>
                </a:gridCol>
                <a:gridCol w="3567998">
                  <a:extLst>
                    <a:ext uri="{9D8B030D-6E8A-4147-A177-3AD203B41FA5}">
                      <a16:colId xmlns:a16="http://schemas.microsoft.com/office/drawing/2014/main" val="20001"/>
                    </a:ext>
                  </a:extLst>
                </a:gridCol>
              </a:tblGrid>
              <a:tr h="284672">
                <a:tc>
                  <a:txBody>
                    <a:bodyPr/>
                    <a:lstStyle/>
                    <a:p>
                      <a:pPr marL="0" marR="0" lvl="0" indent="0" algn="just">
                        <a:lnSpc>
                          <a:spcPct val="115000"/>
                        </a:lnSpc>
                        <a:spcBef>
                          <a:spcPts val="0"/>
                        </a:spcBef>
                        <a:spcAft>
                          <a:spcPts val="1000"/>
                        </a:spcAft>
                        <a:buFont typeface="+mj-lt"/>
                        <a:buNone/>
                      </a:pPr>
                      <a:r>
                        <a:rPr lang="en-US" sz="1600" dirty="0">
                          <a:effectLst/>
                          <a:latin typeface="Arial" panose="020B0604020202020204" pitchFamily="34" charset="0"/>
                          <a:cs typeface="Arial" panose="020B0604020202020204" pitchFamily="34" charset="0"/>
                        </a:rPr>
                        <a:t>           </a:t>
                      </a:r>
                      <a:r>
                        <a:rPr lang="en-US" sz="1600" dirty="0" err="1">
                          <a:effectLst/>
                          <a:latin typeface="Arial" panose="020B0604020202020204" pitchFamily="34" charset="0"/>
                          <a:cs typeface="Arial" panose="020B0604020202020204" pitchFamily="34" charset="0"/>
                        </a:rPr>
                        <a:t>Hình</a:t>
                      </a:r>
                      <a:r>
                        <a:rPr lang="en-US" sz="1600" dirty="0">
                          <a:effectLst/>
                          <a:latin typeface="Arial" panose="020B0604020202020204" pitchFamily="34" charset="0"/>
                          <a:cs typeface="Arial" panose="020B0604020202020204" pitchFamily="34" charset="0"/>
                        </a:rPr>
                        <a:t> </a:t>
                      </a:r>
                      <a:r>
                        <a:rPr lang="en-US" sz="1600" dirty="0" err="1">
                          <a:effectLst/>
                          <a:latin typeface="Arial" panose="020B0604020202020204" pitchFamily="34" charset="0"/>
                          <a:cs typeface="Arial" panose="020B0604020202020204" pitchFamily="34" charset="0"/>
                        </a:rPr>
                        <a:t>ảnh</a:t>
                      </a:r>
                      <a:r>
                        <a:rPr lang="en-US" sz="1600" dirty="0">
                          <a:effectLst/>
                          <a:latin typeface="Arial" panose="020B0604020202020204" pitchFamily="34" charset="0"/>
                          <a:cs typeface="Arial" panose="020B0604020202020204" pitchFamily="34" charset="0"/>
                        </a:rPr>
                        <a:t> 1:</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spcBef>
                          <a:spcPts val="0"/>
                        </a:spcBef>
                        <a:spcAft>
                          <a:spcPts val="0"/>
                        </a:spcAft>
                      </a:pPr>
                      <a:r>
                        <a:rPr lang="en-US" sz="1600" dirty="0" err="1">
                          <a:effectLst/>
                          <a:latin typeface="Arial" panose="020B0604020202020204" pitchFamily="34" charset="0"/>
                          <a:cs typeface="Arial" panose="020B0604020202020204" pitchFamily="34" charset="0"/>
                        </a:rPr>
                        <a:t>Quyền</a:t>
                      </a:r>
                      <a:r>
                        <a:rPr lang="en-US" sz="1600" dirty="0">
                          <a:effectLst/>
                          <a:latin typeface="Arial" panose="020B0604020202020204" pitchFamily="34" charset="0"/>
                          <a:cs typeface="Arial" panose="020B0604020202020204" pitchFamily="34" charset="0"/>
                        </a:rPr>
                        <a:t> </a:t>
                      </a:r>
                      <a:r>
                        <a:rPr lang="en-US" sz="1600" dirty="0" err="1">
                          <a:effectLst/>
                          <a:latin typeface="Arial" panose="020B0604020202020204" pitchFamily="34" charset="0"/>
                          <a:cs typeface="Arial" panose="020B0604020202020204" pitchFamily="34" charset="0"/>
                        </a:rPr>
                        <a:t>được</a:t>
                      </a:r>
                      <a:r>
                        <a:rPr lang="en-US" sz="1600" dirty="0">
                          <a:effectLst/>
                          <a:latin typeface="Arial" panose="020B0604020202020204" pitchFamily="34" charset="0"/>
                          <a:cs typeface="Arial" panose="020B0604020202020204" pitchFamily="34" charset="0"/>
                        </a:rPr>
                        <a:t> </a:t>
                      </a:r>
                      <a:r>
                        <a:rPr lang="en-US" sz="1600" dirty="0" err="1">
                          <a:effectLst/>
                          <a:latin typeface="Arial" panose="020B0604020202020204" pitchFamily="34" charset="0"/>
                          <a:cs typeface="Arial" panose="020B0604020202020204" pitchFamily="34" charset="0"/>
                        </a:rPr>
                        <a:t>bảo</a:t>
                      </a:r>
                      <a:r>
                        <a:rPr lang="en-US" sz="1600" dirty="0">
                          <a:effectLst/>
                          <a:latin typeface="Arial" panose="020B0604020202020204" pitchFamily="34" charset="0"/>
                          <a:cs typeface="Arial" panose="020B0604020202020204" pitchFamily="34" charset="0"/>
                        </a:rPr>
                        <a:t> </a:t>
                      </a:r>
                      <a:r>
                        <a:rPr lang="en-US" sz="1600" dirty="0" err="1">
                          <a:effectLst/>
                          <a:latin typeface="Arial" panose="020B0604020202020204" pitchFamily="34" charset="0"/>
                          <a:cs typeface="Arial" panose="020B0604020202020204" pitchFamily="34" charset="0"/>
                        </a:rPr>
                        <a:t>vệ</a:t>
                      </a:r>
                      <a:r>
                        <a:rPr lang="en-US" sz="1600" dirty="0">
                          <a:effectLst/>
                          <a:latin typeface="Arial" panose="020B0604020202020204" pitchFamily="34" charset="0"/>
                          <a:cs typeface="Arial" panose="020B0604020202020204" pitchFamily="34" charset="0"/>
                        </a:rPr>
                        <a:t> </a:t>
                      </a:r>
                      <a:r>
                        <a:rPr lang="en-US" sz="1600" dirty="0" err="1">
                          <a:effectLst/>
                          <a:latin typeface="Arial" panose="020B0604020202020204" pitchFamily="34" charset="0"/>
                          <a:cs typeface="Arial" panose="020B0604020202020204" pitchFamily="34" charset="0"/>
                        </a:rPr>
                        <a:t>sức</a:t>
                      </a:r>
                      <a:r>
                        <a:rPr lang="en-US" sz="1600" dirty="0">
                          <a:effectLst/>
                          <a:latin typeface="Arial" panose="020B0604020202020204" pitchFamily="34" charset="0"/>
                          <a:cs typeface="Arial" panose="020B0604020202020204" pitchFamily="34" charset="0"/>
                        </a:rPr>
                        <a:t> </a:t>
                      </a:r>
                      <a:r>
                        <a:rPr lang="en-US" sz="1600" dirty="0" err="1">
                          <a:effectLst/>
                          <a:latin typeface="Arial" panose="020B0604020202020204" pitchFamily="34" charset="0"/>
                          <a:cs typeface="Arial" panose="020B0604020202020204" pitchFamily="34" charset="0"/>
                        </a:rPr>
                        <a:t>khỏe</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0000"/>
                  </a:ext>
                </a:extLst>
              </a:tr>
              <a:tr h="284672">
                <a:tc>
                  <a:txBody>
                    <a:bodyPr/>
                    <a:lstStyle/>
                    <a:p>
                      <a:pPr marL="628650" marR="0" algn="just">
                        <a:lnSpc>
                          <a:spcPct val="115000"/>
                        </a:lnSpc>
                        <a:spcBef>
                          <a:spcPts val="0"/>
                        </a:spcBef>
                        <a:spcAft>
                          <a:spcPts val="1000"/>
                        </a:spcAft>
                      </a:pPr>
                      <a:r>
                        <a:rPr lang="en-US" sz="1600" dirty="0" err="1">
                          <a:effectLst/>
                          <a:latin typeface="Arial" panose="020B0604020202020204" pitchFamily="34" charset="0"/>
                          <a:cs typeface="Arial" panose="020B0604020202020204" pitchFamily="34" charset="0"/>
                        </a:rPr>
                        <a:t>Hình</a:t>
                      </a:r>
                      <a:r>
                        <a:rPr lang="en-US" sz="1600" dirty="0">
                          <a:effectLst/>
                          <a:latin typeface="Arial" panose="020B0604020202020204" pitchFamily="34" charset="0"/>
                          <a:cs typeface="Arial" panose="020B0604020202020204" pitchFamily="34" charset="0"/>
                        </a:rPr>
                        <a:t> </a:t>
                      </a:r>
                      <a:r>
                        <a:rPr lang="en-US" sz="1600" dirty="0" err="1">
                          <a:effectLst/>
                          <a:latin typeface="Arial" panose="020B0604020202020204" pitchFamily="34" charset="0"/>
                          <a:cs typeface="Arial" panose="020B0604020202020204" pitchFamily="34" charset="0"/>
                        </a:rPr>
                        <a:t>ảnh</a:t>
                      </a:r>
                      <a:r>
                        <a:rPr lang="en-US" sz="1600" dirty="0">
                          <a:effectLst/>
                          <a:latin typeface="Arial" panose="020B0604020202020204" pitchFamily="34" charset="0"/>
                          <a:cs typeface="Arial" panose="020B0604020202020204" pitchFamily="34" charset="0"/>
                        </a:rPr>
                        <a:t> 2</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spcBef>
                          <a:spcPts val="0"/>
                        </a:spcBef>
                        <a:spcAft>
                          <a:spcPts val="0"/>
                        </a:spcAft>
                      </a:pPr>
                      <a:r>
                        <a:rPr lang="en-US" sz="1600" dirty="0" err="1">
                          <a:effectLst/>
                          <a:latin typeface="Arial" panose="020B0604020202020204" pitchFamily="34" charset="0"/>
                          <a:cs typeface="Arial" panose="020B0604020202020204" pitchFamily="34" charset="0"/>
                        </a:rPr>
                        <a:t>Quyền</a:t>
                      </a:r>
                      <a:r>
                        <a:rPr lang="en-US" sz="1600" dirty="0">
                          <a:effectLst/>
                          <a:latin typeface="Arial" panose="020B0604020202020204" pitchFamily="34" charset="0"/>
                          <a:cs typeface="Arial" panose="020B0604020202020204" pitchFamily="34" charset="0"/>
                        </a:rPr>
                        <a:t> </a:t>
                      </a:r>
                      <a:r>
                        <a:rPr lang="en-US" sz="1600" dirty="0" err="1">
                          <a:effectLst/>
                          <a:latin typeface="Arial" panose="020B0604020202020204" pitchFamily="34" charset="0"/>
                          <a:cs typeface="Arial" panose="020B0604020202020204" pitchFamily="34" charset="0"/>
                        </a:rPr>
                        <a:t>được</a:t>
                      </a:r>
                      <a:r>
                        <a:rPr lang="en-US" sz="1600" dirty="0">
                          <a:effectLst/>
                          <a:latin typeface="Arial" panose="020B0604020202020204" pitchFamily="34" charset="0"/>
                          <a:cs typeface="Arial" panose="020B0604020202020204" pitchFamily="34" charset="0"/>
                        </a:rPr>
                        <a:t> </a:t>
                      </a:r>
                      <a:r>
                        <a:rPr lang="en-US" sz="1600" dirty="0" err="1">
                          <a:effectLst/>
                          <a:latin typeface="Arial" panose="020B0604020202020204" pitchFamily="34" charset="0"/>
                          <a:cs typeface="Arial" panose="020B0604020202020204" pitchFamily="34" charset="0"/>
                        </a:rPr>
                        <a:t>học</a:t>
                      </a:r>
                      <a:r>
                        <a:rPr lang="en-US" sz="1600" dirty="0">
                          <a:effectLst/>
                          <a:latin typeface="Arial" panose="020B0604020202020204" pitchFamily="34" charset="0"/>
                          <a:cs typeface="Arial" panose="020B0604020202020204" pitchFamily="34" charset="0"/>
                        </a:rPr>
                        <a:t> </a:t>
                      </a:r>
                      <a:r>
                        <a:rPr lang="en-US" sz="1600" dirty="0" err="1">
                          <a:effectLst/>
                          <a:latin typeface="Arial" panose="020B0604020202020204" pitchFamily="34" charset="0"/>
                          <a:cs typeface="Arial" panose="020B0604020202020204" pitchFamily="34" charset="0"/>
                        </a:rPr>
                        <a:t>tập</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0001"/>
                  </a:ext>
                </a:extLst>
              </a:tr>
              <a:tr h="284672">
                <a:tc>
                  <a:txBody>
                    <a:bodyPr/>
                    <a:lstStyle/>
                    <a:p>
                      <a:pPr marL="628650" marR="0" algn="just">
                        <a:lnSpc>
                          <a:spcPct val="115000"/>
                        </a:lnSpc>
                        <a:spcBef>
                          <a:spcPts val="0"/>
                        </a:spcBef>
                        <a:spcAft>
                          <a:spcPts val="1000"/>
                        </a:spcAft>
                      </a:pPr>
                      <a:r>
                        <a:rPr lang="en-US" sz="1600" dirty="0" err="1">
                          <a:effectLst/>
                          <a:latin typeface="Arial" panose="020B0604020202020204" pitchFamily="34" charset="0"/>
                          <a:cs typeface="Arial" panose="020B0604020202020204" pitchFamily="34" charset="0"/>
                        </a:rPr>
                        <a:t>Hình</a:t>
                      </a:r>
                      <a:r>
                        <a:rPr lang="en-US" sz="1600" dirty="0">
                          <a:effectLst/>
                          <a:latin typeface="Arial" panose="020B0604020202020204" pitchFamily="34" charset="0"/>
                          <a:cs typeface="Arial" panose="020B0604020202020204" pitchFamily="34" charset="0"/>
                        </a:rPr>
                        <a:t> </a:t>
                      </a:r>
                      <a:r>
                        <a:rPr lang="en-US" sz="1600" dirty="0" err="1">
                          <a:effectLst/>
                          <a:latin typeface="Arial" panose="020B0604020202020204" pitchFamily="34" charset="0"/>
                          <a:cs typeface="Arial" panose="020B0604020202020204" pitchFamily="34" charset="0"/>
                        </a:rPr>
                        <a:t>ảnh</a:t>
                      </a:r>
                      <a:r>
                        <a:rPr lang="en-US" sz="1600" dirty="0">
                          <a:effectLst/>
                          <a:latin typeface="Arial" panose="020B0604020202020204" pitchFamily="34" charset="0"/>
                          <a:cs typeface="Arial" panose="020B0604020202020204" pitchFamily="34" charset="0"/>
                        </a:rPr>
                        <a:t> 3</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spcBef>
                          <a:spcPts val="0"/>
                        </a:spcBef>
                        <a:spcAft>
                          <a:spcPts val="0"/>
                        </a:spcAft>
                      </a:pPr>
                      <a:r>
                        <a:rPr lang="en-US" sz="1600" dirty="0" err="1">
                          <a:effectLst/>
                          <a:latin typeface="Arial" panose="020B0604020202020204" pitchFamily="34" charset="0"/>
                          <a:cs typeface="Arial" panose="020B0604020202020204" pitchFamily="34" charset="0"/>
                        </a:rPr>
                        <a:t>Quyền</a:t>
                      </a:r>
                      <a:r>
                        <a:rPr lang="en-US" sz="1600" dirty="0">
                          <a:effectLst/>
                          <a:latin typeface="Arial" panose="020B0604020202020204" pitchFamily="34" charset="0"/>
                          <a:cs typeface="Arial" panose="020B0604020202020204" pitchFamily="34" charset="0"/>
                        </a:rPr>
                        <a:t> </a:t>
                      </a:r>
                      <a:r>
                        <a:rPr lang="en-US" sz="1600" dirty="0" err="1">
                          <a:effectLst/>
                          <a:latin typeface="Arial" panose="020B0604020202020204" pitchFamily="34" charset="0"/>
                          <a:cs typeface="Arial" panose="020B0604020202020204" pitchFamily="34" charset="0"/>
                        </a:rPr>
                        <a:t>phát</a:t>
                      </a:r>
                      <a:r>
                        <a:rPr lang="en-US" sz="1600" dirty="0">
                          <a:effectLst/>
                          <a:latin typeface="Arial" panose="020B0604020202020204" pitchFamily="34" charset="0"/>
                          <a:cs typeface="Arial" panose="020B0604020202020204" pitchFamily="34" charset="0"/>
                        </a:rPr>
                        <a:t> </a:t>
                      </a:r>
                      <a:r>
                        <a:rPr lang="en-US" sz="1600" dirty="0" err="1">
                          <a:effectLst/>
                          <a:latin typeface="Arial" panose="020B0604020202020204" pitchFamily="34" charset="0"/>
                          <a:cs typeface="Arial" panose="020B0604020202020204" pitchFamily="34" charset="0"/>
                        </a:rPr>
                        <a:t>triển</a:t>
                      </a:r>
                      <a:r>
                        <a:rPr lang="en-US" sz="1600" dirty="0">
                          <a:effectLst/>
                          <a:latin typeface="Arial" panose="020B0604020202020204" pitchFamily="34" charset="0"/>
                          <a:cs typeface="Arial" panose="020B0604020202020204" pitchFamily="34" charset="0"/>
                        </a:rPr>
                        <a:t> </a:t>
                      </a:r>
                      <a:r>
                        <a:rPr lang="en-US" sz="1600" dirty="0" err="1">
                          <a:effectLst/>
                          <a:latin typeface="Arial" panose="020B0604020202020204" pitchFamily="34" charset="0"/>
                          <a:cs typeface="Arial" panose="020B0604020202020204" pitchFamily="34" charset="0"/>
                        </a:rPr>
                        <a:t>năng</a:t>
                      </a:r>
                      <a:r>
                        <a:rPr lang="en-US" sz="1600" dirty="0">
                          <a:effectLst/>
                          <a:latin typeface="Arial" panose="020B0604020202020204" pitchFamily="34" charset="0"/>
                          <a:cs typeface="Arial" panose="020B0604020202020204" pitchFamily="34" charset="0"/>
                        </a:rPr>
                        <a:t> </a:t>
                      </a:r>
                      <a:r>
                        <a:rPr lang="en-US" sz="1600" dirty="0" err="1">
                          <a:effectLst/>
                          <a:latin typeface="Arial" panose="020B0604020202020204" pitchFamily="34" charset="0"/>
                          <a:cs typeface="Arial" panose="020B0604020202020204" pitchFamily="34" charset="0"/>
                        </a:rPr>
                        <a:t>khiếu</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0002"/>
                  </a:ext>
                </a:extLst>
              </a:tr>
              <a:tr h="284672">
                <a:tc>
                  <a:txBody>
                    <a:bodyPr/>
                    <a:lstStyle/>
                    <a:p>
                      <a:pPr marL="628650" marR="0" algn="just">
                        <a:lnSpc>
                          <a:spcPct val="115000"/>
                        </a:lnSpc>
                        <a:spcBef>
                          <a:spcPts val="0"/>
                        </a:spcBef>
                        <a:spcAft>
                          <a:spcPts val="1000"/>
                        </a:spcAft>
                      </a:pPr>
                      <a:r>
                        <a:rPr lang="en-US" sz="1600">
                          <a:effectLst/>
                          <a:latin typeface="Arial" panose="020B0604020202020204" pitchFamily="34" charset="0"/>
                          <a:cs typeface="Arial" panose="020B0604020202020204" pitchFamily="34" charset="0"/>
                        </a:rPr>
                        <a:t>Hình ảnh 4</a:t>
                      </a:r>
                      <a:endParaRPr lang="en-US"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spcBef>
                          <a:spcPts val="0"/>
                        </a:spcBef>
                        <a:spcAft>
                          <a:spcPts val="0"/>
                        </a:spcAft>
                      </a:pPr>
                      <a:r>
                        <a:rPr lang="en-US" sz="1600" dirty="0" err="1">
                          <a:effectLst/>
                          <a:latin typeface="Arial" panose="020B0604020202020204" pitchFamily="34" charset="0"/>
                          <a:cs typeface="Arial" panose="020B0604020202020204" pitchFamily="34" charset="0"/>
                        </a:rPr>
                        <a:t>Quyền</a:t>
                      </a:r>
                      <a:r>
                        <a:rPr lang="en-US" sz="1600" dirty="0">
                          <a:effectLst/>
                          <a:latin typeface="Arial" panose="020B0604020202020204" pitchFamily="34" charset="0"/>
                          <a:cs typeface="Arial" panose="020B0604020202020204" pitchFamily="34" charset="0"/>
                        </a:rPr>
                        <a:t> </a:t>
                      </a:r>
                      <a:r>
                        <a:rPr lang="en-US" sz="1600" dirty="0" err="1">
                          <a:effectLst/>
                          <a:latin typeface="Arial" panose="020B0604020202020204" pitchFamily="34" charset="0"/>
                          <a:cs typeface="Arial" panose="020B0604020202020204" pitchFamily="34" charset="0"/>
                        </a:rPr>
                        <a:t>được</a:t>
                      </a:r>
                      <a:r>
                        <a:rPr lang="en-US" sz="1600" dirty="0">
                          <a:effectLst/>
                          <a:latin typeface="Arial" panose="020B0604020202020204" pitchFamily="34" charset="0"/>
                          <a:cs typeface="Arial" panose="020B0604020202020204" pitchFamily="34" charset="0"/>
                        </a:rPr>
                        <a:t> </a:t>
                      </a:r>
                      <a:r>
                        <a:rPr lang="en-US" sz="1600" dirty="0" err="1">
                          <a:effectLst/>
                          <a:latin typeface="Arial" panose="020B0604020202020204" pitchFamily="34" charset="0"/>
                          <a:cs typeface="Arial" panose="020B0604020202020204" pitchFamily="34" charset="0"/>
                        </a:rPr>
                        <a:t>bảo</a:t>
                      </a:r>
                      <a:r>
                        <a:rPr lang="en-US" sz="1600" dirty="0">
                          <a:effectLst/>
                          <a:latin typeface="Arial" panose="020B0604020202020204" pitchFamily="34" charset="0"/>
                          <a:cs typeface="Arial" panose="020B0604020202020204" pitchFamily="34" charset="0"/>
                        </a:rPr>
                        <a:t> </a:t>
                      </a:r>
                      <a:r>
                        <a:rPr lang="en-US" sz="1600" dirty="0" err="1">
                          <a:effectLst/>
                          <a:latin typeface="Arial" panose="020B0604020202020204" pitchFamily="34" charset="0"/>
                          <a:cs typeface="Arial" panose="020B0604020202020204" pitchFamily="34" charset="0"/>
                        </a:rPr>
                        <a:t>vệ</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8903018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9097</TotalTime>
  <Words>3401</Words>
  <Application>Microsoft Office PowerPoint</Application>
  <PresentationFormat>Widescreen</PresentationFormat>
  <Paragraphs>333</Paragraphs>
  <Slides>46</Slides>
  <Notes>5</Notes>
  <HiddenSlides>0</HiddenSlides>
  <MMClips>2</MMClips>
  <ScaleCrop>false</ScaleCrop>
  <HeadingPairs>
    <vt:vector size="6" baseType="variant">
      <vt:variant>
        <vt:lpstr>Fonts Used</vt:lpstr>
      </vt:variant>
      <vt:variant>
        <vt:i4>13</vt:i4>
      </vt:variant>
      <vt:variant>
        <vt:lpstr>Theme</vt:lpstr>
      </vt:variant>
      <vt:variant>
        <vt:i4>4</vt:i4>
      </vt:variant>
      <vt:variant>
        <vt:lpstr>Slide Titles</vt:lpstr>
      </vt:variant>
      <vt:variant>
        <vt:i4>46</vt:i4>
      </vt:variant>
    </vt:vector>
  </HeadingPairs>
  <TitlesOfParts>
    <vt:vector size="63" baseType="lpstr">
      <vt:lpstr>#9Slide05 Fourth</vt:lpstr>
      <vt:lpstr>#9Slide05 Habano</vt:lpstr>
      <vt:lpstr>#9Slide06 SVNSlow Attack</vt:lpstr>
      <vt:lpstr>.VnTime</vt:lpstr>
      <vt:lpstr>Algerian</vt:lpstr>
      <vt:lpstr>Amazone</vt:lpstr>
      <vt:lpstr>Arial</vt:lpstr>
      <vt:lpstr>Calibri</vt:lpstr>
      <vt:lpstr>Calibri Light</vt:lpstr>
      <vt:lpstr>SVN-Clementine</vt:lpstr>
      <vt:lpstr>SVN-Vanilla Daisy Pro</vt:lpstr>
      <vt:lpstr>Times New Roman</vt:lpstr>
      <vt:lpstr>VNI-Times</vt:lpstr>
      <vt:lpstr>Office Theme</vt:lpstr>
      <vt:lpstr>1_Office Theme</vt:lpstr>
      <vt:lpstr>2_Office Theme</vt:lpstr>
      <vt:lpstr>24_Office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TRÒ CHƠI Ô CHỮ</vt:lpstr>
      <vt:lpstr>TRÒ CHƠI Ô CHỮ</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268</cp:revision>
  <dcterms:created xsi:type="dcterms:W3CDTF">2021-06-28T15:32:15Z</dcterms:created>
  <dcterms:modified xsi:type="dcterms:W3CDTF">2024-02-19T08:20:10Z</dcterms:modified>
</cp:coreProperties>
</file>