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2"/>
  </p:notesMasterIdLst>
  <p:sldIdLst>
    <p:sldId id="625" r:id="rId3"/>
    <p:sldId id="440" r:id="rId4"/>
    <p:sldId id="441" r:id="rId5"/>
    <p:sldId id="444" r:id="rId6"/>
    <p:sldId id="442" r:id="rId7"/>
    <p:sldId id="603" r:id="rId8"/>
    <p:sldId id="443" r:id="rId9"/>
    <p:sldId id="588" r:id="rId10"/>
    <p:sldId id="587" r:id="rId11"/>
    <p:sldId id="589" r:id="rId12"/>
    <p:sldId id="590" r:id="rId13"/>
    <p:sldId id="591" r:id="rId14"/>
    <p:sldId id="622" r:id="rId15"/>
    <p:sldId id="604" r:id="rId16"/>
    <p:sldId id="596" r:id="rId17"/>
    <p:sldId id="597" r:id="rId18"/>
    <p:sldId id="599" r:id="rId19"/>
    <p:sldId id="592" r:id="rId20"/>
    <p:sldId id="595" r:id="rId21"/>
    <p:sldId id="600" r:id="rId22"/>
    <p:sldId id="594" r:id="rId23"/>
    <p:sldId id="601" r:id="rId24"/>
    <p:sldId id="602" r:id="rId25"/>
    <p:sldId id="623" r:id="rId26"/>
    <p:sldId id="605" r:id="rId27"/>
    <p:sldId id="607" r:id="rId28"/>
    <p:sldId id="609" r:id="rId29"/>
    <p:sldId id="608" r:id="rId30"/>
    <p:sldId id="611" r:id="rId31"/>
    <p:sldId id="613" r:id="rId32"/>
    <p:sldId id="624" r:id="rId33"/>
    <p:sldId id="612" r:id="rId34"/>
    <p:sldId id="615" r:id="rId35"/>
    <p:sldId id="439" r:id="rId36"/>
    <p:sldId id="616" r:id="rId37"/>
    <p:sldId id="617" r:id="rId38"/>
    <p:sldId id="618" r:id="rId39"/>
    <p:sldId id="620" r:id="rId40"/>
    <p:sldId id="62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326" y="106"/>
      </p:cViewPr>
      <p:guideLst/>
    </p:cSldViewPr>
  </p:slideViewPr>
  <p:notesTextViewPr>
    <p:cViewPr>
      <p:scale>
        <a:sx n="1" d="1"/>
        <a:sy n="1" d="1"/>
      </p:scale>
      <p:origin x="0" y="0"/>
    </p:cViewPr>
  </p:notesTextViewPr>
  <p:sorterViewPr>
    <p:cViewPr>
      <p:scale>
        <a:sx n="41" d="100"/>
        <a:sy n="41"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894012-A85B-4F1A-AB98-B22A8C064E2D}"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8A92C8-33CE-44FD-B5DF-898D2351889F}" type="slidenum">
              <a:rPr lang="en-US" smtClean="0"/>
              <a:t>‹#›</a:t>
            </a:fld>
            <a:endParaRPr lang="en-US"/>
          </a:p>
        </p:txBody>
      </p:sp>
    </p:spTree>
    <p:extLst>
      <p:ext uri="{BB962C8B-B14F-4D97-AF65-F5344CB8AC3E}">
        <p14:creationId xmlns:p14="http://schemas.microsoft.com/office/powerpoint/2010/main" val="2449307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4340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7625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446759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4CBE4D-B23D-49AB-9E28-3BD24C72170B}"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2959795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4CBE4D-B23D-49AB-9E28-3BD24C72170B}"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2095612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4CBE4D-B23D-49AB-9E28-3BD24C72170B}"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2177776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4CBE4D-B23D-49AB-9E28-3BD24C72170B}"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3128506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4CBE4D-B23D-49AB-9E28-3BD24C72170B}"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3096038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4CBE4D-B23D-49AB-9E28-3BD24C72170B}"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869418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4CBE4D-B23D-49AB-9E28-3BD24C72170B}"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1124806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4CBE4D-B23D-49AB-9E28-3BD24C72170B}"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218459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009123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4CBE4D-B23D-49AB-9E28-3BD24C72170B}"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31605523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4CBE4D-B23D-49AB-9E28-3BD24C72170B}"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2312619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4CBE4D-B23D-49AB-9E28-3BD24C72170B}"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FD8BC-6C77-47ED-B144-C270259E7748}" type="slidenum">
              <a:rPr lang="en-US" smtClean="0"/>
              <a:t>‹#›</a:t>
            </a:fld>
            <a:endParaRPr lang="en-US"/>
          </a:p>
        </p:txBody>
      </p:sp>
    </p:spTree>
    <p:extLst>
      <p:ext uri="{BB962C8B-B14F-4D97-AF65-F5344CB8AC3E}">
        <p14:creationId xmlns:p14="http://schemas.microsoft.com/office/powerpoint/2010/main" val="14386958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6"/>
        </a:solidFill>
        <a:effectLst/>
      </p:bgPr>
    </p:bg>
    <p:spTree>
      <p:nvGrpSpPr>
        <p:cNvPr id="1" name="Shape 414"/>
        <p:cNvGrpSpPr/>
        <p:nvPr/>
      </p:nvGrpSpPr>
      <p:grpSpPr>
        <a:xfrm>
          <a:off x="0" y="0"/>
          <a:ext cx="0" cy="0"/>
          <a:chOff x="0" y="0"/>
          <a:chExt cx="0" cy="0"/>
        </a:xfrm>
      </p:grpSpPr>
      <p:grpSp>
        <p:nvGrpSpPr>
          <p:cNvPr id="415" name="Google Shape;415;p16"/>
          <p:cNvGrpSpPr/>
          <p:nvPr/>
        </p:nvGrpSpPr>
        <p:grpSpPr>
          <a:xfrm>
            <a:off x="-129685" y="-148283"/>
            <a:ext cx="12690592" cy="10316157"/>
            <a:chOff x="-97264" y="-111212"/>
            <a:chExt cx="9517944" cy="7737118"/>
          </a:xfrm>
        </p:grpSpPr>
        <p:sp>
          <p:nvSpPr>
            <p:cNvPr id="416" name="Google Shape;416;p16"/>
            <p:cNvSpPr/>
            <p:nvPr/>
          </p:nvSpPr>
          <p:spPr>
            <a:xfrm rot="10800000" flipH="1">
              <a:off x="-89101" y="6162298"/>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6"/>
            <p:cNvSpPr/>
            <p:nvPr/>
          </p:nvSpPr>
          <p:spPr>
            <a:xfrm rot="10800000" flipH="1">
              <a:off x="-89221" y="4243086"/>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6"/>
            <p:cNvSpPr/>
            <p:nvPr/>
          </p:nvSpPr>
          <p:spPr>
            <a:xfrm rot="10800000" flipH="1">
              <a:off x="-89101" y="4643126"/>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6"/>
            <p:cNvSpPr/>
            <p:nvPr/>
          </p:nvSpPr>
          <p:spPr>
            <a:xfrm rot="10800000" flipH="1">
              <a:off x="-89101" y="3286257"/>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6"/>
            <p:cNvSpPr/>
            <p:nvPr/>
          </p:nvSpPr>
          <p:spPr>
            <a:xfrm rot="10800000" flipH="1">
              <a:off x="-88861" y="2867214"/>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6"/>
            <p:cNvSpPr/>
            <p:nvPr/>
          </p:nvSpPr>
          <p:spPr>
            <a:xfrm rot="10800000" flipH="1">
              <a:off x="-89101" y="1457331"/>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6"/>
            <p:cNvSpPr/>
            <p:nvPr/>
          </p:nvSpPr>
          <p:spPr>
            <a:xfrm rot="10800000" flipH="1">
              <a:off x="-89101" y="1339902"/>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6"/>
            <p:cNvSpPr/>
            <p:nvPr/>
          </p:nvSpPr>
          <p:spPr>
            <a:xfrm rot="10800000" flipH="1">
              <a:off x="4312517" y="466828"/>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6"/>
            <p:cNvSpPr/>
            <p:nvPr/>
          </p:nvSpPr>
          <p:spPr>
            <a:xfrm rot="10800000" flipH="1">
              <a:off x="-89101" y="-110955"/>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6"/>
            <p:cNvSpPr/>
            <p:nvPr/>
          </p:nvSpPr>
          <p:spPr>
            <a:xfrm rot="10800000" flipH="1">
              <a:off x="2774626" y="-110972"/>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6"/>
            <p:cNvSpPr/>
            <p:nvPr/>
          </p:nvSpPr>
          <p:spPr>
            <a:xfrm rot="10800000" flipH="1">
              <a:off x="8048796" y="-111212"/>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6"/>
            <p:cNvSpPr/>
            <p:nvPr/>
          </p:nvSpPr>
          <p:spPr>
            <a:xfrm rot="10800000" flipH="1">
              <a:off x="4946282" y="-11104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6"/>
            <p:cNvSpPr/>
            <p:nvPr/>
          </p:nvSpPr>
          <p:spPr>
            <a:xfrm rot="10800000" flipH="1">
              <a:off x="5076700" y="6675805"/>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6"/>
            <p:cNvSpPr/>
            <p:nvPr/>
          </p:nvSpPr>
          <p:spPr>
            <a:xfrm rot="10800000" flipH="1">
              <a:off x="-97224" y="6218723"/>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30" name="Google Shape;430;p16"/>
            <p:cNvGrpSpPr/>
            <p:nvPr/>
          </p:nvGrpSpPr>
          <p:grpSpPr>
            <a:xfrm>
              <a:off x="-97224" y="5478166"/>
              <a:ext cx="9377821" cy="2147740"/>
              <a:chOff x="-97224" y="3080778"/>
              <a:chExt cx="9377821" cy="2147740"/>
            </a:xfrm>
          </p:grpSpPr>
          <p:sp>
            <p:nvSpPr>
              <p:cNvPr id="431" name="Google Shape;431;p16"/>
              <p:cNvSpPr/>
              <p:nvPr/>
            </p:nvSpPr>
            <p:spPr>
              <a:xfrm rot="10800000" flipH="1">
                <a:off x="-89101" y="30807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6"/>
              <p:cNvSpPr/>
              <p:nvPr/>
            </p:nvSpPr>
            <p:spPr>
              <a:xfrm rot="10800000" flipH="1">
                <a:off x="-97224" y="31378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3" name="Google Shape;433;p16"/>
            <p:cNvSpPr/>
            <p:nvPr/>
          </p:nvSpPr>
          <p:spPr>
            <a:xfrm rot="10800000" flipH="1">
              <a:off x="-97224" y="4299431"/>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6"/>
            <p:cNvSpPr/>
            <p:nvPr/>
          </p:nvSpPr>
          <p:spPr>
            <a:xfrm rot="10800000" flipH="1">
              <a:off x="-97184" y="4699471"/>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6"/>
            <p:cNvSpPr/>
            <p:nvPr/>
          </p:nvSpPr>
          <p:spPr>
            <a:xfrm rot="10800000" flipH="1">
              <a:off x="-97104" y="3339961"/>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6"/>
            <p:cNvSpPr/>
            <p:nvPr/>
          </p:nvSpPr>
          <p:spPr>
            <a:xfrm rot="10800000" flipH="1">
              <a:off x="-97264" y="2923520"/>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6"/>
            <p:cNvSpPr/>
            <p:nvPr/>
          </p:nvSpPr>
          <p:spPr>
            <a:xfrm rot="10800000" flipH="1">
              <a:off x="-97184" y="1396488"/>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6"/>
            <p:cNvSpPr/>
            <p:nvPr/>
          </p:nvSpPr>
          <p:spPr>
            <a:xfrm rot="10800000" flipH="1">
              <a:off x="4303273" y="495842"/>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6"/>
            <p:cNvSpPr/>
            <p:nvPr/>
          </p:nvSpPr>
          <p:spPr>
            <a:xfrm rot="10800000" flipH="1">
              <a:off x="-97184" y="-54810"/>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16"/>
            <p:cNvSpPr/>
            <p:nvPr/>
          </p:nvSpPr>
          <p:spPr>
            <a:xfrm rot="10800000" flipH="1">
              <a:off x="2768223" y="-54827"/>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6"/>
            <p:cNvSpPr/>
            <p:nvPr/>
          </p:nvSpPr>
          <p:spPr>
            <a:xfrm rot="10800000" flipH="1">
              <a:off x="4932235" y="-54856"/>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16"/>
            <p:cNvSpPr/>
            <p:nvPr/>
          </p:nvSpPr>
          <p:spPr>
            <a:xfrm rot="10800000" flipH="1">
              <a:off x="5065015" y="6716277"/>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3" name="Google Shape;443;p16"/>
          <p:cNvSpPr/>
          <p:nvPr/>
        </p:nvSpPr>
        <p:spPr>
          <a:xfrm>
            <a:off x="544333" y="483676"/>
            <a:ext cx="11245600" cy="6126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4" name="Google Shape;444;p16"/>
          <p:cNvSpPr/>
          <p:nvPr/>
        </p:nvSpPr>
        <p:spPr>
          <a:xfrm>
            <a:off x="402067" y="362167"/>
            <a:ext cx="11245600" cy="6113200"/>
          </a:xfrm>
          <a:prstGeom prst="rect">
            <a:avLst/>
          </a:prstGeom>
          <a:no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5" name="Google Shape;445;p16"/>
          <p:cNvSpPr txBox="1">
            <a:spLocks noGrp="1"/>
          </p:cNvSpPr>
          <p:nvPr>
            <p:ph type="title"/>
          </p:nvPr>
        </p:nvSpPr>
        <p:spPr>
          <a:xfrm>
            <a:off x="959984" y="2354967"/>
            <a:ext cx="3115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200">
                <a:latin typeface="Arial" panose="020B0604020202020204" pitchFamily="34" charset="0"/>
                <a:cs typeface="Arial" panose="020B0604020202020204" pitchFamily="34" charset="0"/>
              </a:defRPr>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dirty="0"/>
          </a:p>
        </p:txBody>
      </p:sp>
      <p:sp>
        <p:nvSpPr>
          <p:cNvPr id="446" name="Google Shape;446;p16"/>
          <p:cNvSpPr txBox="1">
            <a:spLocks noGrp="1"/>
          </p:cNvSpPr>
          <p:nvPr>
            <p:ph type="title" idx="2" hasCustomPrompt="1"/>
          </p:nvPr>
        </p:nvSpPr>
        <p:spPr>
          <a:xfrm>
            <a:off x="4912551" y="2453433"/>
            <a:ext cx="850400" cy="12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4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4000" b="1">
                <a:solidFill>
                  <a:schemeClr val="accent4"/>
                </a:solidFill>
              </a:defRPr>
            </a:lvl2pPr>
            <a:lvl3pPr lvl="2" rtl="0">
              <a:spcBef>
                <a:spcPts val="0"/>
              </a:spcBef>
              <a:spcAft>
                <a:spcPts val="0"/>
              </a:spcAft>
              <a:buClr>
                <a:schemeClr val="accent4"/>
              </a:buClr>
              <a:buSzPts val="3000"/>
              <a:buNone/>
              <a:defRPr sz="4000" b="1">
                <a:solidFill>
                  <a:schemeClr val="accent4"/>
                </a:solidFill>
              </a:defRPr>
            </a:lvl3pPr>
            <a:lvl4pPr lvl="3" rtl="0">
              <a:spcBef>
                <a:spcPts val="0"/>
              </a:spcBef>
              <a:spcAft>
                <a:spcPts val="0"/>
              </a:spcAft>
              <a:buClr>
                <a:schemeClr val="accent4"/>
              </a:buClr>
              <a:buSzPts val="3000"/>
              <a:buNone/>
              <a:defRPr sz="4000" b="1">
                <a:solidFill>
                  <a:schemeClr val="accent4"/>
                </a:solidFill>
              </a:defRPr>
            </a:lvl4pPr>
            <a:lvl5pPr lvl="4" rtl="0">
              <a:spcBef>
                <a:spcPts val="0"/>
              </a:spcBef>
              <a:spcAft>
                <a:spcPts val="0"/>
              </a:spcAft>
              <a:buClr>
                <a:schemeClr val="accent4"/>
              </a:buClr>
              <a:buSzPts val="3000"/>
              <a:buNone/>
              <a:defRPr sz="4000" b="1">
                <a:solidFill>
                  <a:schemeClr val="accent4"/>
                </a:solidFill>
              </a:defRPr>
            </a:lvl5pPr>
            <a:lvl6pPr lvl="5" rtl="0">
              <a:spcBef>
                <a:spcPts val="0"/>
              </a:spcBef>
              <a:spcAft>
                <a:spcPts val="0"/>
              </a:spcAft>
              <a:buClr>
                <a:schemeClr val="accent4"/>
              </a:buClr>
              <a:buSzPts val="3000"/>
              <a:buNone/>
              <a:defRPr sz="4000" b="1">
                <a:solidFill>
                  <a:schemeClr val="accent4"/>
                </a:solidFill>
              </a:defRPr>
            </a:lvl6pPr>
            <a:lvl7pPr lvl="6" rtl="0">
              <a:spcBef>
                <a:spcPts val="0"/>
              </a:spcBef>
              <a:spcAft>
                <a:spcPts val="0"/>
              </a:spcAft>
              <a:buClr>
                <a:schemeClr val="accent4"/>
              </a:buClr>
              <a:buSzPts val="3000"/>
              <a:buNone/>
              <a:defRPr sz="4000" b="1">
                <a:solidFill>
                  <a:schemeClr val="accent4"/>
                </a:solidFill>
              </a:defRPr>
            </a:lvl7pPr>
            <a:lvl8pPr lvl="7" rtl="0">
              <a:spcBef>
                <a:spcPts val="0"/>
              </a:spcBef>
              <a:spcAft>
                <a:spcPts val="0"/>
              </a:spcAft>
              <a:buClr>
                <a:schemeClr val="accent4"/>
              </a:buClr>
              <a:buSzPts val="3000"/>
              <a:buNone/>
              <a:defRPr sz="4000" b="1">
                <a:solidFill>
                  <a:schemeClr val="accent4"/>
                </a:solidFill>
              </a:defRPr>
            </a:lvl8pPr>
            <a:lvl9pPr lvl="8" rtl="0">
              <a:spcBef>
                <a:spcPts val="0"/>
              </a:spcBef>
              <a:spcAft>
                <a:spcPts val="0"/>
              </a:spcAft>
              <a:buClr>
                <a:schemeClr val="accent4"/>
              </a:buClr>
              <a:buSzPts val="3000"/>
              <a:buNone/>
              <a:defRPr sz="4000" b="1">
                <a:solidFill>
                  <a:schemeClr val="accent4"/>
                </a:solidFill>
              </a:defRPr>
            </a:lvl9pPr>
          </a:lstStyle>
          <a:p>
            <a:r>
              <a:rPr dirty="0"/>
              <a:t>xx%</a:t>
            </a:r>
          </a:p>
        </p:txBody>
      </p:sp>
      <p:sp>
        <p:nvSpPr>
          <p:cNvPr id="447" name="Google Shape;447;p16"/>
          <p:cNvSpPr txBox="1">
            <a:spLocks noGrp="1"/>
          </p:cNvSpPr>
          <p:nvPr>
            <p:ph type="subTitle" idx="1"/>
          </p:nvPr>
        </p:nvSpPr>
        <p:spPr>
          <a:xfrm>
            <a:off x="959984" y="2933800"/>
            <a:ext cx="3115200" cy="64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atin typeface="Arial" panose="020B0604020202020204" pitchFamily="34" charset="0"/>
                <a:cs typeface="Arial" panose="020B0604020202020204" pitchFamily="34" charset="0"/>
              </a:defRPr>
            </a:lvl1pPr>
            <a:lvl2pPr lvl="1" algn="r" rtl="0">
              <a:lnSpc>
                <a:spcPct val="100000"/>
              </a:lnSpc>
              <a:spcBef>
                <a:spcPts val="2133"/>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dirty="0"/>
          </a:p>
        </p:txBody>
      </p:sp>
      <p:sp>
        <p:nvSpPr>
          <p:cNvPr id="448" name="Google Shape;448;p16"/>
          <p:cNvSpPr txBox="1">
            <a:spLocks noGrp="1"/>
          </p:cNvSpPr>
          <p:nvPr>
            <p:ph type="title" idx="3"/>
          </p:nvPr>
        </p:nvSpPr>
        <p:spPr>
          <a:xfrm>
            <a:off x="959984" y="4209367"/>
            <a:ext cx="3115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200">
                <a:latin typeface="Arial" panose="020B0604020202020204" pitchFamily="34" charset="0"/>
                <a:cs typeface="Arial" panose="020B0604020202020204" pitchFamily="34" charset="0"/>
              </a:defRPr>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dirty="0"/>
          </a:p>
        </p:txBody>
      </p:sp>
      <p:sp>
        <p:nvSpPr>
          <p:cNvPr id="449" name="Google Shape;449;p16"/>
          <p:cNvSpPr txBox="1">
            <a:spLocks noGrp="1"/>
          </p:cNvSpPr>
          <p:nvPr>
            <p:ph type="title" idx="4" hasCustomPrompt="1"/>
          </p:nvPr>
        </p:nvSpPr>
        <p:spPr>
          <a:xfrm>
            <a:off x="4912551" y="4309633"/>
            <a:ext cx="850400" cy="12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4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4000" b="1">
                <a:solidFill>
                  <a:schemeClr val="accent4"/>
                </a:solidFill>
              </a:defRPr>
            </a:lvl2pPr>
            <a:lvl3pPr lvl="2" rtl="0">
              <a:spcBef>
                <a:spcPts val="0"/>
              </a:spcBef>
              <a:spcAft>
                <a:spcPts val="0"/>
              </a:spcAft>
              <a:buClr>
                <a:schemeClr val="accent4"/>
              </a:buClr>
              <a:buSzPts val="3000"/>
              <a:buNone/>
              <a:defRPr sz="4000" b="1">
                <a:solidFill>
                  <a:schemeClr val="accent4"/>
                </a:solidFill>
              </a:defRPr>
            </a:lvl3pPr>
            <a:lvl4pPr lvl="3" rtl="0">
              <a:spcBef>
                <a:spcPts val="0"/>
              </a:spcBef>
              <a:spcAft>
                <a:spcPts val="0"/>
              </a:spcAft>
              <a:buClr>
                <a:schemeClr val="accent4"/>
              </a:buClr>
              <a:buSzPts val="3000"/>
              <a:buNone/>
              <a:defRPr sz="4000" b="1">
                <a:solidFill>
                  <a:schemeClr val="accent4"/>
                </a:solidFill>
              </a:defRPr>
            </a:lvl4pPr>
            <a:lvl5pPr lvl="4" rtl="0">
              <a:spcBef>
                <a:spcPts val="0"/>
              </a:spcBef>
              <a:spcAft>
                <a:spcPts val="0"/>
              </a:spcAft>
              <a:buClr>
                <a:schemeClr val="accent4"/>
              </a:buClr>
              <a:buSzPts val="3000"/>
              <a:buNone/>
              <a:defRPr sz="4000" b="1">
                <a:solidFill>
                  <a:schemeClr val="accent4"/>
                </a:solidFill>
              </a:defRPr>
            </a:lvl5pPr>
            <a:lvl6pPr lvl="5" rtl="0">
              <a:spcBef>
                <a:spcPts val="0"/>
              </a:spcBef>
              <a:spcAft>
                <a:spcPts val="0"/>
              </a:spcAft>
              <a:buClr>
                <a:schemeClr val="accent4"/>
              </a:buClr>
              <a:buSzPts val="3000"/>
              <a:buNone/>
              <a:defRPr sz="4000" b="1">
                <a:solidFill>
                  <a:schemeClr val="accent4"/>
                </a:solidFill>
              </a:defRPr>
            </a:lvl6pPr>
            <a:lvl7pPr lvl="6" rtl="0">
              <a:spcBef>
                <a:spcPts val="0"/>
              </a:spcBef>
              <a:spcAft>
                <a:spcPts val="0"/>
              </a:spcAft>
              <a:buClr>
                <a:schemeClr val="accent4"/>
              </a:buClr>
              <a:buSzPts val="3000"/>
              <a:buNone/>
              <a:defRPr sz="4000" b="1">
                <a:solidFill>
                  <a:schemeClr val="accent4"/>
                </a:solidFill>
              </a:defRPr>
            </a:lvl7pPr>
            <a:lvl8pPr lvl="7" rtl="0">
              <a:spcBef>
                <a:spcPts val="0"/>
              </a:spcBef>
              <a:spcAft>
                <a:spcPts val="0"/>
              </a:spcAft>
              <a:buClr>
                <a:schemeClr val="accent4"/>
              </a:buClr>
              <a:buSzPts val="3000"/>
              <a:buNone/>
              <a:defRPr sz="4000" b="1">
                <a:solidFill>
                  <a:schemeClr val="accent4"/>
                </a:solidFill>
              </a:defRPr>
            </a:lvl8pPr>
            <a:lvl9pPr lvl="8" rtl="0">
              <a:spcBef>
                <a:spcPts val="0"/>
              </a:spcBef>
              <a:spcAft>
                <a:spcPts val="0"/>
              </a:spcAft>
              <a:buClr>
                <a:schemeClr val="accent4"/>
              </a:buClr>
              <a:buSzPts val="3000"/>
              <a:buNone/>
              <a:defRPr sz="4000" b="1">
                <a:solidFill>
                  <a:schemeClr val="accent4"/>
                </a:solidFill>
              </a:defRPr>
            </a:lvl9pPr>
          </a:lstStyle>
          <a:p>
            <a:r>
              <a:rPr dirty="0"/>
              <a:t>xx%</a:t>
            </a:r>
          </a:p>
        </p:txBody>
      </p:sp>
      <p:sp>
        <p:nvSpPr>
          <p:cNvPr id="450" name="Google Shape;450;p16"/>
          <p:cNvSpPr txBox="1">
            <a:spLocks noGrp="1"/>
          </p:cNvSpPr>
          <p:nvPr>
            <p:ph type="subTitle" idx="5"/>
          </p:nvPr>
        </p:nvSpPr>
        <p:spPr>
          <a:xfrm>
            <a:off x="959984" y="4788200"/>
            <a:ext cx="3115200" cy="64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hlink"/>
                </a:solidFill>
                <a:latin typeface="Arial" panose="020B0604020202020204" pitchFamily="34" charset="0"/>
                <a:cs typeface="Arial" panose="020B0604020202020204" pitchFamily="34" charset="0"/>
              </a:defRPr>
            </a:lvl1pPr>
            <a:lvl2pPr lvl="1" algn="r" rtl="0">
              <a:lnSpc>
                <a:spcPct val="100000"/>
              </a:lnSpc>
              <a:spcBef>
                <a:spcPts val="2133"/>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dirty="0"/>
          </a:p>
        </p:txBody>
      </p:sp>
      <p:sp>
        <p:nvSpPr>
          <p:cNvPr id="451" name="Google Shape;451;p16"/>
          <p:cNvSpPr txBox="1">
            <a:spLocks noGrp="1"/>
          </p:cNvSpPr>
          <p:nvPr>
            <p:ph type="title" idx="6"/>
          </p:nvPr>
        </p:nvSpPr>
        <p:spPr>
          <a:xfrm>
            <a:off x="8116784" y="2354967"/>
            <a:ext cx="311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atin typeface="Arial" panose="020B0604020202020204" pitchFamily="34" charset="0"/>
                <a:cs typeface="Arial" panose="020B0604020202020204" pitchFamily="34" charset="0"/>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dirty="0"/>
          </a:p>
        </p:txBody>
      </p:sp>
      <p:sp>
        <p:nvSpPr>
          <p:cNvPr id="452" name="Google Shape;452;p16"/>
          <p:cNvSpPr txBox="1">
            <a:spLocks noGrp="1"/>
          </p:cNvSpPr>
          <p:nvPr>
            <p:ph type="title" idx="7" hasCustomPrompt="1"/>
          </p:nvPr>
        </p:nvSpPr>
        <p:spPr>
          <a:xfrm>
            <a:off x="6431251" y="2453433"/>
            <a:ext cx="850400" cy="12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4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4000" b="1">
                <a:solidFill>
                  <a:schemeClr val="accent4"/>
                </a:solidFill>
              </a:defRPr>
            </a:lvl2pPr>
            <a:lvl3pPr lvl="2" rtl="0">
              <a:spcBef>
                <a:spcPts val="0"/>
              </a:spcBef>
              <a:spcAft>
                <a:spcPts val="0"/>
              </a:spcAft>
              <a:buClr>
                <a:schemeClr val="accent4"/>
              </a:buClr>
              <a:buSzPts val="3000"/>
              <a:buNone/>
              <a:defRPr sz="4000" b="1">
                <a:solidFill>
                  <a:schemeClr val="accent4"/>
                </a:solidFill>
              </a:defRPr>
            </a:lvl3pPr>
            <a:lvl4pPr lvl="3" rtl="0">
              <a:spcBef>
                <a:spcPts val="0"/>
              </a:spcBef>
              <a:spcAft>
                <a:spcPts val="0"/>
              </a:spcAft>
              <a:buClr>
                <a:schemeClr val="accent4"/>
              </a:buClr>
              <a:buSzPts val="3000"/>
              <a:buNone/>
              <a:defRPr sz="4000" b="1">
                <a:solidFill>
                  <a:schemeClr val="accent4"/>
                </a:solidFill>
              </a:defRPr>
            </a:lvl4pPr>
            <a:lvl5pPr lvl="4" rtl="0">
              <a:spcBef>
                <a:spcPts val="0"/>
              </a:spcBef>
              <a:spcAft>
                <a:spcPts val="0"/>
              </a:spcAft>
              <a:buClr>
                <a:schemeClr val="accent4"/>
              </a:buClr>
              <a:buSzPts val="3000"/>
              <a:buNone/>
              <a:defRPr sz="4000" b="1">
                <a:solidFill>
                  <a:schemeClr val="accent4"/>
                </a:solidFill>
              </a:defRPr>
            </a:lvl5pPr>
            <a:lvl6pPr lvl="5" rtl="0">
              <a:spcBef>
                <a:spcPts val="0"/>
              </a:spcBef>
              <a:spcAft>
                <a:spcPts val="0"/>
              </a:spcAft>
              <a:buClr>
                <a:schemeClr val="accent4"/>
              </a:buClr>
              <a:buSzPts val="3000"/>
              <a:buNone/>
              <a:defRPr sz="4000" b="1">
                <a:solidFill>
                  <a:schemeClr val="accent4"/>
                </a:solidFill>
              </a:defRPr>
            </a:lvl6pPr>
            <a:lvl7pPr lvl="6" rtl="0">
              <a:spcBef>
                <a:spcPts val="0"/>
              </a:spcBef>
              <a:spcAft>
                <a:spcPts val="0"/>
              </a:spcAft>
              <a:buClr>
                <a:schemeClr val="accent4"/>
              </a:buClr>
              <a:buSzPts val="3000"/>
              <a:buNone/>
              <a:defRPr sz="4000" b="1">
                <a:solidFill>
                  <a:schemeClr val="accent4"/>
                </a:solidFill>
              </a:defRPr>
            </a:lvl7pPr>
            <a:lvl8pPr lvl="7" rtl="0">
              <a:spcBef>
                <a:spcPts val="0"/>
              </a:spcBef>
              <a:spcAft>
                <a:spcPts val="0"/>
              </a:spcAft>
              <a:buClr>
                <a:schemeClr val="accent4"/>
              </a:buClr>
              <a:buSzPts val="3000"/>
              <a:buNone/>
              <a:defRPr sz="4000" b="1">
                <a:solidFill>
                  <a:schemeClr val="accent4"/>
                </a:solidFill>
              </a:defRPr>
            </a:lvl8pPr>
            <a:lvl9pPr lvl="8" rtl="0">
              <a:spcBef>
                <a:spcPts val="0"/>
              </a:spcBef>
              <a:spcAft>
                <a:spcPts val="0"/>
              </a:spcAft>
              <a:buClr>
                <a:schemeClr val="accent4"/>
              </a:buClr>
              <a:buSzPts val="3000"/>
              <a:buNone/>
              <a:defRPr sz="4000" b="1">
                <a:solidFill>
                  <a:schemeClr val="accent4"/>
                </a:solidFill>
              </a:defRPr>
            </a:lvl9pPr>
          </a:lstStyle>
          <a:p>
            <a:r>
              <a:rPr dirty="0"/>
              <a:t>xx%</a:t>
            </a:r>
          </a:p>
        </p:txBody>
      </p:sp>
      <p:sp>
        <p:nvSpPr>
          <p:cNvPr id="453" name="Google Shape;453;p16"/>
          <p:cNvSpPr txBox="1">
            <a:spLocks noGrp="1"/>
          </p:cNvSpPr>
          <p:nvPr>
            <p:ph type="subTitle" idx="8"/>
          </p:nvPr>
        </p:nvSpPr>
        <p:spPr>
          <a:xfrm>
            <a:off x="8116784" y="2933800"/>
            <a:ext cx="31152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solidFill>
                  <a:schemeClr val="hlink"/>
                </a:solidFill>
                <a:latin typeface="Arial" panose="020B0604020202020204" pitchFamily="34" charset="0"/>
                <a:cs typeface="Arial" panose="020B0604020202020204" pitchFamily="34" charset="0"/>
              </a:defRPr>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dirty="0"/>
          </a:p>
        </p:txBody>
      </p:sp>
      <p:sp>
        <p:nvSpPr>
          <p:cNvPr id="454" name="Google Shape;454;p16"/>
          <p:cNvSpPr txBox="1">
            <a:spLocks noGrp="1"/>
          </p:cNvSpPr>
          <p:nvPr>
            <p:ph type="title" idx="9"/>
          </p:nvPr>
        </p:nvSpPr>
        <p:spPr>
          <a:xfrm>
            <a:off x="8116784" y="4209367"/>
            <a:ext cx="311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atin typeface="Arial" panose="020B0604020202020204" pitchFamily="34" charset="0"/>
                <a:cs typeface="Arial" panose="020B0604020202020204" pitchFamily="34" charset="0"/>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dirty="0"/>
          </a:p>
        </p:txBody>
      </p:sp>
      <p:sp>
        <p:nvSpPr>
          <p:cNvPr id="455" name="Google Shape;455;p16"/>
          <p:cNvSpPr txBox="1">
            <a:spLocks noGrp="1"/>
          </p:cNvSpPr>
          <p:nvPr>
            <p:ph type="title" idx="13" hasCustomPrompt="1"/>
          </p:nvPr>
        </p:nvSpPr>
        <p:spPr>
          <a:xfrm>
            <a:off x="6431251" y="4309633"/>
            <a:ext cx="850400" cy="12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4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4000" b="1">
                <a:solidFill>
                  <a:schemeClr val="accent4"/>
                </a:solidFill>
              </a:defRPr>
            </a:lvl2pPr>
            <a:lvl3pPr lvl="2" rtl="0">
              <a:spcBef>
                <a:spcPts val="0"/>
              </a:spcBef>
              <a:spcAft>
                <a:spcPts val="0"/>
              </a:spcAft>
              <a:buClr>
                <a:schemeClr val="accent4"/>
              </a:buClr>
              <a:buSzPts val="3000"/>
              <a:buNone/>
              <a:defRPr sz="4000" b="1">
                <a:solidFill>
                  <a:schemeClr val="accent4"/>
                </a:solidFill>
              </a:defRPr>
            </a:lvl3pPr>
            <a:lvl4pPr lvl="3" rtl="0">
              <a:spcBef>
                <a:spcPts val="0"/>
              </a:spcBef>
              <a:spcAft>
                <a:spcPts val="0"/>
              </a:spcAft>
              <a:buClr>
                <a:schemeClr val="accent4"/>
              </a:buClr>
              <a:buSzPts val="3000"/>
              <a:buNone/>
              <a:defRPr sz="4000" b="1">
                <a:solidFill>
                  <a:schemeClr val="accent4"/>
                </a:solidFill>
              </a:defRPr>
            </a:lvl4pPr>
            <a:lvl5pPr lvl="4" rtl="0">
              <a:spcBef>
                <a:spcPts val="0"/>
              </a:spcBef>
              <a:spcAft>
                <a:spcPts val="0"/>
              </a:spcAft>
              <a:buClr>
                <a:schemeClr val="accent4"/>
              </a:buClr>
              <a:buSzPts val="3000"/>
              <a:buNone/>
              <a:defRPr sz="4000" b="1">
                <a:solidFill>
                  <a:schemeClr val="accent4"/>
                </a:solidFill>
              </a:defRPr>
            </a:lvl5pPr>
            <a:lvl6pPr lvl="5" rtl="0">
              <a:spcBef>
                <a:spcPts val="0"/>
              </a:spcBef>
              <a:spcAft>
                <a:spcPts val="0"/>
              </a:spcAft>
              <a:buClr>
                <a:schemeClr val="accent4"/>
              </a:buClr>
              <a:buSzPts val="3000"/>
              <a:buNone/>
              <a:defRPr sz="4000" b="1">
                <a:solidFill>
                  <a:schemeClr val="accent4"/>
                </a:solidFill>
              </a:defRPr>
            </a:lvl6pPr>
            <a:lvl7pPr lvl="6" rtl="0">
              <a:spcBef>
                <a:spcPts val="0"/>
              </a:spcBef>
              <a:spcAft>
                <a:spcPts val="0"/>
              </a:spcAft>
              <a:buClr>
                <a:schemeClr val="accent4"/>
              </a:buClr>
              <a:buSzPts val="3000"/>
              <a:buNone/>
              <a:defRPr sz="4000" b="1">
                <a:solidFill>
                  <a:schemeClr val="accent4"/>
                </a:solidFill>
              </a:defRPr>
            </a:lvl7pPr>
            <a:lvl8pPr lvl="7" rtl="0">
              <a:spcBef>
                <a:spcPts val="0"/>
              </a:spcBef>
              <a:spcAft>
                <a:spcPts val="0"/>
              </a:spcAft>
              <a:buClr>
                <a:schemeClr val="accent4"/>
              </a:buClr>
              <a:buSzPts val="3000"/>
              <a:buNone/>
              <a:defRPr sz="4000" b="1">
                <a:solidFill>
                  <a:schemeClr val="accent4"/>
                </a:solidFill>
              </a:defRPr>
            </a:lvl8pPr>
            <a:lvl9pPr lvl="8" rtl="0">
              <a:spcBef>
                <a:spcPts val="0"/>
              </a:spcBef>
              <a:spcAft>
                <a:spcPts val="0"/>
              </a:spcAft>
              <a:buClr>
                <a:schemeClr val="accent4"/>
              </a:buClr>
              <a:buSzPts val="3000"/>
              <a:buNone/>
              <a:defRPr sz="4000" b="1">
                <a:solidFill>
                  <a:schemeClr val="accent4"/>
                </a:solidFill>
              </a:defRPr>
            </a:lvl9pPr>
          </a:lstStyle>
          <a:p>
            <a:r>
              <a:rPr dirty="0"/>
              <a:t>xx%</a:t>
            </a:r>
          </a:p>
        </p:txBody>
      </p:sp>
      <p:sp>
        <p:nvSpPr>
          <p:cNvPr id="456" name="Google Shape;456;p16"/>
          <p:cNvSpPr txBox="1">
            <a:spLocks noGrp="1"/>
          </p:cNvSpPr>
          <p:nvPr>
            <p:ph type="subTitle" idx="14"/>
          </p:nvPr>
        </p:nvSpPr>
        <p:spPr>
          <a:xfrm>
            <a:off x="8116784" y="4788200"/>
            <a:ext cx="31152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solidFill>
                  <a:schemeClr val="hlink"/>
                </a:solidFill>
                <a:latin typeface="Arial" panose="020B0604020202020204" pitchFamily="34" charset="0"/>
                <a:cs typeface="Arial" panose="020B0604020202020204" pitchFamily="34" charset="0"/>
              </a:defRPr>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dirty="0"/>
          </a:p>
        </p:txBody>
      </p:sp>
      <p:sp>
        <p:nvSpPr>
          <p:cNvPr id="457" name="Google Shape;457;p16"/>
          <p:cNvSpPr txBox="1">
            <a:spLocks noGrp="1"/>
          </p:cNvSpPr>
          <p:nvPr>
            <p:ph type="title" idx="15"/>
          </p:nvPr>
        </p:nvSpPr>
        <p:spPr>
          <a:xfrm>
            <a:off x="960000" y="720000"/>
            <a:ext cx="10272000" cy="7524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dk2">
                <a:alpha val="90000"/>
              </a:schemeClr>
            </a:outerShdw>
          </a:effectLst>
        </p:spPr>
        <p:txBody>
          <a:bodyPr spcFirstLastPara="1" wrap="square" lIns="91425" tIns="91425" rIns="91425" bIns="91425" anchor="ctr" anchorCtr="0">
            <a:noAutofit/>
          </a:bodyPr>
          <a:lstStyle>
            <a:lvl1pPr lvl="0" rtl="0">
              <a:spcBef>
                <a:spcPts val="0"/>
              </a:spcBef>
              <a:spcAft>
                <a:spcPts val="0"/>
              </a:spcAft>
              <a:buSzPts val="3600"/>
              <a:buNone/>
              <a:defRPr sz="48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extLst>
      <p:ext uri="{BB962C8B-B14F-4D97-AF65-F5344CB8AC3E}">
        <p14:creationId xmlns:p14="http://schemas.microsoft.com/office/powerpoint/2010/main" val="40563729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5"/>
        <p:cNvGrpSpPr/>
        <p:nvPr/>
      </p:nvGrpSpPr>
      <p:grpSpPr>
        <a:xfrm>
          <a:off x="0" y="0"/>
          <a:ext cx="0" cy="0"/>
          <a:chOff x="0" y="0"/>
          <a:chExt cx="0" cy="0"/>
        </a:xfrm>
      </p:grpSpPr>
      <p:pic>
        <p:nvPicPr>
          <p:cNvPr id="26" name="Google Shape;26;p3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32"/>
          <p:cNvSpPr txBox="1">
            <a:spLocks noGrp="1"/>
          </p:cNvSpPr>
          <p:nvPr>
            <p:ph type="title"/>
          </p:nvPr>
        </p:nvSpPr>
        <p:spPr>
          <a:xfrm>
            <a:off x="1256000" y="2208200"/>
            <a:ext cx="3744000" cy="77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28" name="Google Shape;28;p32"/>
          <p:cNvPicPr preferRelativeResize="0"/>
          <p:nvPr/>
        </p:nvPicPr>
        <p:blipFill rotWithShape="1">
          <a:blip r:embed="rId3">
            <a:alphaModFix/>
          </a:blip>
          <a:srcRect/>
          <a:stretch/>
        </p:blipFill>
        <p:spPr>
          <a:xfrm rot="788503" flipH="1">
            <a:off x="9152775" y="4594136"/>
            <a:ext cx="4303400" cy="4050599"/>
          </a:xfrm>
          <a:prstGeom prst="rect">
            <a:avLst/>
          </a:prstGeom>
          <a:noFill/>
          <a:ln>
            <a:noFill/>
          </a:ln>
        </p:spPr>
      </p:pic>
      <p:pic>
        <p:nvPicPr>
          <p:cNvPr id="29" name="Google Shape;29;p32"/>
          <p:cNvPicPr preferRelativeResize="0"/>
          <p:nvPr/>
        </p:nvPicPr>
        <p:blipFill rotWithShape="1">
          <a:blip r:embed="rId3">
            <a:alphaModFix/>
          </a:blip>
          <a:srcRect/>
          <a:stretch/>
        </p:blipFill>
        <p:spPr>
          <a:xfrm rot="-9581667" flipH="1">
            <a:off x="3698148" y="-2868950"/>
            <a:ext cx="3855009" cy="3628567"/>
          </a:xfrm>
          <a:prstGeom prst="rect">
            <a:avLst/>
          </a:prstGeom>
          <a:noFill/>
          <a:ln>
            <a:noFill/>
          </a:ln>
        </p:spPr>
      </p:pic>
      <p:pic>
        <p:nvPicPr>
          <p:cNvPr id="30" name="Google Shape;30;p32"/>
          <p:cNvPicPr preferRelativeResize="0"/>
          <p:nvPr/>
        </p:nvPicPr>
        <p:blipFill rotWithShape="1">
          <a:blip r:embed="rId4">
            <a:alphaModFix/>
          </a:blip>
          <a:srcRect/>
          <a:stretch/>
        </p:blipFill>
        <p:spPr>
          <a:xfrm>
            <a:off x="7575312" y="-253336"/>
            <a:ext cx="611424" cy="646000"/>
          </a:xfrm>
          <a:prstGeom prst="rect">
            <a:avLst/>
          </a:prstGeom>
          <a:noFill/>
          <a:ln>
            <a:noFill/>
          </a:ln>
        </p:spPr>
      </p:pic>
      <p:sp>
        <p:nvSpPr>
          <p:cNvPr id="31" name="Google Shape;31;p32"/>
          <p:cNvSpPr txBox="1">
            <a:spLocks noGrp="1"/>
          </p:cNvSpPr>
          <p:nvPr>
            <p:ph type="subTitle" idx="1"/>
          </p:nvPr>
        </p:nvSpPr>
        <p:spPr>
          <a:xfrm>
            <a:off x="1256000" y="3090200"/>
            <a:ext cx="3742800" cy="1564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2345781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38390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73997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2220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74300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5857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05315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483332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41524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4CBE4D-B23D-49AB-9E28-3BD24C72170B}"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FD8BC-6C77-47ED-B144-C270259E7748}" type="slidenum">
              <a:rPr lang="en-US" smtClean="0"/>
              <a:t>‹#›</a:t>
            </a:fld>
            <a:endParaRPr lang="en-US"/>
          </a:p>
        </p:txBody>
      </p:sp>
    </p:spTree>
    <p:extLst>
      <p:ext uri="{BB962C8B-B14F-4D97-AF65-F5344CB8AC3E}">
        <p14:creationId xmlns:p14="http://schemas.microsoft.com/office/powerpoint/2010/main" val="5156147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4.xml"/><Relationship Id="rId1" Type="http://schemas.openxmlformats.org/officeDocument/2006/relationships/tags" Target="../tags/tag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4.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emf"/><Relationship Id="rId1" Type="http://schemas.openxmlformats.org/officeDocument/2006/relationships/slideLayout" Target="../slideLayouts/slideLayout24.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emf"/><Relationship Id="rId1" Type="http://schemas.openxmlformats.org/officeDocument/2006/relationships/slideLayout" Target="../slideLayouts/slideLayout24.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24.xml"/><Relationship Id="rId7" Type="http://schemas.openxmlformats.org/officeDocument/2006/relationships/image" Target="../media/image34.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4.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4.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4.xml"/><Relationship Id="rId1" Type="http://schemas.openxmlformats.org/officeDocument/2006/relationships/tags" Target="../tags/tag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4.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5.png"/><Relationship Id="rId1" Type="http://schemas.openxmlformats.org/officeDocument/2006/relationships/slideLayout" Target="../slideLayouts/slideLayout24.xml"/><Relationship Id="rId4" Type="http://schemas.openxmlformats.org/officeDocument/2006/relationships/image" Target="../media/image46.gif"/></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4.xml"/><Relationship Id="rId1" Type="http://schemas.openxmlformats.org/officeDocument/2006/relationships/tags" Target="../tags/tag3.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4.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52.png"/><Relationship Id="rId5" Type="http://schemas.openxmlformats.org/officeDocument/2006/relationships/image" Target="../media/image24.png"/><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52.png"/><Relationship Id="rId5" Type="http://schemas.openxmlformats.org/officeDocument/2006/relationships/image" Target="../media/image24.png"/><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3.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52.png"/><Relationship Id="rId5" Type="http://schemas.openxmlformats.org/officeDocument/2006/relationships/image" Target="../media/image24.png"/><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4.xml"/><Relationship Id="rId5" Type="http://schemas.openxmlformats.org/officeDocument/2006/relationships/image" Target="../media/image7.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https://cth.edu.vn/wp-content/uploads/2018/03/phuong-phap-hoc-hop-tac-think-pair-share.jpg" TargetMode="External"/><Relationship Id="rId7" Type="http://schemas.openxmlformats.org/officeDocument/2006/relationships/image" Target="../media/image17.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jpeg"/><Relationship Id="rId5" Type="http://schemas.microsoft.com/office/2007/relationships/hdphoto" Target="../media/hdphoto1.wdp"/><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DB27AED-47F4-83CD-B461-F2FDAD422365}"/>
              </a:ext>
            </a:extLst>
          </p:cNvPr>
          <p:cNvPicPr>
            <a:picLocks noChangeAspect="1"/>
          </p:cNvPicPr>
          <p:nvPr/>
        </p:nvPicPr>
        <p:blipFill>
          <a:blip r:embed="rId2"/>
          <a:stretch>
            <a:fillRect/>
          </a:stretch>
        </p:blipFill>
        <p:spPr>
          <a:xfrm>
            <a:off x="10876366" y="-250135"/>
            <a:ext cx="1658256" cy="4170025"/>
          </a:xfrm>
          <a:prstGeom prst="rect">
            <a:avLst/>
          </a:prstGeom>
        </p:spPr>
      </p:pic>
      <p:pic>
        <p:nvPicPr>
          <p:cNvPr id="12" name="图片 2">
            <a:extLst>
              <a:ext uri="{FF2B5EF4-FFF2-40B4-BE49-F238E27FC236}">
                <a16:creationId xmlns:a16="http://schemas.microsoft.com/office/drawing/2014/main" xmlns="" id="{AEA0EE0F-EEC3-54B8-769F-3FC229AA93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69" y="4406260"/>
            <a:ext cx="1694696" cy="2161906"/>
          </a:xfrm>
          <a:prstGeom prst="rect">
            <a:avLst/>
          </a:prstGeom>
        </p:spPr>
      </p:pic>
      <p:pic>
        <p:nvPicPr>
          <p:cNvPr id="106" name="图片 4">
            <a:extLst>
              <a:ext uri="{FF2B5EF4-FFF2-40B4-BE49-F238E27FC236}">
                <a16:creationId xmlns:a16="http://schemas.microsoft.com/office/drawing/2014/main" xmlns="" id="{B34723BA-5BFE-C189-F5DE-0044A34772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90910"/>
            <a:ext cx="2452528" cy="2452528"/>
          </a:xfrm>
          <a:prstGeom prst="rect">
            <a:avLst/>
          </a:prstGeom>
        </p:spPr>
      </p:pic>
      <p:sp>
        <p:nvSpPr>
          <p:cNvPr id="2" name="TextBox 1"/>
          <p:cNvSpPr txBox="1"/>
          <p:nvPr/>
        </p:nvSpPr>
        <p:spPr>
          <a:xfrm>
            <a:off x="1036558" y="1834877"/>
            <a:ext cx="10668936" cy="3477875"/>
          </a:xfrm>
          <a:prstGeom prst="rect">
            <a:avLst/>
          </a:prstGeom>
          <a:noFill/>
        </p:spPr>
        <p:txBody>
          <a:bodyPr wrap="square" rtlCol="0">
            <a:spAutoFit/>
          </a:bodyPr>
          <a:lstStyle/>
          <a:p>
            <a:pPr algn="ctr"/>
            <a:r>
              <a:rPr lang="vi-VN" sz="4400" b="1" dirty="0" smtClean="0">
                <a:solidFill>
                  <a:srgbClr val="FF0000"/>
                </a:solidFill>
              </a:rPr>
              <a:t>Tiết 32 – 33 – 34 </a:t>
            </a:r>
          </a:p>
          <a:p>
            <a:pPr algn="ctr"/>
            <a:endParaRPr lang="vi-VN" sz="4400" b="1" dirty="0" smtClean="0">
              <a:solidFill>
                <a:srgbClr val="FF0000"/>
              </a:solidFill>
            </a:endParaRPr>
          </a:p>
          <a:p>
            <a:pPr algn="ctr"/>
            <a:r>
              <a:rPr lang="vi-VN" sz="6600" b="1" dirty="0" smtClean="0">
                <a:solidFill>
                  <a:srgbClr val="FF0000"/>
                </a:solidFill>
                <a:latin typeface="#9Slide03 AmpleSoft Bold" panose="02000000000000000000" pitchFamily="2" charset="-93"/>
              </a:rPr>
              <a:t>Bài 12: Quyền và nghĩa vụ của công dân trong gia đình</a:t>
            </a:r>
            <a:endParaRPr lang="vi-VN" sz="6600" b="1" dirty="0">
              <a:solidFill>
                <a:srgbClr val="FF0000"/>
              </a:solidFill>
              <a:latin typeface="#9Slide03 AmpleSoft Bold" panose="02000000000000000000" pitchFamily="2" charset="-93"/>
            </a:endParaRPr>
          </a:p>
        </p:txBody>
      </p:sp>
    </p:spTree>
    <p:extLst>
      <p:ext uri="{BB962C8B-B14F-4D97-AF65-F5344CB8AC3E}">
        <p14:creationId xmlns:p14="http://schemas.microsoft.com/office/powerpoint/2010/main" val="79503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xmlns="" id="{9179388E-5E30-4889-77FA-8670666E08CB}"/>
              </a:ext>
            </a:extLst>
          </p:cNvPr>
          <p:cNvSpPr/>
          <p:nvPr/>
        </p:nvSpPr>
        <p:spPr>
          <a:xfrm>
            <a:off x="2419003" y="194888"/>
            <a:ext cx="6888480" cy="1048385"/>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PHIẾU BÀI TẬP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(THẢO LUẬN NHÓM </a:t>
            </a:r>
            <a:r>
              <a:rPr kumimoji="0" lang="vi-VN"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ĐÔI</a:t>
            </a: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Times New Roman" pitchFamily="18" charset="0"/>
              </a:rPr>
              <a:t> </a:t>
            </a:r>
          </a:p>
        </p:txBody>
      </p:sp>
      <p:cxnSp>
        <p:nvCxnSpPr>
          <p:cNvPr id="5" name="Straight Arrow Connector 4">
            <a:extLst>
              <a:ext uri="{FF2B5EF4-FFF2-40B4-BE49-F238E27FC236}">
                <a16:creationId xmlns:a16="http://schemas.microsoft.com/office/drawing/2014/main" xmlns="" id="{9439B5BC-0743-5BB1-589D-E75C922110F0}"/>
              </a:ext>
            </a:extLst>
          </p:cNvPr>
          <p:cNvCxnSpPr>
            <a:cxnSpLocks/>
          </p:cNvCxnSpPr>
          <p:nvPr/>
        </p:nvCxnSpPr>
        <p:spPr>
          <a:xfrm>
            <a:off x="6096000" y="1253656"/>
            <a:ext cx="3793488" cy="496795"/>
          </a:xfrm>
          <a:prstGeom prst="straightConnector1">
            <a:avLst/>
          </a:prstGeom>
          <a:noFill/>
          <a:ln w="28575" cap="flat" cmpd="sng" algn="ctr">
            <a:solidFill>
              <a:srgbClr val="FF9933"/>
            </a:solidFill>
            <a:prstDash val="solid"/>
            <a:miter lim="800000"/>
            <a:tailEnd type="triangle"/>
          </a:ln>
          <a:effectLst/>
        </p:spPr>
      </p:cxnSp>
      <p:sp>
        <p:nvSpPr>
          <p:cNvPr id="6" name="Rectangle: Rounded Corners 13">
            <a:extLst>
              <a:ext uri="{FF2B5EF4-FFF2-40B4-BE49-F238E27FC236}">
                <a16:creationId xmlns:a16="http://schemas.microsoft.com/office/drawing/2014/main" xmlns="" id="{3F584D8C-08A7-C58B-2E92-99D086B136E7}"/>
              </a:ext>
            </a:extLst>
          </p:cNvPr>
          <p:cNvSpPr/>
          <p:nvPr/>
        </p:nvSpPr>
        <p:spPr>
          <a:xfrm>
            <a:off x="354294" y="1673103"/>
            <a:ext cx="5535339" cy="1838960"/>
          </a:xfrm>
          <a:prstGeom prst="roundRect">
            <a:avLst/>
          </a:prstGeom>
          <a:solidFill>
            <a:srgbClr val="CCFFCC"/>
          </a:solidFill>
          <a:ln w="12700" cap="flat" cmpd="sng" algn="ctr">
            <a:solidFill>
              <a:srgbClr val="4472C4">
                <a:shade val="50000"/>
              </a:srgbClr>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sng" strike="noStrike" kern="0" cap="none" spc="0" normalizeH="0" baseline="0" noProof="0" dirty="0" err="1">
                <a:ln>
                  <a:noFill/>
                </a:ln>
                <a:solidFill>
                  <a:prstClr val="black"/>
                </a:solidFill>
                <a:effectLst/>
                <a:uLnTx/>
                <a:uFillTx/>
                <a:latin typeface="#9Slide05 Fourth Medium" panose="00000600000000000000" pitchFamily="2" charset="0"/>
                <a:ea typeface="+mn-ea"/>
                <a:cs typeface="Times New Roman" pitchFamily="18" charset="0"/>
              </a:rPr>
              <a:t>Câu</a:t>
            </a:r>
            <a:r>
              <a:rPr kumimoji="0" lang="en-US" sz="2800" b="0" i="0" u="sng"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1</a:t>
            </a:r>
            <a:r>
              <a:rPr kumimoji="0" lang="en-US" sz="2800" b="1" i="0" u="none"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Em</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hãy</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liên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kết</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các</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hình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ảnh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thành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một</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câu</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chuyện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nói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về</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mối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quan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hệ</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trong</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gia</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đình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và</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vai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trò</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của</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gia</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đình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đối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với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mỗi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thành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viên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a:t>
            </a:r>
            <a:r>
              <a:rPr kumimoji="0" lang="en-US" sz="2800" b="0" i="0" u="none" strike="noStrike" kern="0" cap="none" spc="0" normalizeH="0" baseline="0" noProof="0" dirty="0">
                <a:ln>
                  <a:noFill/>
                </a:ln>
                <a:solidFill>
                  <a:prstClr val="black">
                    <a:lumMod val="95000"/>
                    <a:lumOff val="5000"/>
                  </a:prstClr>
                </a:solidFill>
                <a:effectLst/>
                <a:uLnTx/>
                <a:uFillTx/>
                <a:latin typeface="#9Slide05 Fourth Medium" panose="00000600000000000000" pitchFamily="2" charset="0"/>
                <a:ea typeface="+mn-ea"/>
                <a:cs typeface="+mn-cs"/>
              </a:rPr>
              <a:t>?  </a:t>
            </a:r>
          </a:p>
        </p:txBody>
      </p:sp>
      <p:sp>
        <p:nvSpPr>
          <p:cNvPr id="7" name="Rectangle: Rounded Corners 15">
            <a:extLst>
              <a:ext uri="{FF2B5EF4-FFF2-40B4-BE49-F238E27FC236}">
                <a16:creationId xmlns:a16="http://schemas.microsoft.com/office/drawing/2014/main" xmlns="" id="{55342C9A-14BD-7214-8C33-CA692CCDABB4}"/>
              </a:ext>
            </a:extLst>
          </p:cNvPr>
          <p:cNvSpPr/>
          <p:nvPr/>
        </p:nvSpPr>
        <p:spPr>
          <a:xfrm>
            <a:off x="7159102" y="1760834"/>
            <a:ext cx="4453778" cy="1338050"/>
          </a:xfrm>
          <a:prstGeom prst="roundRect">
            <a:avLst/>
          </a:prstGeom>
          <a:solidFill>
            <a:srgbClr val="CCFFCC"/>
          </a:solidFill>
          <a:ln w="12700" cap="flat" cmpd="sng" algn="ctr">
            <a:solidFill>
              <a:srgbClr val="4472C4">
                <a:shade val="50000"/>
              </a:srgbClr>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sng" strike="noStrike" kern="0" cap="none" spc="0" normalizeH="0" baseline="0" noProof="0" dirty="0" err="1">
                <a:ln>
                  <a:noFill/>
                </a:ln>
                <a:solidFill>
                  <a:prstClr val="black"/>
                </a:solidFill>
                <a:effectLst/>
                <a:uLnTx/>
                <a:uFillTx/>
                <a:latin typeface="#9Slide05 Fourth Medium" panose="00000600000000000000" pitchFamily="2" charset="0"/>
                <a:ea typeface="+mn-ea"/>
                <a:cs typeface="Times New Roman" pitchFamily="18" charset="0"/>
              </a:rPr>
              <a:t>Câu</a:t>
            </a:r>
            <a:r>
              <a:rPr kumimoji="0" lang="en-US" sz="2800" b="0" i="0" u="sng"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2</a:t>
            </a:r>
            <a:r>
              <a:rPr kumimoji="0" lang="en-US" sz="2800" b="0" i="0" u="none"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a:t>
            </a:r>
            <a:r>
              <a:rPr kumimoji="0" lang="vi-VN" sz="2800" b="0" i="0" u="none" strike="noStrike" kern="0" cap="none" spc="0" normalizeH="0" baseline="0" noProof="0" dirty="0">
                <a:ln>
                  <a:noFill/>
                </a:ln>
                <a:solidFill>
                  <a:prstClr val="black"/>
                </a:solidFill>
                <a:effectLst/>
                <a:uLnTx/>
                <a:uFillTx/>
                <a:latin typeface="#9Slide05 Fourth Medium" panose="00000600000000000000" pitchFamily="2" charset="0"/>
                <a:ea typeface="+mn-ea"/>
                <a:cs typeface="+mn-cs"/>
              </a:rPr>
              <a:t>Theo em, gia đình là gì? Gia đình có vai trò như thế nào đối với mỗi người?</a:t>
            </a:r>
            <a:endParaRPr kumimoji="0" lang="en-US" sz="2800" b="0" i="0" u="none" strike="noStrike" kern="0" cap="none" spc="0" normalizeH="0" baseline="0" noProof="0" dirty="0">
              <a:ln>
                <a:noFill/>
              </a:ln>
              <a:solidFill>
                <a:prstClr val="black"/>
              </a:solidFill>
              <a:effectLst/>
              <a:uLnTx/>
              <a:uFillTx/>
              <a:latin typeface="#9Slide05 Fourth Medium" panose="00000600000000000000" pitchFamily="2" charset="0"/>
              <a:ea typeface="Times New Roman" panose="02020603050405020304" pitchFamily="18" charset="0"/>
              <a:cs typeface="+mn-cs"/>
            </a:endParaRPr>
          </a:p>
        </p:txBody>
      </p:sp>
      <p:sp>
        <p:nvSpPr>
          <p:cNvPr id="8" name="Rectangle: Rounded Corners 23">
            <a:extLst>
              <a:ext uri="{FF2B5EF4-FFF2-40B4-BE49-F238E27FC236}">
                <a16:creationId xmlns:a16="http://schemas.microsoft.com/office/drawing/2014/main" xmlns="" id="{152CF6B5-7D30-64F6-EE36-F8EE5BE254A1}"/>
              </a:ext>
            </a:extLst>
          </p:cNvPr>
          <p:cNvSpPr/>
          <p:nvPr/>
        </p:nvSpPr>
        <p:spPr>
          <a:xfrm>
            <a:off x="-1" y="3941893"/>
            <a:ext cx="6340839" cy="2951108"/>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r>
              <a:rPr lang="vi-VN" sz="2400" dirty="0">
                <a:latin typeface="#9Slide05 Fourth Medium" panose="00000600000000000000" pitchFamily="2" charset="0"/>
              </a:rPr>
              <a:t>- Gia đình là nơi nuôi dưỡng con khôn lớn;</a:t>
            </a:r>
          </a:p>
          <a:p>
            <a:r>
              <a:rPr lang="vi-VN" sz="2400" dirty="0">
                <a:latin typeface="#9Slide05 Fourth Medium" panose="00000600000000000000" pitchFamily="2" charset="0"/>
              </a:rPr>
              <a:t>- Con đi xa, gia đình luôn bên cạnh động viên;</a:t>
            </a:r>
          </a:p>
          <a:p>
            <a:r>
              <a:rPr lang="vi-VN" sz="2400" dirty="0">
                <a:latin typeface="#9Slide05 Fourth Medium" panose="00000600000000000000" pitchFamily="2" charset="0"/>
              </a:rPr>
              <a:t>- Gia đình là nơi con trở về sau mỗi chuyến đi xa;</a:t>
            </a:r>
          </a:p>
          <a:p>
            <a:r>
              <a:rPr lang="vi-VN" sz="2400" dirty="0">
                <a:latin typeface="#9Slide05 Fourth Medium" panose="00000600000000000000" pitchFamily="2" charset="0"/>
              </a:rPr>
              <a:t>- Gia đình mang lại những niềm vui, những điều bất ngờ cho con;</a:t>
            </a:r>
          </a:p>
          <a:p>
            <a:r>
              <a:rPr lang="vi-VN" sz="2400" dirty="0">
                <a:latin typeface="#9Slide05 Fourth Medium" panose="00000600000000000000" pitchFamily="2" charset="0"/>
              </a:rPr>
              <a:t>- Ông bà luôn dành những tình yêu thương cho cháu;</a:t>
            </a:r>
          </a:p>
          <a:p>
            <a:r>
              <a:rPr lang="vi-VN" sz="2400" dirty="0">
                <a:latin typeface="#9Slide05 Fourth Medium" panose="00000600000000000000" pitchFamily="2" charset="0"/>
              </a:rPr>
              <a:t>- Con cái có nghĩa vụ giúp đỡ bố mẹ.</a:t>
            </a:r>
          </a:p>
        </p:txBody>
      </p:sp>
      <p:sp>
        <p:nvSpPr>
          <p:cNvPr id="9" name="Rectangle: Rounded Corners 25">
            <a:extLst>
              <a:ext uri="{FF2B5EF4-FFF2-40B4-BE49-F238E27FC236}">
                <a16:creationId xmlns:a16="http://schemas.microsoft.com/office/drawing/2014/main" xmlns="" id="{17C2E4E2-B928-977A-2389-086C5ADF6176}"/>
              </a:ext>
            </a:extLst>
          </p:cNvPr>
          <p:cNvSpPr/>
          <p:nvPr/>
        </p:nvSpPr>
        <p:spPr>
          <a:xfrm>
            <a:off x="6486095" y="3429000"/>
            <a:ext cx="5535339" cy="3429000"/>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r>
              <a:rPr lang="vi-VN" sz="2400" dirty="0">
                <a:latin typeface="#9Slide05 Fourth Medium" panose="00000600000000000000" pitchFamily="2" charset="0"/>
              </a:rPr>
              <a:t>- Gia đình là tập hợp những người gắn bó với nhau do hôn nhân, quan hệ huyết thống hoặc quan hệ nuôi dưỡng, làm phát sinh các quyền và nghĩa vụ giữa họ với nhau theo quy định của pháp luật. </a:t>
            </a:r>
          </a:p>
          <a:p>
            <a:r>
              <a:rPr lang="vi-VN" sz="2400" dirty="0">
                <a:latin typeface="#9Slide05 Fourth Medium" panose="00000600000000000000" pitchFamily="2" charset="0"/>
              </a:rPr>
              <a:t>- Đối với mỗi người, gia đình chính là mái ấm yêu thương, là nơi hình thành và nuôi dưỡng nhân cách, là chỗ dựa vững chắc cho mọi thành viên.</a:t>
            </a:r>
          </a:p>
        </p:txBody>
      </p:sp>
      <p:cxnSp>
        <p:nvCxnSpPr>
          <p:cNvPr id="10" name="Straight Arrow Connector 9">
            <a:extLst>
              <a:ext uri="{FF2B5EF4-FFF2-40B4-BE49-F238E27FC236}">
                <a16:creationId xmlns:a16="http://schemas.microsoft.com/office/drawing/2014/main" xmlns="" id="{0BD8EF19-C0B4-E8E2-085D-789E82E463E2}"/>
              </a:ext>
            </a:extLst>
          </p:cNvPr>
          <p:cNvCxnSpPr>
            <a:cxnSpLocks/>
          </p:cNvCxnSpPr>
          <p:nvPr/>
        </p:nvCxnSpPr>
        <p:spPr>
          <a:xfrm flipH="1">
            <a:off x="2621453" y="1289255"/>
            <a:ext cx="3474547" cy="352095"/>
          </a:xfrm>
          <a:prstGeom prst="straightConnector1">
            <a:avLst/>
          </a:prstGeom>
          <a:noFill/>
          <a:ln w="28575" cap="flat" cmpd="sng" algn="ctr">
            <a:solidFill>
              <a:srgbClr val="FF9933"/>
            </a:solidFill>
            <a:prstDash val="solid"/>
            <a:miter lim="800000"/>
            <a:tailEnd type="triangle"/>
          </a:ln>
          <a:effectLst/>
        </p:spPr>
      </p:cxnSp>
      <p:cxnSp>
        <p:nvCxnSpPr>
          <p:cNvPr id="11" name="Straight Connector 10">
            <a:extLst>
              <a:ext uri="{FF2B5EF4-FFF2-40B4-BE49-F238E27FC236}">
                <a16:creationId xmlns:a16="http://schemas.microsoft.com/office/drawing/2014/main" xmlns="" id="{93FB6F63-3568-9D82-0583-E32F2B215A2C}"/>
              </a:ext>
            </a:extLst>
          </p:cNvPr>
          <p:cNvCxnSpPr>
            <a:cxnSpLocks/>
          </p:cNvCxnSpPr>
          <p:nvPr/>
        </p:nvCxnSpPr>
        <p:spPr>
          <a:xfrm>
            <a:off x="2788170" y="3429000"/>
            <a:ext cx="0" cy="670559"/>
          </a:xfrm>
          <a:prstGeom prst="line">
            <a:avLst/>
          </a:prstGeom>
          <a:noFill/>
          <a:ln w="28575" cap="flat" cmpd="sng" algn="ctr">
            <a:solidFill>
              <a:srgbClr val="ED7D31"/>
            </a:solidFill>
            <a:prstDash val="dash"/>
            <a:round/>
            <a:headEnd type="none" w="med" len="med"/>
            <a:tailEnd type="none" w="med" len="med"/>
          </a:ln>
          <a:effectLst/>
        </p:spPr>
      </p:cxnSp>
      <p:cxnSp>
        <p:nvCxnSpPr>
          <p:cNvPr id="12" name="Straight Connector 11">
            <a:extLst>
              <a:ext uri="{FF2B5EF4-FFF2-40B4-BE49-F238E27FC236}">
                <a16:creationId xmlns:a16="http://schemas.microsoft.com/office/drawing/2014/main" xmlns="" id="{40A66764-D409-F398-0DD8-3D1F10594C90}"/>
              </a:ext>
            </a:extLst>
          </p:cNvPr>
          <p:cNvCxnSpPr>
            <a:cxnSpLocks/>
          </p:cNvCxnSpPr>
          <p:nvPr/>
        </p:nvCxnSpPr>
        <p:spPr>
          <a:xfrm>
            <a:off x="9723190" y="3098884"/>
            <a:ext cx="0" cy="670559"/>
          </a:xfrm>
          <a:prstGeom prst="line">
            <a:avLst/>
          </a:prstGeom>
          <a:noFill/>
          <a:ln w="28575" cap="flat" cmpd="sng" algn="ctr">
            <a:solidFill>
              <a:srgbClr val="ED7D31"/>
            </a:solidFill>
            <a:prstDash val="dash"/>
            <a:round/>
            <a:headEnd type="none" w="med" len="med"/>
            <a:tailEnd type="none" w="med" len="med"/>
          </a:ln>
          <a:effectLst/>
        </p:spPr>
      </p:cxnSp>
      <p:pic>
        <p:nvPicPr>
          <p:cNvPr id="13" name="Shape 1">
            <a:extLst>
              <a:ext uri="{FF2B5EF4-FFF2-40B4-BE49-F238E27FC236}">
                <a16:creationId xmlns:a16="http://schemas.microsoft.com/office/drawing/2014/main" xmlns="" id="{87CF1ECE-70EB-F884-4493-4D6D6DE6C8CC}"/>
              </a:ext>
            </a:extLst>
          </p:cNvPr>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4778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66">
            <a:extLst>
              <a:ext uri="{FF2B5EF4-FFF2-40B4-BE49-F238E27FC236}">
                <a16:creationId xmlns:a16="http://schemas.microsoft.com/office/drawing/2014/main" xmlns="" id="{26A902E5-673D-FEA3-FDC0-B32A1FAD26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275" y="-20430"/>
            <a:ext cx="7990800"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a:extLst>
              <a:ext uri="{FF2B5EF4-FFF2-40B4-BE49-F238E27FC236}">
                <a16:creationId xmlns:a16="http://schemas.microsoft.com/office/drawing/2014/main" xmlns="" id="{19249D46-E0A5-D53B-AFB2-8FDA3574A5F2}"/>
              </a:ext>
            </a:extLst>
          </p:cNvPr>
          <p:cNvSpPr txBox="1">
            <a:spLocks noChangeArrowheads="1"/>
          </p:cNvSpPr>
          <p:nvPr/>
        </p:nvSpPr>
        <p:spPr bwMode="auto">
          <a:xfrm>
            <a:off x="2788169" y="154860"/>
            <a:ext cx="5869355"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defRPr/>
            </a:pPr>
            <a:r>
              <a:rPr lang="en-US" altLang="en-US" sz="2800" b="1" dirty="0">
                <a:solidFill>
                  <a:srgbClr val="0070C0"/>
                </a:solidFill>
                <a:latin typeface="Times New Roman" panose="02020603050405020304" pitchFamily="18" charset="0"/>
                <a:cs typeface="Times New Roman" panose="02020603050405020304" pitchFamily="18" charset="0"/>
              </a:rPr>
              <a:t>THẢO LUẬN THEO BÀN</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pSp>
        <p:nvGrpSpPr>
          <p:cNvPr id="22" name="Group 21">
            <a:extLst>
              <a:ext uri="{FF2B5EF4-FFF2-40B4-BE49-F238E27FC236}">
                <a16:creationId xmlns:a16="http://schemas.microsoft.com/office/drawing/2014/main" xmlns="" id="{E9736E5E-6C7A-2FA9-ED06-D474DDAB7B1A}"/>
              </a:ext>
            </a:extLst>
          </p:cNvPr>
          <p:cNvGrpSpPr/>
          <p:nvPr/>
        </p:nvGrpSpPr>
        <p:grpSpPr>
          <a:xfrm>
            <a:off x="37786" y="1387554"/>
            <a:ext cx="4564194" cy="4082892"/>
            <a:chOff x="234149" y="1105107"/>
            <a:chExt cx="4818773" cy="4082892"/>
          </a:xfrm>
        </p:grpSpPr>
        <p:sp>
          <p:nvSpPr>
            <p:cNvPr id="21" name="Rectangle 3">
              <a:extLst>
                <a:ext uri="{FF2B5EF4-FFF2-40B4-BE49-F238E27FC236}">
                  <a16:creationId xmlns:a16="http://schemas.microsoft.com/office/drawing/2014/main" xmlns="" id="{44D23509-834B-1FB0-00DC-0E55BA36316E}"/>
                </a:ext>
              </a:extLst>
            </p:cNvPr>
            <p:cNvSpPr>
              <a:spLocks noChangeArrowheads="1"/>
            </p:cNvSpPr>
            <p:nvPr/>
          </p:nvSpPr>
          <p:spPr bwMode="auto">
            <a:xfrm>
              <a:off x="545585" y="1937288"/>
              <a:ext cx="4064201" cy="3250711"/>
            </a:xfrm>
            <a:prstGeom prst="rect">
              <a:avLst/>
            </a:prstGeom>
            <a:solidFill>
              <a:srgbClr val="FFFFFF"/>
            </a:solidFill>
            <a:ln w="3810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fontAlgn="base">
                <a:spcBef>
                  <a:spcPct val="0"/>
                </a:spcBef>
                <a:spcAft>
                  <a:spcPct val="0"/>
                </a:spcAft>
                <a:defRPr/>
              </a:pPr>
              <a:endParaRPr kumimoji="0" lang="en-US" altLang="en-US" sz="1800">
                <a:solidFill>
                  <a:srgbClr val="DDDDDD"/>
                </a:solidFill>
                <a:latin typeface="SVN-Vanilla Daisy Pro" panose="00000500000000000000" pitchFamily="2" charset="0"/>
              </a:endParaRPr>
            </a:p>
          </p:txBody>
        </p:sp>
        <p:sp>
          <p:nvSpPr>
            <p:cNvPr id="6" name="Rectangle 4">
              <a:extLst>
                <a:ext uri="{FF2B5EF4-FFF2-40B4-BE49-F238E27FC236}">
                  <a16:creationId xmlns:a16="http://schemas.microsoft.com/office/drawing/2014/main" xmlns="" id="{74980FCE-708A-85A3-7807-EBE66083C68E}"/>
                </a:ext>
              </a:extLst>
            </p:cNvPr>
            <p:cNvSpPr>
              <a:spLocks noChangeArrowheads="1"/>
            </p:cNvSpPr>
            <p:nvPr/>
          </p:nvSpPr>
          <p:spPr bwMode="auto">
            <a:xfrm>
              <a:off x="1693984" y="2906288"/>
              <a:ext cx="1931482" cy="1460949"/>
            </a:xfrm>
            <a:prstGeom prst="rect">
              <a:avLst/>
            </a:prstGeom>
            <a:solidFill>
              <a:srgbClr val="ED7D31">
                <a:lumMod val="40000"/>
                <a:lumOff val="60000"/>
              </a:srgbClr>
            </a:solidFill>
            <a:ln w="9525">
              <a:solidFill>
                <a:srgbClr val="000000"/>
              </a:solidFill>
              <a:miter lim="800000"/>
              <a:headEnd/>
              <a:tailEnd/>
            </a:ln>
          </p:spPr>
          <p:txBody>
            <a:bodyPr/>
            <a:lstStyle/>
            <a:p>
              <a:pPr eaLnBrk="0" fontAlgn="base" hangingPunct="0">
                <a:spcBef>
                  <a:spcPct val="0"/>
                </a:spcBef>
                <a:spcAft>
                  <a:spcPct val="0"/>
                </a:spcAft>
                <a:defRPr/>
              </a:pPr>
              <a:endParaRPr lang="en-US" kern="0" dirty="0">
                <a:solidFill>
                  <a:srgbClr val="0C441B"/>
                </a:solidFill>
                <a:latin typeface="SVN-Vanilla Daisy Pro" panose="00000500000000000000" pitchFamily="2" charset="0"/>
              </a:endParaRPr>
            </a:p>
            <a:p>
              <a:pPr algn="ctr" eaLnBrk="0" fontAlgn="base" hangingPunct="0">
                <a:spcBef>
                  <a:spcPct val="0"/>
                </a:spcBef>
                <a:spcAft>
                  <a:spcPct val="0"/>
                </a:spcAft>
                <a:defRPr/>
              </a:pPr>
              <a:r>
                <a:rPr lang="en-US" b="1" kern="0" dirty="0">
                  <a:solidFill>
                    <a:srgbClr val="FF0000"/>
                  </a:solidFill>
                  <a:latin typeface="SVN-Vanilla Daisy Pro" panose="00000500000000000000" pitchFamily="2" charset="0"/>
                </a:rPr>
                <a:t>Ý </a:t>
              </a:r>
              <a:r>
                <a:rPr lang="en-US" b="1" kern="0" dirty="0" err="1">
                  <a:solidFill>
                    <a:srgbClr val="FF0000"/>
                  </a:solidFill>
                  <a:latin typeface="SVN-Vanilla Daisy Pro" panose="00000500000000000000" pitchFamily="2" charset="0"/>
                </a:rPr>
                <a:t>kiến</a:t>
              </a:r>
              <a:r>
                <a:rPr lang="en-US" b="1" kern="0" dirty="0">
                  <a:solidFill>
                    <a:srgbClr val="FF0000"/>
                  </a:solidFill>
                  <a:latin typeface="SVN-Vanilla Daisy Pro" panose="00000500000000000000" pitchFamily="2" charset="0"/>
                </a:rPr>
                <a:t> </a:t>
              </a:r>
              <a:r>
                <a:rPr lang="en-US" b="1" kern="0" dirty="0" err="1">
                  <a:solidFill>
                    <a:srgbClr val="FF0000"/>
                  </a:solidFill>
                  <a:latin typeface="SVN-Vanilla Daisy Pro" panose="00000500000000000000" pitchFamily="2" charset="0"/>
                </a:rPr>
                <a:t>chung</a:t>
              </a:r>
              <a:r>
                <a:rPr lang="en-US" b="1" kern="0" dirty="0">
                  <a:solidFill>
                    <a:srgbClr val="FF0000"/>
                  </a:solidFill>
                  <a:latin typeface="SVN-Vanilla Daisy Pro" panose="00000500000000000000" pitchFamily="2" charset="0"/>
                </a:rPr>
                <a:t> </a:t>
              </a:r>
              <a:r>
                <a:rPr lang="en-US" b="1" kern="0" dirty="0" err="1">
                  <a:solidFill>
                    <a:srgbClr val="FF0000"/>
                  </a:solidFill>
                  <a:latin typeface="SVN-Vanilla Daisy Pro" panose="00000500000000000000" pitchFamily="2" charset="0"/>
                </a:rPr>
                <a:t>của</a:t>
              </a:r>
              <a:r>
                <a:rPr lang="en-US" b="1" kern="0" dirty="0">
                  <a:solidFill>
                    <a:srgbClr val="FF0000"/>
                  </a:solidFill>
                  <a:latin typeface="SVN-Vanilla Daisy Pro" panose="00000500000000000000" pitchFamily="2" charset="0"/>
                </a:rPr>
                <a:t> </a:t>
              </a:r>
              <a:r>
                <a:rPr lang="en-US" b="1" kern="0" dirty="0" err="1">
                  <a:solidFill>
                    <a:srgbClr val="FF0000"/>
                  </a:solidFill>
                  <a:latin typeface="SVN-Vanilla Daisy Pro" panose="00000500000000000000" pitchFamily="2" charset="0"/>
                </a:rPr>
                <a:t>cả</a:t>
              </a:r>
              <a:r>
                <a:rPr lang="en-US" b="1" kern="0" dirty="0">
                  <a:solidFill>
                    <a:srgbClr val="FF0000"/>
                  </a:solidFill>
                  <a:latin typeface="SVN-Vanilla Daisy Pro" panose="00000500000000000000" pitchFamily="2" charset="0"/>
                </a:rPr>
                <a:t> </a:t>
              </a:r>
              <a:r>
                <a:rPr lang="en-US" b="1" kern="0" dirty="0" err="1">
                  <a:solidFill>
                    <a:srgbClr val="FF0000"/>
                  </a:solidFill>
                  <a:latin typeface="SVN-Vanilla Daisy Pro" panose="00000500000000000000" pitchFamily="2" charset="0"/>
                </a:rPr>
                <a:t>nhóm</a:t>
              </a:r>
              <a:r>
                <a:rPr lang="en-US" b="1" kern="0" dirty="0">
                  <a:solidFill>
                    <a:srgbClr val="FF0000"/>
                  </a:solidFill>
                  <a:latin typeface="SVN-Vanilla Daisy Pro" panose="00000500000000000000" pitchFamily="2" charset="0"/>
                </a:rPr>
                <a:t> </a:t>
              </a:r>
              <a:r>
                <a:rPr lang="en-US" b="1" kern="0" dirty="0" err="1">
                  <a:solidFill>
                    <a:srgbClr val="FF0000"/>
                  </a:solidFill>
                  <a:latin typeface="SVN-Vanilla Daisy Pro" panose="00000500000000000000" pitchFamily="2" charset="0"/>
                </a:rPr>
                <a:t>về</a:t>
              </a:r>
              <a:r>
                <a:rPr lang="en-US" b="1" kern="0" dirty="0">
                  <a:solidFill>
                    <a:srgbClr val="FF0000"/>
                  </a:solidFill>
                  <a:latin typeface="SVN-Vanilla Daisy Pro" panose="00000500000000000000" pitchFamily="2" charset="0"/>
                </a:rPr>
                <a:t> </a:t>
              </a:r>
              <a:r>
                <a:rPr lang="en-US" b="1" kern="0" dirty="0" err="1">
                  <a:solidFill>
                    <a:srgbClr val="FF0000"/>
                  </a:solidFill>
                  <a:latin typeface="SVN-Vanilla Daisy Pro" panose="00000500000000000000" pitchFamily="2" charset="0"/>
                </a:rPr>
                <a:t>chủ</a:t>
              </a:r>
              <a:r>
                <a:rPr lang="en-US" b="1" kern="0" dirty="0">
                  <a:solidFill>
                    <a:srgbClr val="FF0000"/>
                  </a:solidFill>
                  <a:latin typeface="SVN-Vanilla Daisy Pro" panose="00000500000000000000" pitchFamily="2" charset="0"/>
                </a:rPr>
                <a:t> </a:t>
              </a:r>
              <a:r>
                <a:rPr lang="en-US" b="1" kern="0" dirty="0" err="1">
                  <a:solidFill>
                    <a:srgbClr val="FF0000"/>
                  </a:solidFill>
                  <a:latin typeface="SVN-Vanilla Daisy Pro" panose="00000500000000000000" pitchFamily="2" charset="0"/>
                </a:rPr>
                <a:t>đề</a:t>
              </a:r>
              <a:endParaRPr lang="en-US" b="1" kern="0" dirty="0">
                <a:solidFill>
                  <a:srgbClr val="FF0000"/>
                </a:solidFill>
                <a:latin typeface="SVN-Vanilla Daisy Pro" panose="00000500000000000000" pitchFamily="2" charset="0"/>
              </a:endParaRPr>
            </a:p>
          </p:txBody>
        </p:sp>
        <p:grpSp>
          <p:nvGrpSpPr>
            <p:cNvPr id="7" name="Group 6">
              <a:extLst>
                <a:ext uri="{FF2B5EF4-FFF2-40B4-BE49-F238E27FC236}">
                  <a16:creationId xmlns:a16="http://schemas.microsoft.com/office/drawing/2014/main" xmlns="" id="{9F5602EC-D390-FBD8-8325-3A8EFEF1A93D}"/>
                </a:ext>
              </a:extLst>
            </p:cNvPr>
            <p:cNvGrpSpPr/>
            <p:nvPr/>
          </p:nvGrpSpPr>
          <p:grpSpPr>
            <a:xfrm>
              <a:off x="234149" y="1105107"/>
              <a:ext cx="4818773" cy="4082892"/>
              <a:chOff x="7704888" y="1384847"/>
              <a:chExt cx="4818773" cy="4082892"/>
            </a:xfrm>
          </p:grpSpPr>
          <p:sp>
            <p:nvSpPr>
              <p:cNvPr id="8" name="Text Box 5">
                <a:extLst>
                  <a:ext uri="{FF2B5EF4-FFF2-40B4-BE49-F238E27FC236}">
                    <a16:creationId xmlns:a16="http://schemas.microsoft.com/office/drawing/2014/main" xmlns="" id="{23FD2A29-FADF-7EBF-BB24-8BFD86E23EA6}"/>
                  </a:ext>
                </a:extLst>
              </p:cNvPr>
              <p:cNvSpPr txBox="1">
                <a:spLocks noChangeArrowheads="1"/>
              </p:cNvSpPr>
              <p:nvPr/>
            </p:nvSpPr>
            <p:spPr bwMode="auto">
              <a:xfrm>
                <a:off x="9236075" y="2603499"/>
                <a:ext cx="2110546" cy="4710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fontAlgn="base">
                  <a:spcBef>
                    <a:spcPct val="0"/>
                  </a:spcBef>
                  <a:spcAft>
                    <a:spcPct val="0"/>
                  </a:spcAft>
                  <a:defRPr/>
                </a:pPr>
                <a:r>
                  <a:rPr kumimoji="0" lang="en-US" altLang="en-US" sz="1800" kern="0">
                    <a:solidFill>
                      <a:srgbClr val="0C441B"/>
                    </a:solidFill>
                    <a:latin typeface="SVN-Vanilla Daisy Pro" panose="00000500000000000000" pitchFamily="2" charset="0"/>
                  </a:rPr>
                  <a:t>Viết</a:t>
                </a:r>
                <a:r>
                  <a:rPr kumimoji="0" lang="en-US" altLang="en-US" sz="1800" kern="0">
                    <a:solidFill>
                      <a:srgbClr val="DDDDDD"/>
                    </a:solidFill>
                    <a:latin typeface="SVN-Vanilla Daisy Pro" panose="00000500000000000000" pitchFamily="2" charset="0"/>
                  </a:rPr>
                  <a:t> </a:t>
                </a:r>
                <a:r>
                  <a:rPr kumimoji="0" lang="en-US" altLang="en-US" sz="1800" kern="0">
                    <a:solidFill>
                      <a:srgbClr val="0C441B"/>
                    </a:solidFill>
                    <a:latin typeface="SVN-Vanilla Daisy Pro" panose="00000500000000000000" pitchFamily="2" charset="0"/>
                  </a:rPr>
                  <a:t>ý kiến cá nhân</a:t>
                </a:r>
              </a:p>
            </p:txBody>
          </p:sp>
          <p:sp>
            <p:nvSpPr>
              <p:cNvPr id="9" name="Line 6">
                <a:extLst>
                  <a:ext uri="{FF2B5EF4-FFF2-40B4-BE49-F238E27FC236}">
                    <a16:creationId xmlns:a16="http://schemas.microsoft.com/office/drawing/2014/main" xmlns="" id="{9DED7FBB-199D-68BD-E1DF-57650376B2BE}"/>
                  </a:ext>
                </a:extLst>
              </p:cNvPr>
              <p:cNvSpPr>
                <a:spLocks noChangeShapeType="1"/>
              </p:cNvSpPr>
              <p:nvPr/>
            </p:nvSpPr>
            <p:spPr bwMode="auto">
              <a:xfrm flipV="1">
                <a:off x="11096206" y="2233638"/>
                <a:ext cx="984320" cy="95239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kumimoji="1" lang="en-US">
                  <a:solidFill>
                    <a:srgbClr val="DDDDDD"/>
                  </a:solidFill>
                  <a:latin typeface="SVN-Vanilla Daisy Pro" panose="00000500000000000000" pitchFamily="2" charset="0"/>
                </a:endParaRPr>
              </a:p>
            </p:txBody>
          </p:sp>
          <p:sp>
            <p:nvSpPr>
              <p:cNvPr id="10" name="Line 7">
                <a:extLst>
                  <a:ext uri="{FF2B5EF4-FFF2-40B4-BE49-F238E27FC236}">
                    <a16:creationId xmlns:a16="http://schemas.microsoft.com/office/drawing/2014/main" xmlns="" id="{7868F8D5-A2D3-8E1F-3EB1-2F411899B281}"/>
                  </a:ext>
                </a:extLst>
              </p:cNvPr>
              <p:cNvSpPr>
                <a:spLocks noChangeShapeType="1"/>
              </p:cNvSpPr>
              <p:nvPr/>
            </p:nvSpPr>
            <p:spPr bwMode="auto">
              <a:xfrm flipH="1">
                <a:off x="8040547" y="4643170"/>
                <a:ext cx="1165461"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kumimoji="1" lang="en-US">
                  <a:solidFill>
                    <a:srgbClr val="DDDDDD"/>
                  </a:solidFill>
                  <a:latin typeface="SVN-Vanilla Daisy Pro" panose="00000500000000000000" pitchFamily="2" charset="0"/>
                </a:endParaRPr>
              </a:p>
            </p:txBody>
          </p:sp>
          <p:sp>
            <p:nvSpPr>
              <p:cNvPr id="11" name="Line 8">
                <a:extLst>
                  <a:ext uri="{FF2B5EF4-FFF2-40B4-BE49-F238E27FC236}">
                    <a16:creationId xmlns:a16="http://schemas.microsoft.com/office/drawing/2014/main" xmlns="" id="{561D1220-A168-EE63-05C0-4DF954B2B344}"/>
                  </a:ext>
                </a:extLst>
              </p:cNvPr>
              <p:cNvSpPr>
                <a:spLocks noChangeShapeType="1"/>
              </p:cNvSpPr>
              <p:nvPr/>
            </p:nvSpPr>
            <p:spPr bwMode="auto">
              <a:xfrm flipH="1" flipV="1">
                <a:off x="8040548" y="2233638"/>
                <a:ext cx="1133156" cy="93553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kumimoji="1" lang="en-US">
                  <a:solidFill>
                    <a:srgbClr val="DDDDDD"/>
                  </a:solidFill>
                  <a:latin typeface="SVN-Vanilla Daisy Pro" panose="00000500000000000000" pitchFamily="2" charset="0"/>
                </a:endParaRPr>
              </a:p>
            </p:txBody>
          </p:sp>
          <p:sp>
            <p:nvSpPr>
              <p:cNvPr id="12" name="Line 9">
                <a:extLst>
                  <a:ext uri="{FF2B5EF4-FFF2-40B4-BE49-F238E27FC236}">
                    <a16:creationId xmlns:a16="http://schemas.microsoft.com/office/drawing/2014/main" xmlns="" id="{6EA10B96-DF6C-109A-B3E5-1178E84F2D82}"/>
                  </a:ext>
                </a:extLst>
              </p:cNvPr>
              <p:cNvSpPr>
                <a:spLocks noChangeShapeType="1"/>
              </p:cNvSpPr>
              <p:nvPr/>
            </p:nvSpPr>
            <p:spPr bwMode="auto">
              <a:xfrm>
                <a:off x="11096205" y="4643170"/>
                <a:ext cx="984320"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kumimoji="1" lang="en-US">
                  <a:solidFill>
                    <a:srgbClr val="DDDDDD"/>
                  </a:solidFill>
                  <a:latin typeface="SVN-Vanilla Daisy Pro" panose="00000500000000000000" pitchFamily="2" charset="0"/>
                </a:endParaRPr>
              </a:p>
            </p:txBody>
          </p:sp>
          <p:sp>
            <p:nvSpPr>
              <p:cNvPr id="13" name="Oval 10">
                <a:extLst>
                  <a:ext uri="{FF2B5EF4-FFF2-40B4-BE49-F238E27FC236}">
                    <a16:creationId xmlns:a16="http://schemas.microsoft.com/office/drawing/2014/main" xmlns="" id="{A58A58CD-B22D-3E15-4FDF-825F83C64FCC}"/>
                  </a:ext>
                </a:extLst>
              </p:cNvPr>
              <p:cNvSpPr>
                <a:spLocks noChangeArrowheads="1"/>
              </p:cNvSpPr>
              <p:nvPr/>
            </p:nvSpPr>
            <p:spPr bwMode="auto">
              <a:xfrm>
                <a:off x="9951440" y="2343019"/>
                <a:ext cx="442862" cy="239811"/>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eaLnBrk="1" fontAlgn="base" hangingPunct="1">
                  <a:spcBef>
                    <a:spcPct val="0"/>
                  </a:spcBef>
                  <a:spcAft>
                    <a:spcPct val="0"/>
                  </a:spcAft>
                  <a:defRPr/>
                </a:pPr>
                <a:r>
                  <a:rPr lang="en-US" altLang="en-US" sz="1800" kern="0" dirty="0">
                    <a:solidFill>
                      <a:srgbClr val="DDDDDD"/>
                    </a:solidFill>
                    <a:latin typeface="SVN-Vanilla Daisy Pro" panose="00000500000000000000" pitchFamily="2" charset="0"/>
                  </a:rPr>
                  <a:t>1</a:t>
                </a:r>
              </a:p>
            </p:txBody>
          </p:sp>
          <p:sp>
            <p:nvSpPr>
              <p:cNvPr id="14" name="Oval 11">
                <a:extLst>
                  <a:ext uri="{FF2B5EF4-FFF2-40B4-BE49-F238E27FC236}">
                    <a16:creationId xmlns:a16="http://schemas.microsoft.com/office/drawing/2014/main" xmlns="" id="{F8EFC3DD-5008-767D-86E9-67592DD339BE}"/>
                  </a:ext>
                </a:extLst>
              </p:cNvPr>
              <p:cNvSpPr>
                <a:spLocks noChangeArrowheads="1"/>
              </p:cNvSpPr>
              <p:nvPr/>
            </p:nvSpPr>
            <p:spPr bwMode="auto">
              <a:xfrm>
                <a:off x="9713167" y="5058345"/>
                <a:ext cx="427164" cy="255176"/>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eaLnBrk="1" fontAlgn="base" hangingPunct="1">
                  <a:spcBef>
                    <a:spcPct val="0"/>
                  </a:spcBef>
                  <a:spcAft>
                    <a:spcPct val="0"/>
                  </a:spcAft>
                  <a:defRPr/>
                </a:pPr>
                <a:r>
                  <a:rPr lang="en-US" altLang="en-US" sz="1800" kern="0" dirty="0">
                    <a:solidFill>
                      <a:srgbClr val="DDDDDD"/>
                    </a:solidFill>
                    <a:latin typeface="SVN-Vanilla Daisy Pro" panose="00000500000000000000" pitchFamily="2" charset="0"/>
                  </a:rPr>
                  <a:t>3</a:t>
                </a:r>
              </a:p>
            </p:txBody>
          </p:sp>
          <p:sp>
            <p:nvSpPr>
              <p:cNvPr id="15" name="Oval 12">
                <a:extLst>
                  <a:ext uri="{FF2B5EF4-FFF2-40B4-BE49-F238E27FC236}">
                    <a16:creationId xmlns:a16="http://schemas.microsoft.com/office/drawing/2014/main" xmlns="" id="{BE2DD958-DE09-D69C-65F4-FC8170CA62BC}"/>
                  </a:ext>
                </a:extLst>
              </p:cNvPr>
              <p:cNvSpPr>
                <a:spLocks noChangeArrowheads="1"/>
              </p:cNvSpPr>
              <p:nvPr/>
            </p:nvSpPr>
            <p:spPr bwMode="auto">
              <a:xfrm rot="5400000">
                <a:off x="8643644" y="3758078"/>
                <a:ext cx="480665" cy="276260"/>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eaLnBrk="1" fontAlgn="base" hangingPunct="1">
                  <a:spcBef>
                    <a:spcPct val="0"/>
                  </a:spcBef>
                  <a:spcAft>
                    <a:spcPct val="0"/>
                  </a:spcAft>
                  <a:defRPr/>
                </a:pPr>
                <a:r>
                  <a:rPr lang="en-US" altLang="en-US" sz="1800" kern="0">
                    <a:solidFill>
                      <a:srgbClr val="DDDDDD"/>
                    </a:solidFill>
                    <a:latin typeface="SVN-Vanilla Daisy Pro" panose="00000500000000000000" pitchFamily="2" charset="0"/>
                  </a:rPr>
                  <a:t>4</a:t>
                </a:r>
              </a:p>
            </p:txBody>
          </p:sp>
          <p:sp>
            <p:nvSpPr>
              <p:cNvPr id="16" name="Oval 13">
                <a:extLst>
                  <a:ext uri="{FF2B5EF4-FFF2-40B4-BE49-F238E27FC236}">
                    <a16:creationId xmlns:a16="http://schemas.microsoft.com/office/drawing/2014/main" xmlns="" id="{FEC201E8-A62D-EDCC-9894-BFE8BBAB8DBF}"/>
                  </a:ext>
                </a:extLst>
              </p:cNvPr>
              <p:cNvSpPr>
                <a:spLocks noChangeArrowheads="1"/>
              </p:cNvSpPr>
              <p:nvPr/>
            </p:nvSpPr>
            <p:spPr bwMode="auto">
              <a:xfrm>
                <a:off x="11603404" y="3666690"/>
                <a:ext cx="345956" cy="469848"/>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eaLnBrk="1" fontAlgn="base" hangingPunct="1">
                  <a:spcBef>
                    <a:spcPct val="0"/>
                  </a:spcBef>
                  <a:spcAft>
                    <a:spcPct val="0"/>
                  </a:spcAft>
                  <a:defRPr/>
                </a:pPr>
                <a:r>
                  <a:rPr lang="en-US" altLang="en-US" sz="1800" kern="0" dirty="0">
                    <a:solidFill>
                      <a:srgbClr val="DDDDDD"/>
                    </a:solidFill>
                    <a:latin typeface="SVN-Vanilla Daisy Pro" panose="00000500000000000000" pitchFamily="2" charset="0"/>
                  </a:rPr>
                  <a:t>2</a:t>
                </a:r>
              </a:p>
            </p:txBody>
          </p:sp>
          <p:sp>
            <p:nvSpPr>
              <p:cNvPr id="17" name="Text Box 14">
                <a:extLst>
                  <a:ext uri="{FF2B5EF4-FFF2-40B4-BE49-F238E27FC236}">
                    <a16:creationId xmlns:a16="http://schemas.microsoft.com/office/drawing/2014/main" xmlns="" id="{0BC70B7A-EF42-C07D-9AA4-FA479F958535}"/>
                  </a:ext>
                </a:extLst>
              </p:cNvPr>
              <p:cNvSpPr txBox="1">
                <a:spLocks noChangeArrowheads="1"/>
              </p:cNvSpPr>
              <p:nvPr/>
            </p:nvSpPr>
            <p:spPr bwMode="auto">
              <a:xfrm>
                <a:off x="9106610" y="4722106"/>
                <a:ext cx="2110546" cy="277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fontAlgn="base">
                  <a:spcBef>
                    <a:spcPct val="0"/>
                  </a:spcBef>
                  <a:spcAft>
                    <a:spcPct val="0"/>
                  </a:spcAft>
                  <a:defRPr/>
                </a:pPr>
                <a:r>
                  <a:rPr kumimoji="0" lang="en-US" altLang="en-US" sz="1800" kern="0" dirty="0" err="1">
                    <a:solidFill>
                      <a:srgbClr val="0C441B"/>
                    </a:solidFill>
                    <a:latin typeface="SVN-Vanilla Daisy Pro" panose="00000500000000000000" pitchFamily="2" charset="0"/>
                  </a:rPr>
                  <a:t>Viết</a:t>
                </a:r>
                <a:r>
                  <a:rPr kumimoji="0" lang="en-US" altLang="en-US" sz="1800" kern="0" dirty="0">
                    <a:solidFill>
                      <a:srgbClr val="DDDDDD"/>
                    </a:solidFill>
                    <a:latin typeface="SVN-Vanilla Daisy Pro" panose="00000500000000000000" pitchFamily="2" charset="0"/>
                  </a:rPr>
                  <a:t> </a:t>
                </a:r>
                <a:r>
                  <a:rPr kumimoji="0" lang="en-US" altLang="en-US" sz="1800" kern="0" dirty="0">
                    <a:solidFill>
                      <a:srgbClr val="0C441B"/>
                    </a:solidFill>
                    <a:latin typeface="SVN-Vanilla Daisy Pro" panose="00000500000000000000" pitchFamily="2" charset="0"/>
                  </a:rPr>
                  <a:t>ý </a:t>
                </a:r>
                <a:r>
                  <a:rPr kumimoji="0" lang="en-US" altLang="en-US" sz="1800" kern="0" dirty="0" err="1">
                    <a:solidFill>
                      <a:srgbClr val="0C441B"/>
                    </a:solidFill>
                    <a:latin typeface="SVN-Vanilla Daisy Pro" panose="00000500000000000000" pitchFamily="2" charset="0"/>
                  </a:rPr>
                  <a:t>kiến</a:t>
                </a:r>
                <a:r>
                  <a:rPr kumimoji="0" lang="en-US" altLang="en-US" sz="1800" kern="0" dirty="0">
                    <a:solidFill>
                      <a:srgbClr val="0C441B"/>
                    </a:solidFill>
                    <a:latin typeface="SVN-Vanilla Daisy Pro" panose="00000500000000000000" pitchFamily="2" charset="0"/>
                  </a:rPr>
                  <a:t> </a:t>
                </a:r>
                <a:r>
                  <a:rPr kumimoji="0" lang="en-US" altLang="en-US" sz="1800" kern="0" dirty="0" err="1">
                    <a:solidFill>
                      <a:srgbClr val="0C441B"/>
                    </a:solidFill>
                    <a:latin typeface="SVN-Vanilla Daisy Pro" panose="00000500000000000000" pitchFamily="2" charset="0"/>
                  </a:rPr>
                  <a:t>cá</a:t>
                </a:r>
                <a:r>
                  <a:rPr kumimoji="0" lang="en-US" altLang="en-US" sz="1800" kern="0" dirty="0">
                    <a:solidFill>
                      <a:srgbClr val="0C441B"/>
                    </a:solidFill>
                    <a:latin typeface="SVN-Vanilla Daisy Pro" panose="00000500000000000000" pitchFamily="2" charset="0"/>
                  </a:rPr>
                  <a:t> </a:t>
                </a:r>
                <a:r>
                  <a:rPr kumimoji="0" lang="en-US" altLang="en-US" sz="1800" kern="0" dirty="0" err="1">
                    <a:solidFill>
                      <a:srgbClr val="0C441B"/>
                    </a:solidFill>
                    <a:latin typeface="SVN-Vanilla Daisy Pro" panose="00000500000000000000" pitchFamily="2" charset="0"/>
                  </a:rPr>
                  <a:t>nhân</a:t>
                </a:r>
                <a:endParaRPr kumimoji="0" lang="en-US" altLang="en-US" sz="1800" kern="0" dirty="0">
                  <a:solidFill>
                    <a:srgbClr val="0C441B"/>
                  </a:solidFill>
                  <a:latin typeface="SVN-Vanilla Daisy Pro" panose="00000500000000000000" pitchFamily="2" charset="0"/>
                </a:endParaRPr>
              </a:p>
            </p:txBody>
          </p:sp>
          <p:sp>
            <p:nvSpPr>
              <p:cNvPr id="18" name="Text Box 15">
                <a:extLst>
                  <a:ext uri="{FF2B5EF4-FFF2-40B4-BE49-F238E27FC236}">
                    <a16:creationId xmlns:a16="http://schemas.microsoft.com/office/drawing/2014/main" xmlns="" id="{72196ECC-B4F5-A1F6-1129-6F9D8C2AC539}"/>
                  </a:ext>
                </a:extLst>
              </p:cNvPr>
              <p:cNvSpPr txBox="1">
                <a:spLocks noChangeArrowheads="1"/>
              </p:cNvSpPr>
              <p:nvPr/>
            </p:nvSpPr>
            <p:spPr bwMode="auto">
              <a:xfrm rot="5400000">
                <a:off x="7262911" y="3663731"/>
                <a:ext cx="2276178" cy="513050"/>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fontAlgn="base">
                  <a:spcBef>
                    <a:spcPct val="0"/>
                  </a:spcBef>
                  <a:spcAft>
                    <a:spcPct val="0"/>
                  </a:spcAft>
                  <a:defRPr/>
                </a:pPr>
                <a:r>
                  <a:rPr kumimoji="0" lang="en-US" altLang="en-US" sz="1800" kern="0" dirty="0" err="1">
                    <a:solidFill>
                      <a:srgbClr val="0C441B"/>
                    </a:solidFill>
                    <a:latin typeface="SVN-Vanilla Daisy Pro" panose="00000500000000000000" pitchFamily="2" charset="0"/>
                  </a:rPr>
                  <a:t>Viết</a:t>
                </a:r>
                <a:r>
                  <a:rPr kumimoji="0" lang="en-US" altLang="en-US" sz="1800" kern="0" dirty="0">
                    <a:solidFill>
                      <a:srgbClr val="DDDDDD"/>
                    </a:solidFill>
                    <a:latin typeface="SVN-Vanilla Daisy Pro" panose="00000500000000000000" pitchFamily="2" charset="0"/>
                  </a:rPr>
                  <a:t> </a:t>
                </a:r>
                <a:r>
                  <a:rPr kumimoji="0" lang="en-US" altLang="en-US" sz="1800" kern="0" dirty="0">
                    <a:solidFill>
                      <a:srgbClr val="0C441B"/>
                    </a:solidFill>
                    <a:latin typeface="SVN-Vanilla Daisy Pro" panose="00000500000000000000" pitchFamily="2" charset="0"/>
                  </a:rPr>
                  <a:t>ý </a:t>
                </a:r>
                <a:r>
                  <a:rPr kumimoji="0" lang="en-US" altLang="en-US" sz="1800" kern="0" dirty="0" err="1">
                    <a:solidFill>
                      <a:srgbClr val="0C441B"/>
                    </a:solidFill>
                    <a:latin typeface="SVN-Vanilla Daisy Pro" panose="00000500000000000000" pitchFamily="2" charset="0"/>
                  </a:rPr>
                  <a:t>kiến</a:t>
                </a:r>
                <a:r>
                  <a:rPr kumimoji="0" lang="en-US" altLang="en-US" sz="1800" kern="0" dirty="0">
                    <a:solidFill>
                      <a:srgbClr val="0C441B"/>
                    </a:solidFill>
                    <a:latin typeface="SVN-Vanilla Daisy Pro" panose="00000500000000000000" pitchFamily="2" charset="0"/>
                  </a:rPr>
                  <a:t> </a:t>
                </a:r>
                <a:r>
                  <a:rPr kumimoji="0" lang="en-US" altLang="en-US" sz="1800" kern="0" dirty="0" err="1">
                    <a:solidFill>
                      <a:srgbClr val="0C441B"/>
                    </a:solidFill>
                    <a:latin typeface="SVN-Vanilla Daisy Pro" panose="00000500000000000000" pitchFamily="2" charset="0"/>
                  </a:rPr>
                  <a:t>cá</a:t>
                </a:r>
                <a:r>
                  <a:rPr kumimoji="0" lang="en-US" altLang="en-US" sz="1800" kern="0" dirty="0">
                    <a:solidFill>
                      <a:srgbClr val="0C441B"/>
                    </a:solidFill>
                    <a:latin typeface="SVN-Vanilla Daisy Pro" panose="00000500000000000000" pitchFamily="2" charset="0"/>
                  </a:rPr>
                  <a:t> </a:t>
                </a:r>
                <a:r>
                  <a:rPr kumimoji="0" lang="en-US" altLang="en-US" sz="1800" kern="0" dirty="0" err="1">
                    <a:solidFill>
                      <a:srgbClr val="0C441B"/>
                    </a:solidFill>
                    <a:latin typeface="SVN-Vanilla Daisy Pro" panose="00000500000000000000" pitchFamily="2" charset="0"/>
                  </a:rPr>
                  <a:t>nhân</a:t>
                </a:r>
                <a:endParaRPr kumimoji="0" lang="en-US" altLang="en-US" sz="1800" kern="0" dirty="0">
                  <a:solidFill>
                    <a:srgbClr val="0C441B"/>
                  </a:solidFill>
                  <a:latin typeface="SVN-Vanilla Daisy Pro" panose="00000500000000000000" pitchFamily="2" charset="0"/>
                </a:endParaRPr>
              </a:p>
            </p:txBody>
          </p:sp>
          <p:sp>
            <p:nvSpPr>
              <p:cNvPr id="19" name="Text Box 16">
                <a:extLst>
                  <a:ext uri="{FF2B5EF4-FFF2-40B4-BE49-F238E27FC236}">
                    <a16:creationId xmlns:a16="http://schemas.microsoft.com/office/drawing/2014/main" xmlns="" id="{AE45039A-2602-9455-8776-05D93015B7A7}"/>
                  </a:ext>
                </a:extLst>
              </p:cNvPr>
              <p:cNvSpPr txBox="1">
                <a:spLocks noChangeArrowheads="1"/>
              </p:cNvSpPr>
              <p:nvPr/>
            </p:nvSpPr>
            <p:spPr bwMode="auto">
              <a:xfrm rot="16200000">
                <a:off x="10429518" y="3437221"/>
                <a:ext cx="2186529" cy="519086"/>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fontAlgn="base">
                  <a:spcBef>
                    <a:spcPct val="0"/>
                  </a:spcBef>
                  <a:spcAft>
                    <a:spcPct val="0"/>
                  </a:spcAft>
                  <a:defRPr/>
                </a:pPr>
                <a:r>
                  <a:rPr kumimoji="0" lang="en-US" altLang="en-US" sz="1800" kern="0" dirty="0" err="1">
                    <a:solidFill>
                      <a:srgbClr val="0C441B"/>
                    </a:solidFill>
                    <a:latin typeface="SVN-Vanilla Daisy Pro" panose="00000500000000000000" pitchFamily="2" charset="0"/>
                  </a:rPr>
                  <a:t>Viết</a:t>
                </a:r>
                <a:r>
                  <a:rPr kumimoji="0" lang="en-US" altLang="en-US" sz="1800" kern="0" dirty="0">
                    <a:solidFill>
                      <a:srgbClr val="DDDDDD"/>
                    </a:solidFill>
                    <a:latin typeface="SVN-Vanilla Daisy Pro" panose="00000500000000000000" pitchFamily="2" charset="0"/>
                  </a:rPr>
                  <a:t> </a:t>
                </a:r>
                <a:r>
                  <a:rPr kumimoji="0" lang="en-US" altLang="en-US" sz="1800" kern="0" dirty="0">
                    <a:solidFill>
                      <a:srgbClr val="0C441B"/>
                    </a:solidFill>
                    <a:latin typeface="SVN-Vanilla Daisy Pro" panose="00000500000000000000" pitchFamily="2" charset="0"/>
                  </a:rPr>
                  <a:t>ý </a:t>
                </a:r>
                <a:r>
                  <a:rPr kumimoji="0" lang="en-US" altLang="en-US" sz="1800" kern="0" dirty="0" err="1">
                    <a:solidFill>
                      <a:srgbClr val="0C441B"/>
                    </a:solidFill>
                    <a:latin typeface="SVN-Vanilla Daisy Pro" panose="00000500000000000000" pitchFamily="2" charset="0"/>
                  </a:rPr>
                  <a:t>kiến</a:t>
                </a:r>
                <a:r>
                  <a:rPr kumimoji="0" lang="en-US" altLang="en-US" sz="1800" kern="0" dirty="0">
                    <a:solidFill>
                      <a:srgbClr val="0C441B"/>
                    </a:solidFill>
                    <a:latin typeface="SVN-Vanilla Daisy Pro" panose="00000500000000000000" pitchFamily="2" charset="0"/>
                  </a:rPr>
                  <a:t> </a:t>
                </a:r>
                <a:r>
                  <a:rPr kumimoji="0" lang="en-US" altLang="en-US" sz="1800" kern="0" dirty="0" err="1">
                    <a:solidFill>
                      <a:srgbClr val="0C441B"/>
                    </a:solidFill>
                    <a:latin typeface="SVN-Vanilla Daisy Pro" panose="00000500000000000000" pitchFamily="2" charset="0"/>
                  </a:rPr>
                  <a:t>cá</a:t>
                </a:r>
                <a:r>
                  <a:rPr kumimoji="0" lang="en-US" altLang="en-US" sz="1800" kern="0" dirty="0">
                    <a:solidFill>
                      <a:srgbClr val="0C441B"/>
                    </a:solidFill>
                    <a:latin typeface="SVN-Vanilla Daisy Pro" panose="00000500000000000000" pitchFamily="2" charset="0"/>
                  </a:rPr>
                  <a:t> </a:t>
                </a:r>
                <a:r>
                  <a:rPr kumimoji="0" lang="en-US" altLang="en-US" sz="1800" kern="0" dirty="0" err="1">
                    <a:solidFill>
                      <a:srgbClr val="0C441B"/>
                    </a:solidFill>
                    <a:latin typeface="SVN-Vanilla Daisy Pro" panose="00000500000000000000" pitchFamily="2" charset="0"/>
                  </a:rPr>
                  <a:t>nhân</a:t>
                </a:r>
                <a:endParaRPr kumimoji="0" lang="en-US" altLang="en-US" sz="1800" kern="0" dirty="0">
                  <a:solidFill>
                    <a:srgbClr val="0C441B"/>
                  </a:solidFill>
                  <a:latin typeface="SVN-Vanilla Daisy Pro" panose="00000500000000000000" pitchFamily="2" charset="0"/>
                </a:endParaRPr>
              </a:p>
            </p:txBody>
          </p:sp>
          <p:sp>
            <p:nvSpPr>
              <p:cNvPr id="20" name="Rectangle 17">
                <a:extLst>
                  <a:ext uri="{FF2B5EF4-FFF2-40B4-BE49-F238E27FC236}">
                    <a16:creationId xmlns:a16="http://schemas.microsoft.com/office/drawing/2014/main" xmlns="" id="{A50266D4-A982-F8A3-E185-F58BBD131AF8}"/>
                  </a:ext>
                </a:extLst>
              </p:cNvPr>
              <p:cNvSpPr>
                <a:spLocks noChangeArrowheads="1"/>
              </p:cNvSpPr>
              <p:nvPr/>
            </p:nvSpPr>
            <p:spPr bwMode="auto">
              <a:xfrm>
                <a:off x="7704888" y="1384847"/>
                <a:ext cx="48187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fontAlgn="base">
                  <a:spcBef>
                    <a:spcPct val="0"/>
                  </a:spcBef>
                  <a:spcAft>
                    <a:spcPct val="0"/>
                  </a:spcAft>
                  <a:defRPr/>
                </a:pPr>
                <a:r>
                  <a:rPr kumimoji="0" lang="en-US" altLang="en-US" sz="3600" kern="0" dirty="0" err="1">
                    <a:solidFill>
                      <a:srgbClr val="FF0000"/>
                    </a:solidFill>
                    <a:latin typeface="#9Slide05 Brannboll Ny" panose="02000000000000000000" pitchFamily="2" charset="0"/>
                  </a:rPr>
                  <a:t>Kĩ</a:t>
                </a:r>
                <a:r>
                  <a:rPr kumimoji="0" lang="en-US" altLang="en-US" sz="3600" kern="0" dirty="0">
                    <a:solidFill>
                      <a:srgbClr val="FF0000"/>
                    </a:solidFill>
                    <a:latin typeface="#9Slide05 Brannboll Ny" panose="02000000000000000000" pitchFamily="2" charset="0"/>
                  </a:rPr>
                  <a:t> </a:t>
                </a:r>
                <a:r>
                  <a:rPr kumimoji="0" lang="en-US" altLang="en-US" sz="3600" kern="0" dirty="0" err="1">
                    <a:solidFill>
                      <a:srgbClr val="FF0000"/>
                    </a:solidFill>
                    <a:latin typeface="#9Slide05 Brannboll Ny" panose="02000000000000000000" pitchFamily="2" charset="0"/>
                  </a:rPr>
                  <a:t>thuật</a:t>
                </a:r>
                <a:r>
                  <a:rPr kumimoji="0" lang="en-US" altLang="en-US" sz="3600" kern="0" dirty="0">
                    <a:solidFill>
                      <a:srgbClr val="FF0000"/>
                    </a:solidFill>
                    <a:latin typeface="#9Slide05 Brannboll Ny" panose="02000000000000000000" pitchFamily="2" charset="0"/>
                  </a:rPr>
                  <a:t> </a:t>
                </a:r>
                <a:r>
                  <a:rPr kumimoji="0" lang="nl-NL" altLang="en-US" sz="3600" b="1" kern="0" dirty="0">
                    <a:solidFill>
                      <a:srgbClr val="FF0000"/>
                    </a:solidFill>
                    <a:latin typeface="#9Slide05 Brannboll Ny" panose="02000000000000000000" pitchFamily="2" charset="0"/>
                  </a:rPr>
                  <a:t>“Khăn trải bàn”</a:t>
                </a:r>
                <a:r>
                  <a:rPr kumimoji="0" lang="nl-NL" altLang="en-US" sz="3600" kern="0" dirty="0">
                    <a:solidFill>
                      <a:srgbClr val="FF0000"/>
                    </a:solidFill>
                    <a:latin typeface="#9Slide05 Brannboll Ny" panose="02000000000000000000" pitchFamily="2" charset="0"/>
                  </a:rPr>
                  <a:t> </a:t>
                </a:r>
                <a:endParaRPr kumimoji="0" lang="en-US" altLang="en-US" sz="3600" kern="0" dirty="0">
                  <a:solidFill>
                    <a:srgbClr val="FF0000"/>
                  </a:solidFill>
                  <a:latin typeface="#9Slide05 Brannboll Ny" panose="02000000000000000000" pitchFamily="2" charset="0"/>
                </a:endParaRPr>
              </a:p>
            </p:txBody>
          </p:sp>
        </p:grpSp>
      </p:grpSp>
      <p:sp>
        <p:nvSpPr>
          <p:cNvPr id="24" name="TextBox 23">
            <a:extLst>
              <a:ext uri="{FF2B5EF4-FFF2-40B4-BE49-F238E27FC236}">
                <a16:creationId xmlns:a16="http://schemas.microsoft.com/office/drawing/2014/main" xmlns="" id="{4212C58D-F70A-2834-750A-21A2D5B8E826}"/>
              </a:ext>
            </a:extLst>
          </p:cNvPr>
          <p:cNvSpPr txBox="1"/>
          <p:nvPr/>
        </p:nvSpPr>
        <p:spPr>
          <a:xfrm>
            <a:off x="4414558" y="1067981"/>
            <a:ext cx="7397678" cy="5262979"/>
          </a:xfrm>
          <a:prstGeom prst="rect">
            <a:avLst/>
          </a:prstGeom>
          <a:noFill/>
        </p:spPr>
        <p:txBody>
          <a:bodyPr wrap="square">
            <a:spAutoFit/>
          </a:bodyPr>
          <a:lstStyle/>
          <a:p>
            <a:pPr algn="just"/>
            <a:r>
              <a:rPr lang="vi-VN" sz="2800" b="0" i="0" dirty="0">
                <a:solidFill>
                  <a:srgbClr val="FF0000"/>
                </a:solidFill>
                <a:effectLst/>
                <a:latin typeface="#9Slide05 Brannboll Ny" panose="02000000000000000000" pitchFamily="2" charset="0"/>
              </a:rPr>
              <a:t>Em hãy đọc thông tin và trả lời câu hỏi:</a:t>
            </a:r>
          </a:p>
          <a:p>
            <a:pPr algn="just"/>
            <a:r>
              <a:rPr lang="vi-VN" sz="2800" b="0" i="0" dirty="0">
                <a:solidFill>
                  <a:srgbClr val="0070C0"/>
                </a:solidFill>
                <a:effectLst/>
                <a:latin typeface="#9Slide05 Brannboll Ny" panose="02000000000000000000" pitchFamily="2" charset="0"/>
              </a:rPr>
              <a:t>Trong bài nói tại Hội nghị cán bộ thảo luận dự thảo Luật Hôn nhân và gia đình (10/10/1959) Bác Hồ đã khẳng định: “... Nhiều gia đình cộng lại mới thành xã hội, xã hội tốt thì gia đình càng tốt, gia đình tốt thì xã hội mới tốt. Hạt nhân của xã hội là gia đình”.</a:t>
            </a:r>
          </a:p>
          <a:p>
            <a:pPr algn="r"/>
            <a:r>
              <a:rPr lang="vi-VN" sz="2800" b="0" i="1" dirty="0">
                <a:solidFill>
                  <a:srgbClr val="0070C0"/>
                </a:solidFill>
                <a:effectLst/>
                <a:latin typeface="#9Slide05 Brannboll Ny" panose="02000000000000000000" pitchFamily="2" charset="0"/>
              </a:rPr>
              <a:t>(Trích Hồ Chí Minh Toàn tập (2011), tập 12, tr: 300, NXB Chính trị quốc gia)</a:t>
            </a:r>
            <a:endParaRPr lang="vi-VN" sz="2800" b="0" i="0" dirty="0">
              <a:solidFill>
                <a:srgbClr val="0070C0"/>
              </a:solidFill>
              <a:effectLst/>
              <a:latin typeface="#9Slide05 Brannboll Ny" panose="02000000000000000000" pitchFamily="2" charset="0"/>
            </a:endParaRPr>
          </a:p>
          <a:p>
            <a:pPr algn="just"/>
            <a:r>
              <a:rPr lang="vi-VN" sz="2800" b="0" i="0" dirty="0">
                <a:solidFill>
                  <a:srgbClr val="000000"/>
                </a:solidFill>
                <a:effectLst/>
                <a:latin typeface="#9Slide05 Brannboll Ny" panose="02000000000000000000" pitchFamily="2" charset="0"/>
              </a:rPr>
              <a:t>a) Theo em, Bác Hồ muốn nhấn mạnh điều gì trong thông tin trên? </a:t>
            </a:r>
          </a:p>
          <a:p>
            <a:pPr algn="just"/>
            <a:r>
              <a:rPr lang="vi-VN" sz="2800" b="0" i="0" dirty="0">
                <a:solidFill>
                  <a:srgbClr val="000000"/>
                </a:solidFill>
                <a:effectLst/>
                <a:latin typeface="#9Slide05 Brannboll Ny" panose="02000000000000000000" pitchFamily="2" charset="0"/>
              </a:rPr>
              <a:t>b) Em hãy cho biết gia đình có vai trò như thế nào đối với mỗi cá nhân và xã hội?</a:t>
            </a:r>
          </a:p>
        </p:txBody>
      </p:sp>
      <p:pic>
        <p:nvPicPr>
          <p:cNvPr id="25" name="Picture 24">
            <a:extLst>
              <a:ext uri="{FF2B5EF4-FFF2-40B4-BE49-F238E27FC236}">
                <a16:creationId xmlns:a16="http://schemas.microsoft.com/office/drawing/2014/main" xmlns="" id="{E8665B78-CB51-E337-B2C8-675D58C30F84}"/>
              </a:ext>
            </a:extLst>
          </p:cNvPr>
          <p:cNvPicPr>
            <a:picLocks noChangeAspect="1"/>
          </p:cNvPicPr>
          <p:nvPr/>
        </p:nvPicPr>
        <p:blipFill>
          <a:blip r:embed="rId3"/>
          <a:stretch>
            <a:fillRect/>
          </a:stretch>
        </p:blipFill>
        <p:spPr>
          <a:xfrm>
            <a:off x="10778969" y="-6351"/>
            <a:ext cx="1412682" cy="1048603"/>
          </a:xfrm>
          <a:prstGeom prst="rect">
            <a:avLst/>
          </a:prstGeom>
        </p:spPr>
      </p:pic>
    </p:spTree>
    <p:extLst>
      <p:ext uri="{BB962C8B-B14F-4D97-AF65-F5344CB8AC3E}">
        <p14:creationId xmlns:p14="http://schemas.microsoft.com/office/powerpoint/2010/main" val="696300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66">
            <a:extLst>
              <a:ext uri="{FF2B5EF4-FFF2-40B4-BE49-F238E27FC236}">
                <a16:creationId xmlns:a16="http://schemas.microsoft.com/office/drawing/2014/main" xmlns="" id="{26A902E5-673D-FEA3-FDC0-B32A1FAD26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6019" y="-28422"/>
            <a:ext cx="7990800"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a:extLst>
              <a:ext uri="{FF2B5EF4-FFF2-40B4-BE49-F238E27FC236}">
                <a16:creationId xmlns:a16="http://schemas.microsoft.com/office/drawing/2014/main" xmlns="" id="{19249D46-E0A5-D53B-AFB2-8FDA3574A5F2}"/>
              </a:ext>
            </a:extLst>
          </p:cNvPr>
          <p:cNvSpPr txBox="1">
            <a:spLocks noChangeArrowheads="1"/>
          </p:cNvSpPr>
          <p:nvPr/>
        </p:nvSpPr>
        <p:spPr bwMode="auto">
          <a:xfrm>
            <a:off x="2788169" y="154860"/>
            <a:ext cx="5869355"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THẢO LUẬN THEO BÀN</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grpSp>
        <p:nvGrpSpPr>
          <p:cNvPr id="22" name="Group 21">
            <a:extLst>
              <a:ext uri="{FF2B5EF4-FFF2-40B4-BE49-F238E27FC236}">
                <a16:creationId xmlns:a16="http://schemas.microsoft.com/office/drawing/2014/main" xmlns="" id="{E9736E5E-6C7A-2FA9-ED06-D474DDAB7B1A}"/>
              </a:ext>
            </a:extLst>
          </p:cNvPr>
          <p:cNvGrpSpPr/>
          <p:nvPr/>
        </p:nvGrpSpPr>
        <p:grpSpPr>
          <a:xfrm>
            <a:off x="37786" y="1387554"/>
            <a:ext cx="4564194" cy="4082892"/>
            <a:chOff x="234149" y="1105107"/>
            <a:chExt cx="4818773" cy="4082892"/>
          </a:xfrm>
        </p:grpSpPr>
        <p:sp>
          <p:nvSpPr>
            <p:cNvPr id="21" name="Rectangle 3">
              <a:extLst>
                <a:ext uri="{FF2B5EF4-FFF2-40B4-BE49-F238E27FC236}">
                  <a16:creationId xmlns:a16="http://schemas.microsoft.com/office/drawing/2014/main" xmlns="" id="{44D23509-834B-1FB0-00DC-0E55BA36316E}"/>
                </a:ext>
              </a:extLst>
            </p:cNvPr>
            <p:cNvSpPr>
              <a:spLocks noChangeArrowheads="1"/>
            </p:cNvSpPr>
            <p:nvPr/>
          </p:nvSpPr>
          <p:spPr bwMode="auto">
            <a:xfrm>
              <a:off x="545585" y="1937288"/>
              <a:ext cx="4064201" cy="3250711"/>
            </a:xfrm>
            <a:prstGeom prst="rect">
              <a:avLst/>
            </a:prstGeom>
            <a:solidFill>
              <a:srgbClr val="FFFFFF"/>
            </a:solidFill>
            <a:ln w="3810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6" name="Rectangle 4">
              <a:extLst>
                <a:ext uri="{FF2B5EF4-FFF2-40B4-BE49-F238E27FC236}">
                  <a16:creationId xmlns:a16="http://schemas.microsoft.com/office/drawing/2014/main" xmlns="" id="{74980FCE-708A-85A3-7807-EBE66083C68E}"/>
                </a:ext>
              </a:extLst>
            </p:cNvPr>
            <p:cNvSpPr>
              <a:spLocks noChangeArrowheads="1"/>
            </p:cNvSpPr>
            <p:nvPr/>
          </p:nvSpPr>
          <p:spPr bwMode="auto">
            <a:xfrm>
              <a:off x="1693984" y="2906288"/>
              <a:ext cx="1931482" cy="1460949"/>
            </a:xfrm>
            <a:prstGeom prst="rect">
              <a:avLst/>
            </a:prstGeom>
            <a:solidFill>
              <a:srgbClr val="ED7D31">
                <a:lumMod val="40000"/>
                <a:lumOff val="60000"/>
              </a:srgbClr>
            </a:solidFill>
            <a:ln w="9525">
              <a:solidFill>
                <a:srgbClr val="000000"/>
              </a:solidFill>
              <a:miter lim="800000"/>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Ý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kiến</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chung</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của</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cả</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nhóm</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về</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chủ</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đề</a:t>
              </a:r>
              <a:endPar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endParaRPr>
            </a:p>
          </p:txBody>
        </p:sp>
        <p:grpSp>
          <p:nvGrpSpPr>
            <p:cNvPr id="7" name="Group 6">
              <a:extLst>
                <a:ext uri="{FF2B5EF4-FFF2-40B4-BE49-F238E27FC236}">
                  <a16:creationId xmlns:a16="http://schemas.microsoft.com/office/drawing/2014/main" xmlns="" id="{9F5602EC-D390-FBD8-8325-3A8EFEF1A93D}"/>
                </a:ext>
              </a:extLst>
            </p:cNvPr>
            <p:cNvGrpSpPr/>
            <p:nvPr/>
          </p:nvGrpSpPr>
          <p:grpSpPr>
            <a:xfrm>
              <a:off x="234149" y="1105107"/>
              <a:ext cx="4818773" cy="4082892"/>
              <a:chOff x="7704888" y="1384847"/>
              <a:chExt cx="4818773" cy="4082892"/>
            </a:xfrm>
          </p:grpSpPr>
          <p:sp>
            <p:nvSpPr>
              <p:cNvPr id="8" name="Text Box 5">
                <a:extLst>
                  <a:ext uri="{FF2B5EF4-FFF2-40B4-BE49-F238E27FC236}">
                    <a16:creationId xmlns:a16="http://schemas.microsoft.com/office/drawing/2014/main" xmlns="" id="{23FD2A29-FADF-7EBF-BB24-8BFD86E23EA6}"/>
                  </a:ext>
                </a:extLst>
              </p:cNvPr>
              <p:cNvSpPr txBox="1">
                <a:spLocks noChangeArrowheads="1"/>
              </p:cNvSpPr>
              <p:nvPr/>
            </p:nvSpPr>
            <p:spPr bwMode="auto">
              <a:xfrm>
                <a:off x="9236075" y="2603499"/>
                <a:ext cx="2110546" cy="4710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ý kiến cá nhân</a:t>
                </a:r>
              </a:p>
            </p:txBody>
          </p:sp>
          <p:sp>
            <p:nvSpPr>
              <p:cNvPr id="9" name="Line 6">
                <a:extLst>
                  <a:ext uri="{FF2B5EF4-FFF2-40B4-BE49-F238E27FC236}">
                    <a16:creationId xmlns:a16="http://schemas.microsoft.com/office/drawing/2014/main" xmlns="" id="{9DED7FBB-199D-68BD-E1DF-57650376B2BE}"/>
                  </a:ext>
                </a:extLst>
              </p:cNvPr>
              <p:cNvSpPr>
                <a:spLocks noChangeShapeType="1"/>
              </p:cNvSpPr>
              <p:nvPr/>
            </p:nvSpPr>
            <p:spPr bwMode="auto">
              <a:xfrm flipV="1">
                <a:off x="11096206" y="2233638"/>
                <a:ext cx="984320" cy="95239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10" name="Line 7">
                <a:extLst>
                  <a:ext uri="{FF2B5EF4-FFF2-40B4-BE49-F238E27FC236}">
                    <a16:creationId xmlns:a16="http://schemas.microsoft.com/office/drawing/2014/main" xmlns="" id="{7868F8D5-A2D3-8E1F-3EB1-2F411899B281}"/>
                  </a:ext>
                </a:extLst>
              </p:cNvPr>
              <p:cNvSpPr>
                <a:spLocks noChangeShapeType="1"/>
              </p:cNvSpPr>
              <p:nvPr/>
            </p:nvSpPr>
            <p:spPr bwMode="auto">
              <a:xfrm flipH="1">
                <a:off x="8040547" y="4643170"/>
                <a:ext cx="1165461"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11" name="Line 8">
                <a:extLst>
                  <a:ext uri="{FF2B5EF4-FFF2-40B4-BE49-F238E27FC236}">
                    <a16:creationId xmlns:a16="http://schemas.microsoft.com/office/drawing/2014/main" xmlns="" id="{561D1220-A168-EE63-05C0-4DF954B2B344}"/>
                  </a:ext>
                </a:extLst>
              </p:cNvPr>
              <p:cNvSpPr>
                <a:spLocks noChangeShapeType="1"/>
              </p:cNvSpPr>
              <p:nvPr/>
            </p:nvSpPr>
            <p:spPr bwMode="auto">
              <a:xfrm flipH="1" flipV="1">
                <a:off x="8040548" y="2233638"/>
                <a:ext cx="1133156" cy="93553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12" name="Line 9">
                <a:extLst>
                  <a:ext uri="{FF2B5EF4-FFF2-40B4-BE49-F238E27FC236}">
                    <a16:creationId xmlns:a16="http://schemas.microsoft.com/office/drawing/2014/main" xmlns="" id="{6EA10B96-DF6C-109A-B3E5-1178E84F2D82}"/>
                  </a:ext>
                </a:extLst>
              </p:cNvPr>
              <p:cNvSpPr>
                <a:spLocks noChangeShapeType="1"/>
              </p:cNvSpPr>
              <p:nvPr/>
            </p:nvSpPr>
            <p:spPr bwMode="auto">
              <a:xfrm>
                <a:off x="11096205" y="4643170"/>
                <a:ext cx="984320"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13" name="Oval 10">
                <a:extLst>
                  <a:ext uri="{FF2B5EF4-FFF2-40B4-BE49-F238E27FC236}">
                    <a16:creationId xmlns:a16="http://schemas.microsoft.com/office/drawing/2014/main" xmlns="" id="{A58A58CD-B22D-3E15-4FDF-825F83C64FCC}"/>
                  </a:ext>
                </a:extLst>
              </p:cNvPr>
              <p:cNvSpPr>
                <a:spLocks noChangeArrowheads="1"/>
              </p:cNvSpPr>
              <p:nvPr/>
            </p:nvSpPr>
            <p:spPr bwMode="auto">
              <a:xfrm>
                <a:off x="9951440" y="2343019"/>
                <a:ext cx="442862" cy="239811"/>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1</a:t>
                </a:r>
              </a:p>
            </p:txBody>
          </p:sp>
          <p:sp>
            <p:nvSpPr>
              <p:cNvPr id="14" name="Oval 11">
                <a:extLst>
                  <a:ext uri="{FF2B5EF4-FFF2-40B4-BE49-F238E27FC236}">
                    <a16:creationId xmlns:a16="http://schemas.microsoft.com/office/drawing/2014/main" xmlns="" id="{F8EFC3DD-5008-767D-86E9-67592DD339BE}"/>
                  </a:ext>
                </a:extLst>
              </p:cNvPr>
              <p:cNvSpPr>
                <a:spLocks noChangeArrowheads="1"/>
              </p:cNvSpPr>
              <p:nvPr/>
            </p:nvSpPr>
            <p:spPr bwMode="auto">
              <a:xfrm>
                <a:off x="9713167" y="5058345"/>
                <a:ext cx="427164" cy="255176"/>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3</a:t>
                </a:r>
              </a:p>
            </p:txBody>
          </p:sp>
          <p:sp>
            <p:nvSpPr>
              <p:cNvPr id="15" name="Oval 12">
                <a:extLst>
                  <a:ext uri="{FF2B5EF4-FFF2-40B4-BE49-F238E27FC236}">
                    <a16:creationId xmlns:a16="http://schemas.microsoft.com/office/drawing/2014/main" xmlns="" id="{BE2DD958-DE09-D69C-65F4-FC8170CA62BC}"/>
                  </a:ext>
                </a:extLst>
              </p:cNvPr>
              <p:cNvSpPr>
                <a:spLocks noChangeArrowheads="1"/>
              </p:cNvSpPr>
              <p:nvPr/>
            </p:nvSpPr>
            <p:spPr bwMode="auto">
              <a:xfrm rot="5400000">
                <a:off x="8643644" y="3758078"/>
                <a:ext cx="480665" cy="276260"/>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4</a:t>
                </a:r>
              </a:p>
            </p:txBody>
          </p:sp>
          <p:sp>
            <p:nvSpPr>
              <p:cNvPr id="16" name="Oval 13">
                <a:extLst>
                  <a:ext uri="{FF2B5EF4-FFF2-40B4-BE49-F238E27FC236}">
                    <a16:creationId xmlns:a16="http://schemas.microsoft.com/office/drawing/2014/main" xmlns="" id="{FEC201E8-A62D-EDCC-9894-BFE8BBAB8DBF}"/>
                  </a:ext>
                </a:extLst>
              </p:cNvPr>
              <p:cNvSpPr>
                <a:spLocks noChangeArrowheads="1"/>
              </p:cNvSpPr>
              <p:nvPr/>
            </p:nvSpPr>
            <p:spPr bwMode="auto">
              <a:xfrm>
                <a:off x="11603404" y="3666690"/>
                <a:ext cx="345956" cy="469848"/>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2</a:t>
                </a:r>
              </a:p>
            </p:txBody>
          </p:sp>
          <p:sp>
            <p:nvSpPr>
              <p:cNvPr id="17" name="Text Box 14">
                <a:extLst>
                  <a:ext uri="{FF2B5EF4-FFF2-40B4-BE49-F238E27FC236}">
                    <a16:creationId xmlns:a16="http://schemas.microsoft.com/office/drawing/2014/main" xmlns="" id="{0BC70B7A-EF42-C07D-9AA4-FA479F958535}"/>
                  </a:ext>
                </a:extLst>
              </p:cNvPr>
              <p:cNvSpPr txBox="1">
                <a:spLocks noChangeArrowheads="1"/>
              </p:cNvSpPr>
              <p:nvPr/>
            </p:nvSpPr>
            <p:spPr bwMode="auto">
              <a:xfrm>
                <a:off x="9106610" y="4722106"/>
                <a:ext cx="2110546" cy="277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18" name="Text Box 15">
                <a:extLst>
                  <a:ext uri="{FF2B5EF4-FFF2-40B4-BE49-F238E27FC236}">
                    <a16:creationId xmlns:a16="http://schemas.microsoft.com/office/drawing/2014/main" xmlns="" id="{72196ECC-B4F5-A1F6-1129-6F9D8C2AC539}"/>
                  </a:ext>
                </a:extLst>
              </p:cNvPr>
              <p:cNvSpPr txBox="1">
                <a:spLocks noChangeArrowheads="1"/>
              </p:cNvSpPr>
              <p:nvPr/>
            </p:nvSpPr>
            <p:spPr bwMode="auto">
              <a:xfrm rot="5400000">
                <a:off x="7262911" y="3663731"/>
                <a:ext cx="2276178" cy="513050"/>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19" name="Text Box 16">
                <a:extLst>
                  <a:ext uri="{FF2B5EF4-FFF2-40B4-BE49-F238E27FC236}">
                    <a16:creationId xmlns:a16="http://schemas.microsoft.com/office/drawing/2014/main" xmlns="" id="{AE45039A-2602-9455-8776-05D93015B7A7}"/>
                  </a:ext>
                </a:extLst>
              </p:cNvPr>
              <p:cNvSpPr txBox="1">
                <a:spLocks noChangeArrowheads="1"/>
              </p:cNvSpPr>
              <p:nvPr/>
            </p:nvSpPr>
            <p:spPr bwMode="auto">
              <a:xfrm rot="16200000">
                <a:off x="10429518" y="3437221"/>
                <a:ext cx="2186529" cy="519086"/>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20" name="Rectangle 17">
                <a:extLst>
                  <a:ext uri="{FF2B5EF4-FFF2-40B4-BE49-F238E27FC236}">
                    <a16:creationId xmlns:a16="http://schemas.microsoft.com/office/drawing/2014/main" xmlns="" id="{A50266D4-A982-F8A3-E185-F58BBD131AF8}"/>
                  </a:ext>
                </a:extLst>
              </p:cNvPr>
              <p:cNvSpPr>
                <a:spLocks noChangeArrowheads="1"/>
              </p:cNvSpPr>
              <p:nvPr/>
            </p:nvSpPr>
            <p:spPr bwMode="auto">
              <a:xfrm>
                <a:off x="7704888" y="1384847"/>
                <a:ext cx="48187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Kĩ</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thuật</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nl-NL" altLang="en-US" sz="3600" b="1"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“Khăn trải bàn”</a:t>
                </a:r>
                <a:r>
                  <a:rPr kumimoji="0" lang="nl-NL"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endPar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endParaRPr>
              </a:p>
            </p:txBody>
          </p:sp>
        </p:grpSp>
      </p:grpSp>
      <p:sp>
        <p:nvSpPr>
          <p:cNvPr id="24" name="TextBox 23">
            <a:extLst>
              <a:ext uri="{FF2B5EF4-FFF2-40B4-BE49-F238E27FC236}">
                <a16:creationId xmlns:a16="http://schemas.microsoft.com/office/drawing/2014/main" xmlns="" id="{4212C58D-F70A-2834-750A-21A2D5B8E826}"/>
              </a:ext>
            </a:extLst>
          </p:cNvPr>
          <p:cNvSpPr txBox="1"/>
          <p:nvPr/>
        </p:nvSpPr>
        <p:spPr>
          <a:xfrm>
            <a:off x="4414558" y="1067981"/>
            <a:ext cx="7397678" cy="5509200"/>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r>
              <a:rPr lang="vi-VN" sz="3200" b="0" i="0" dirty="0">
                <a:solidFill>
                  <a:srgbClr val="0070C0"/>
                </a:solidFill>
                <a:effectLst/>
                <a:latin typeface="#9Slide05 Brannboll Ny" panose="02000000000000000000" pitchFamily="2" charset="0"/>
              </a:rPr>
              <a:t>a) Bác Hồ muốn nhấn mạnh vai trò của gia đình đối với xã hội.</a:t>
            </a:r>
          </a:p>
          <a:p>
            <a:pPr algn="just"/>
            <a:r>
              <a:rPr lang="vi-VN" sz="3200" b="0" i="0" dirty="0">
                <a:solidFill>
                  <a:srgbClr val="000000"/>
                </a:solidFill>
                <a:effectLst/>
                <a:latin typeface="#9Slide05 Brannboll Ny" panose="02000000000000000000" pitchFamily="2" charset="0"/>
              </a:rPr>
              <a:t>b) </a:t>
            </a:r>
          </a:p>
          <a:p>
            <a:pPr algn="just"/>
            <a:r>
              <a:rPr lang="vi-VN" sz="3200" b="0" i="0" dirty="0">
                <a:solidFill>
                  <a:srgbClr val="FF0000"/>
                </a:solidFill>
                <a:effectLst/>
                <a:latin typeface="#9Slide05 Brannboll Ny" panose="02000000000000000000" pitchFamily="2" charset="0"/>
              </a:rPr>
              <a:t>- Đối với mỗi người, gia đình chính là mái ấm yêu thương, là nơi hình thành và nuôi dưỡng nhân cách, là chỗ dựa vững chắc cho mọi thành viên.</a:t>
            </a:r>
          </a:p>
          <a:p>
            <a:pPr algn="just"/>
            <a:r>
              <a:rPr lang="vi-VN" sz="3200" b="0" i="0" dirty="0">
                <a:solidFill>
                  <a:srgbClr val="FF0000"/>
                </a:solidFill>
                <a:effectLst/>
                <a:latin typeface="#9Slide05 Brannboll Ny" panose="02000000000000000000" pitchFamily="2" charset="0"/>
              </a:rPr>
              <a:t>- Đối với xã hội, gia đình có vai trò quan trọng trong việc giữ gìn, phát huy những truyền thống tốt đẹp của quê hương dân tộc. Mỗi một gia đình tốt là một tế bào lành mạnh cho xã hội.</a:t>
            </a:r>
          </a:p>
        </p:txBody>
      </p:sp>
      <p:pic>
        <p:nvPicPr>
          <p:cNvPr id="25" name="Picture 24">
            <a:extLst>
              <a:ext uri="{FF2B5EF4-FFF2-40B4-BE49-F238E27FC236}">
                <a16:creationId xmlns:a16="http://schemas.microsoft.com/office/drawing/2014/main" xmlns="" id="{E8665B78-CB51-E337-B2C8-675D58C30F84}"/>
              </a:ext>
            </a:extLst>
          </p:cNvPr>
          <p:cNvPicPr>
            <a:picLocks noChangeAspect="1"/>
          </p:cNvPicPr>
          <p:nvPr/>
        </p:nvPicPr>
        <p:blipFill>
          <a:blip r:embed="rId3"/>
          <a:stretch>
            <a:fillRect/>
          </a:stretch>
        </p:blipFill>
        <p:spPr>
          <a:xfrm>
            <a:off x="10778969" y="-6351"/>
            <a:ext cx="1412682" cy="1048603"/>
          </a:xfrm>
          <a:prstGeom prst="rect">
            <a:avLst/>
          </a:prstGeom>
        </p:spPr>
      </p:pic>
    </p:spTree>
    <p:extLst>
      <p:ext uri="{BB962C8B-B14F-4D97-AF65-F5344CB8AC3E}">
        <p14:creationId xmlns:p14="http://schemas.microsoft.com/office/powerpoint/2010/main" val="1861615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_图片 4">
            <a:extLst>
              <a:ext uri="{FF2B5EF4-FFF2-40B4-BE49-F238E27FC236}">
                <a16:creationId xmlns:a16="http://schemas.microsoft.com/office/drawing/2014/main" xmlns="" id="{C863D858-077E-B432-196C-9A08990EFC96}"/>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0" y="0"/>
            <a:ext cx="12037102" cy="7158288"/>
          </a:xfrm>
          <a:prstGeom prst="rect">
            <a:avLst/>
          </a:prstGeom>
        </p:spPr>
      </p:pic>
      <p:pic>
        <p:nvPicPr>
          <p:cNvPr id="8" name="图片 3">
            <a:extLst>
              <a:ext uri="{FF2B5EF4-FFF2-40B4-BE49-F238E27FC236}">
                <a16:creationId xmlns:a16="http://schemas.microsoft.com/office/drawing/2014/main" xmlns="" id="{F3E7C4BD-4255-5350-283A-86FD968926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7537"/>
            <a:ext cx="1306619" cy="1412201"/>
          </a:xfrm>
          <a:prstGeom prst="rect">
            <a:avLst/>
          </a:prstGeom>
        </p:spPr>
      </p:pic>
      <p:sp>
        <p:nvSpPr>
          <p:cNvPr id="10" name="TextBox 9">
            <a:extLst>
              <a:ext uri="{FF2B5EF4-FFF2-40B4-BE49-F238E27FC236}">
                <a16:creationId xmlns:a16="http://schemas.microsoft.com/office/drawing/2014/main" xmlns="" id="{8E439274-9DA7-8E0D-F525-63FC731A3813}"/>
              </a:ext>
            </a:extLst>
          </p:cNvPr>
          <p:cNvSpPr txBox="1"/>
          <p:nvPr/>
        </p:nvSpPr>
        <p:spPr>
          <a:xfrm>
            <a:off x="1397821" y="1514925"/>
            <a:ext cx="9396358" cy="4401205"/>
          </a:xfrm>
          <a:prstGeom prst="rect">
            <a:avLst/>
          </a:prstGeom>
          <a:noFill/>
        </p:spPr>
        <p:txBody>
          <a:bodyPr wrap="square" rtlCol="0">
            <a:spAutoFit/>
          </a:bodyPr>
          <a:lstStyle/>
          <a:p>
            <a:r>
              <a:rPr lang="vi-VN" sz="2800" b="1" dirty="0">
                <a:latin typeface="#9Slide05 Brannboll Ny" panose="02000000000000000000" pitchFamily="2" charset="0"/>
              </a:rPr>
              <a:t>+ Khái niệm:</a:t>
            </a:r>
            <a:endParaRPr lang="en-US" sz="2800" dirty="0">
              <a:latin typeface="#9Slide05 Brannboll Ny" panose="02000000000000000000" pitchFamily="2" charset="0"/>
            </a:endParaRPr>
          </a:p>
          <a:p>
            <a:r>
              <a:rPr lang="vi-VN" sz="2800" dirty="0">
                <a:latin typeface="#9Slide05 Brannboll Ny" panose="02000000000000000000" pitchFamily="2" charset="0"/>
              </a:rPr>
              <a:t> </a:t>
            </a:r>
            <a:r>
              <a:rPr lang="nl-NL" sz="2800" dirty="0">
                <a:latin typeface="#9Slide05 Brannboll Ny" panose="02000000000000000000" pitchFamily="2" charset="0"/>
              </a:rPr>
              <a:t>Gia đình là tập hợp những người gắn bó với nhau do quan hệ hôn nhân, huyết thống hoặc quan hệ nuôi dưỡng làm phát sinh các quyền và nghĩa vụ giữa họ với nhau theo quy định của Luật Hôn nhân và Gia đình</a:t>
            </a:r>
            <a:r>
              <a:rPr lang="vi-VN" sz="2800" dirty="0">
                <a:latin typeface="#9Slide05 Brannboll Ny" panose="02000000000000000000" pitchFamily="2" charset="0"/>
              </a:rPr>
              <a:t>.</a:t>
            </a:r>
            <a:endParaRPr lang="en-US" sz="2800" dirty="0">
              <a:latin typeface="#9Slide05 Brannboll Ny" panose="02000000000000000000" pitchFamily="2" charset="0"/>
            </a:endParaRPr>
          </a:p>
          <a:p>
            <a:r>
              <a:rPr lang="vi-VN" sz="2800" b="1" dirty="0">
                <a:latin typeface="#9Slide05 Brannboll Ny" panose="02000000000000000000" pitchFamily="2" charset="0"/>
              </a:rPr>
              <a:t>+</a:t>
            </a:r>
            <a:r>
              <a:rPr lang="nl-NL" sz="2800" b="1" dirty="0">
                <a:latin typeface="#9Slide05 Brannboll Ny" panose="02000000000000000000" pitchFamily="2" charset="0"/>
              </a:rPr>
              <a:t>Vai trò của gia đình:</a:t>
            </a:r>
            <a:endParaRPr lang="en-US" sz="2800" dirty="0">
              <a:latin typeface="#9Slide05 Brannboll Ny" panose="02000000000000000000" pitchFamily="2" charset="0"/>
            </a:endParaRPr>
          </a:p>
          <a:p>
            <a:r>
              <a:rPr lang="nl-NL" sz="2800" dirty="0">
                <a:latin typeface="#9Slide05 Brannboll Ny" panose="02000000000000000000" pitchFamily="2" charset="0"/>
              </a:rPr>
              <a:t>- Duy trì nòi giống, kinh tế</a:t>
            </a:r>
            <a:endParaRPr lang="en-US" sz="2800" dirty="0">
              <a:latin typeface="#9Slide05 Brannboll Ny" panose="02000000000000000000" pitchFamily="2" charset="0"/>
            </a:endParaRPr>
          </a:p>
          <a:p>
            <a:r>
              <a:rPr lang="nl-NL" sz="2800" dirty="0">
                <a:latin typeface="#9Slide05 Brannboll Ny" panose="02000000000000000000" pitchFamily="2" charset="0"/>
              </a:rPr>
              <a:t>- Tổ chức đời sống gia đình</a:t>
            </a:r>
            <a:endParaRPr lang="en-US" sz="2800" dirty="0">
              <a:latin typeface="#9Slide05 Brannboll Ny" panose="02000000000000000000" pitchFamily="2" charset="0"/>
            </a:endParaRPr>
          </a:p>
          <a:p>
            <a:r>
              <a:rPr lang="nl-NL" sz="2800" dirty="0">
                <a:latin typeface="#9Slide05 Brannboll Ny" panose="02000000000000000000" pitchFamily="2" charset="0"/>
              </a:rPr>
              <a:t>- Nuôi dưỡng, giáo dục</a:t>
            </a:r>
            <a:endParaRPr lang="en-US" sz="2800" dirty="0">
              <a:latin typeface="#9Slide05 Brannboll Ny" panose="02000000000000000000" pitchFamily="2" charset="0"/>
            </a:endParaRPr>
          </a:p>
          <a:p>
            <a:r>
              <a:rPr lang="nl-NL" sz="2800" dirty="0">
                <a:latin typeface="#9Slide05 Brannboll Ny" panose="02000000000000000000" pitchFamily="2" charset="0"/>
              </a:rPr>
              <a:t>- Góp phần phát triển xã hội</a:t>
            </a:r>
            <a:endParaRPr lang="en-US" sz="2800" dirty="0">
              <a:latin typeface="#9Slide05 Brannboll Ny" panose="02000000000000000000" pitchFamily="2" charset="0"/>
            </a:endParaRPr>
          </a:p>
        </p:txBody>
      </p:sp>
    </p:spTree>
    <p:extLst>
      <p:ext uri="{BB962C8B-B14F-4D97-AF65-F5344CB8AC3E}">
        <p14:creationId xmlns:p14="http://schemas.microsoft.com/office/powerpoint/2010/main" val="378004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67E9074-61B4-948B-B7D2-1E13F3CE5C67}"/>
              </a:ext>
            </a:extLst>
          </p:cNvPr>
          <p:cNvPicPr>
            <a:picLocks noChangeAspect="1"/>
          </p:cNvPicPr>
          <p:nvPr/>
        </p:nvPicPr>
        <p:blipFill>
          <a:blip r:embed="rId2"/>
          <a:stretch>
            <a:fillRect/>
          </a:stretch>
        </p:blipFill>
        <p:spPr>
          <a:xfrm>
            <a:off x="2615999" y="359765"/>
            <a:ext cx="8004849" cy="6635168"/>
          </a:xfrm>
          <a:prstGeom prst="rect">
            <a:avLst/>
          </a:prstGeom>
        </p:spPr>
      </p:pic>
      <p:sp>
        <p:nvSpPr>
          <p:cNvPr id="5" name="Rectangle 4">
            <a:extLst>
              <a:ext uri="{FF2B5EF4-FFF2-40B4-BE49-F238E27FC236}">
                <a16:creationId xmlns:a16="http://schemas.microsoft.com/office/drawing/2014/main" xmlns="" id="{8245D77D-4DEC-A4F7-B47F-0863B01277E7}"/>
              </a:ext>
            </a:extLst>
          </p:cNvPr>
          <p:cNvSpPr/>
          <p:nvPr/>
        </p:nvSpPr>
        <p:spPr>
          <a:xfrm>
            <a:off x="2710083" y="1427129"/>
            <a:ext cx="6960002" cy="3046988"/>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0" cap="none" spc="0" normalizeH="0" baseline="0" noProof="0" dirty="0">
                <a:ln/>
                <a:solidFill>
                  <a:srgbClr val="C00000"/>
                </a:solidFill>
                <a:effectLst/>
                <a:uLnTx/>
                <a:uFillTx/>
                <a:latin typeface="Arial" panose="020B0604020202020204" pitchFamily="34" charset="0"/>
                <a:ea typeface="+mn-ea"/>
                <a:cs typeface="+mn-cs"/>
              </a:rPr>
              <a:t>2. Quy định của pháp luật về quyền và nghĩa vụ của các thành viên trong gia đình</a:t>
            </a:r>
            <a:endParaRPr kumimoji="0" lang="en-US" sz="4800" b="1" i="0" u="none" strike="noStrike" kern="0" cap="none" spc="0" normalizeH="0" baseline="0" noProof="0" dirty="0">
              <a:ln/>
              <a:solidFill>
                <a:srgbClr val="C00000"/>
              </a:solidFill>
              <a:effectLst/>
              <a:uLnTx/>
              <a:uFillTx/>
              <a:latin typeface="Calibri" panose="020F0502020204030204"/>
              <a:ea typeface="+mn-ea"/>
              <a:cs typeface="+mn-cs"/>
            </a:endParaRPr>
          </a:p>
        </p:txBody>
      </p:sp>
      <p:pic>
        <p:nvPicPr>
          <p:cNvPr id="12" name="图片 2">
            <a:extLst>
              <a:ext uri="{FF2B5EF4-FFF2-40B4-BE49-F238E27FC236}">
                <a16:creationId xmlns:a16="http://schemas.microsoft.com/office/drawing/2014/main" xmlns="" id="{1250524C-2497-4607-FA98-23F32D106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9632" y="414937"/>
            <a:ext cx="1694696" cy="2161906"/>
          </a:xfrm>
          <a:prstGeom prst="rect">
            <a:avLst/>
          </a:prstGeom>
        </p:spPr>
      </p:pic>
      <p:pic>
        <p:nvPicPr>
          <p:cNvPr id="13" name="图片 8" descr="47e2652940a6682fd2f9efa3067d32f3">
            <a:extLst>
              <a:ext uri="{FF2B5EF4-FFF2-40B4-BE49-F238E27FC236}">
                <a16:creationId xmlns:a16="http://schemas.microsoft.com/office/drawing/2014/main" xmlns="" id="{C4DEC0FA-C208-6F41-D87E-693B60FA733F}"/>
              </a:ext>
            </a:extLst>
          </p:cNvPr>
          <p:cNvPicPr>
            <a:picLocks noChangeAspect="1"/>
          </p:cNvPicPr>
          <p:nvPr/>
        </p:nvPicPr>
        <p:blipFill>
          <a:blip r:embed="rId4"/>
          <a:stretch>
            <a:fillRect/>
          </a:stretch>
        </p:blipFill>
        <p:spPr>
          <a:xfrm>
            <a:off x="8504064" y="3879773"/>
            <a:ext cx="3238603" cy="2978227"/>
          </a:xfrm>
          <a:prstGeom prst="rect">
            <a:avLst/>
          </a:prstGeom>
        </p:spPr>
      </p:pic>
      <p:pic>
        <p:nvPicPr>
          <p:cNvPr id="14" name="图片 4">
            <a:extLst>
              <a:ext uri="{FF2B5EF4-FFF2-40B4-BE49-F238E27FC236}">
                <a16:creationId xmlns:a16="http://schemas.microsoft.com/office/drawing/2014/main" xmlns="" id="{D415BE31-F2E6-C84C-D9F6-5521435313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7555" y="1044361"/>
            <a:ext cx="2452528" cy="2452528"/>
          </a:xfrm>
          <a:prstGeom prst="rect">
            <a:avLst/>
          </a:prstGeom>
        </p:spPr>
      </p:pic>
      <p:pic>
        <p:nvPicPr>
          <p:cNvPr id="15" name="Picture 14">
            <a:extLst>
              <a:ext uri="{FF2B5EF4-FFF2-40B4-BE49-F238E27FC236}">
                <a16:creationId xmlns:a16="http://schemas.microsoft.com/office/drawing/2014/main" xmlns="" id="{854B0EB8-95A2-3ABF-9478-7BDC12008ED5}"/>
              </a:ext>
            </a:extLst>
          </p:cNvPr>
          <p:cNvPicPr>
            <a:picLocks noChangeAspect="1"/>
          </p:cNvPicPr>
          <p:nvPr/>
        </p:nvPicPr>
        <p:blipFill>
          <a:blip r:embed="rId6"/>
          <a:stretch>
            <a:fillRect/>
          </a:stretch>
        </p:blipFill>
        <p:spPr>
          <a:xfrm>
            <a:off x="11067808" y="-4242"/>
            <a:ext cx="1158340" cy="1048603"/>
          </a:xfrm>
          <a:prstGeom prst="rect">
            <a:avLst/>
          </a:prstGeom>
        </p:spPr>
      </p:pic>
    </p:spTree>
    <p:extLst>
      <p:ext uri="{BB962C8B-B14F-4D97-AF65-F5344CB8AC3E}">
        <p14:creationId xmlns:p14="http://schemas.microsoft.com/office/powerpoint/2010/main" val="127203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9ECB6DC-370C-6E51-6102-DC0E88D2355C}"/>
              </a:ext>
            </a:extLst>
          </p:cNvPr>
          <p:cNvSpPr txBox="1"/>
          <p:nvPr/>
        </p:nvSpPr>
        <p:spPr>
          <a:xfrm>
            <a:off x="0" y="0"/>
            <a:ext cx="10264515" cy="523220"/>
          </a:xfrm>
          <a:prstGeom prst="rect">
            <a:avLst/>
          </a:prstGeom>
          <a:noFill/>
        </p:spPr>
        <p:txBody>
          <a:bodyPr wrap="square">
            <a:spAutoFit/>
          </a:bodyPr>
          <a:lstStyle/>
          <a:p>
            <a:pPr algn="just"/>
            <a:r>
              <a:rPr lang="vi-VN" sz="2800" b="0" i="0" dirty="0">
                <a:solidFill>
                  <a:srgbClr val="000000"/>
                </a:solidFill>
                <a:effectLst/>
                <a:latin typeface="+mj-lt"/>
              </a:rPr>
              <a:t>Em hãy đọc các thông tin, trường hợp dưới đây và trả lời câu hỏi:</a:t>
            </a:r>
          </a:p>
        </p:txBody>
      </p:sp>
      <p:pic>
        <p:nvPicPr>
          <p:cNvPr id="2050" name="Picture 2" descr="Em hãy đọc các thông tin, trường hợp dưới đây và trả lời câu hỏi: a) Em hãy dựa vào">
            <a:extLst>
              <a:ext uri="{FF2B5EF4-FFF2-40B4-BE49-F238E27FC236}">
                <a16:creationId xmlns:a16="http://schemas.microsoft.com/office/drawing/2014/main" xmlns="" id="{877677B4-01E1-6EAA-D8CD-95948D048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982" y="523220"/>
            <a:ext cx="8741043" cy="61061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38D001C8-FC10-F76E-55D6-719AE80A93A1}"/>
              </a:ext>
            </a:extLst>
          </p:cNvPr>
          <p:cNvPicPr>
            <a:picLocks noChangeAspect="1"/>
          </p:cNvPicPr>
          <p:nvPr/>
        </p:nvPicPr>
        <p:blipFill>
          <a:blip r:embed="rId3"/>
          <a:stretch>
            <a:fillRect/>
          </a:stretch>
        </p:blipFill>
        <p:spPr>
          <a:xfrm>
            <a:off x="9051007" y="523220"/>
            <a:ext cx="2986011" cy="2905780"/>
          </a:xfrm>
          <a:prstGeom prst="rect">
            <a:avLst/>
          </a:prstGeom>
        </p:spPr>
      </p:pic>
      <p:pic>
        <p:nvPicPr>
          <p:cNvPr id="10" name="Picture 9">
            <a:extLst>
              <a:ext uri="{FF2B5EF4-FFF2-40B4-BE49-F238E27FC236}">
                <a16:creationId xmlns:a16="http://schemas.microsoft.com/office/drawing/2014/main" xmlns="" id="{26B86CE6-E993-96FD-F919-ADA7CD7980B2}"/>
              </a:ext>
            </a:extLst>
          </p:cNvPr>
          <p:cNvPicPr>
            <a:picLocks noChangeAspect="1"/>
          </p:cNvPicPr>
          <p:nvPr/>
        </p:nvPicPr>
        <p:blipFill>
          <a:blip r:embed="rId4"/>
          <a:stretch>
            <a:fillRect/>
          </a:stretch>
        </p:blipFill>
        <p:spPr>
          <a:xfrm>
            <a:off x="8976103" y="3797085"/>
            <a:ext cx="3060915" cy="3060915"/>
          </a:xfrm>
          <a:prstGeom prst="rect">
            <a:avLst/>
          </a:prstGeom>
        </p:spPr>
      </p:pic>
    </p:spTree>
    <p:extLst>
      <p:ext uri="{BB962C8B-B14F-4D97-AF65-F5344CB8AC3E}">
        <p14:creationId xmlns:p14="http://schemas.microsoft.com/office/powerpoint/2010/main" val="4232519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38D001C8-FC10-F76E-55D6-719AE80A93A1}"/>
              </a:ext>
            </a:extLst>
          </p:cNvPr>
          <p:cNvPicPr>
            <a:picLocks noChangeAspect="1"/>
          </p:cNvPicPr>
          <p:nvPr/>
        </p:nvPicPr>
        <p:blipFill>
          <a:blip r:embed="rId2"/>
          <a:stretch>
            <a:fillRect/>
          </a:stretch>
        </p:blipFill>
        <p:spPr>
          <a:xfrm>
            <a:off x="10672997" y="0"/>
            <a:ext cx="1530445" cy="1452890"/>
          </a:xfrm>
          <a:prstGeom prst="rect">
            <a:avLst/>
          </a:prstGeom>
        </p:spPr>
      </p:pic>
      <p:pic>
        <p:nvPicPr>
          <p:cNvPr id="10" name="Picture 9">
            <a:extLst>
              <a:ext uri="{FF2B5EF4-FFF2-40B4-BE49-F238E27FC236}">
                <a16:creationId xmlns:a16="http://schemas.microsoft.com/office/drawing/2014/main" xmlns="" id="{26B86CE6-E993-96FD-F919-ADA7CD7980B2}"/>
              </a:ext>
            </a:extLst>
          </p:cNvPr>
          <p:cNvPicPr>
            <a:picLocks noChangeAspect="1"/>
          </p:cNvPicPr>
          <p:nvPr/>
        </p:nvPicPr>
        <p:blipFill>
          <a:blip r:embed="rId3"/>
          <a:stretch>
            <a:fillRect/>
          </a:stretch>
        </p:blipFill>
        <p:spPr>
          <a:xfrm>
            <a:off x="195622" y="614114"/>
            <a:ext cx="1903667" cy="2341628"/>
          </a:xfrm>
          <a:prstGeom prst="rect">
            <a:avLst/>
          </a:prstGeom>
        </p:spPr>
      </p:pic>
      <p:sp>
        <p:nvSpPr>
          <p:cNvPr id="3" name="TextBox 2">
            <a:extLst>
              <a:ext uri="{FF2B5EF4-FFF2-40B4-BE49-F238E27FC236}">
                <a16:creationId xmlns:a16="http://schemas.microsoft.com/office/drawing/2014/main" xmlns="" id="{877E8B78-4287-282B-B5AD-B75A54D71D50}"/>
              </a:ext>
            </a:extLst>
          </p:cNvPr>
          <p:cNvSpPr txBox="1"/>
          <p:nvPr/>
        </p:nvSpPr>
        <p:spPr>
          <a:xfrm>
            <a:off x="2678746" y="1286961"/>
            <a:ext cx="9323797" cy="5262979"/>
          </a:xfrm>
          <a:prstGeom prst="rect">
            <a:avLst/>
          </a:prstGeom>
          <a:noFill/>
        </p:spPr>
        <p:txBody>
          <a:bodyPr wrap="square">
            <a:spAutoFit/>
          </a:bodyPr>
          <a:lstStyle/>
          <a:p>
            <a:pPr algn="just"/>
            <a:r>
              <a:rPr lang="vi-VN" sz="2800" b="0" i="0" dirty="0">
                <a:solidFill>
                  <a:srgbClr val="FF0000"/>
                </a:solidFill>
                <a:effectLst/>
                <a:latin typeface="+mj-lt"/>
              </a:rPr>
              <a:t>Gia đình H gồm bố mẹ và hai anh em H. Mỗi sáng, bố đưa anh em H đến trường xong thì đến cơ quan làm việc. Sau giờ làm, bố đi chơi thể thao với bạn và về nhà rất muộn H thấy mẹ lúc nào cũng tất bật, không được nghỉ ngơi H thương mẹ nên sau giờ học thường giúp mẹ làm việc nhà và chăm sóc em gái. Bố của H không muốn cho H giúp mẹ làm việc nhà vì sợ ảnh hưởng đến việc học tập của con. Rất nhiều lần bố mẹ H tranh luận gay gắt về vấn đề này.</a:t>
            </a:r>
          </a:p>
          <a:p>
            <a:pPr algn="just"/>
            <a:r>
              <a:rPr lang="vi-VN" sz="2800" b="0" i="0" dirty="0">
                <a:solidFill>
                  <a:srgbClr val="000000"/>
                </a:solidFill>
                <a:effectLst/>
                <a:latin typeface="+mj-lt"/>
              </a:rPr>
              <a:t>a) Em hãy dựa vào những nội dung trong thông tin để nhận xét về suy nghĩ và hành động của các thành viên trong gia đình H. </a:t>
            </a:r>
          </a:p>
          <a:p>
            <a:pPr algn="just"/>
            <a:r>
              <a:rPr lang="vi-VN" sz="2800" b="0" i="0" dirty="0">
                <a:solidFill>
                  <a:srgbClr val="000000"/>
                </a:solidFill>
                <a:effectLst/>
                <a:latin typeface="+mj-lt"/>
              </a:rPr>
              <a:t>b) Theo em, pháp luật nước ta quy định như thế nào về quyền, nghĩa vụ giữavợ và chồng giữa cha mẹ và con?</a:t>
            </a:r>
          </a:p>
        </p:txBody>
      </p:sp>
      <p:sp>
        <p:nvSpPr>
          <p:cNvPr id="4" name="Text Box 3">
            <a:extLst>
              <a:ext uri="{FF2B5EF4-FFF2-40B4-BE49-F238E27FC236}">
                <a16:creationId xmlns:a16="http://schemas.microsoft.com/office/drawing/2014/main" xmlns="" id="{877C4C21-153A-EDFB-68BF-E1379ED4BEB5}"/>
              </a:ext>
            </a:extLst>
          </p:cNvPr>
          <p:cNvSpPr txBox="1">
            <a:spLocks noChangeArrowheads="1"/>
          </p:cNvSpPr>
          <p:nvPr/>
        </p:nvSpPr>
        <p:spPr bwMode="auto">
          <a:xfrm>
            <a:off x="154982" y="0"/>
            <a:ext cx="419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defTabSz="1219170" fontAlgn="base">
              <a:spcBef>
                <a:spcPct val="0"/>
              </a:spcBef>
              <a:spcAft>
                <a:spcPct val="0"/>
              </a:spcAft>
              <a:defRPr/>
            </a:pPr>
            <a:r>
              <a:rPr lang="en-US" sz="4000" b="1" dirty="0">
                <a:solidFill>
                  <a:srgbClr val="0070C0"/>
                </a:solidFill>
                <a:latin typeface="Times New Roman"/>
              </a:rPr>
              <a:t>TRÒ CHƠI</a:t>
            </a:r>
          </a:p>
        </p:txBody>
      </p:sp>
      <p:sp>
        <p:nvSpPr>
          <p:cNvPr id="6" name="WordArt 8">
            <a:extLst>
              <a:ext uri="{FF2B5EF4-FFF2-40B4-BE49-F238E27FC236}">
                <a16:creationId xmlns:a16="http://schemas.microsoft.com/office/drawing/2014/main" xmlns="" id="{03EA70B6-2382-54F7-2289-CEB85EA137A5}"/>
              </a:ext>
            </a:extLst>
          </p:cNvPr>
          <p:cNvSpPr>
            <a:spLocks noChangeArrowheads="1" noChangeShapeType="1" noTextEdit="1"/>
          </p:cNvSpPr>
          <p:nvPr/>
        </p:nvSpPr>
        <p:spPr bwMode="auto">
          <a:xfrm>
            <a:off x="6096000" y="157705"/>
            <a:ext cx="4267200" cy="971551"/>
          </a:xfrm>
          <a:prstGeom prst="rect">
            <a:avLst/>
          </a:prstGeom>
        </p:spPr>
        <p:txBody>
          <a:bodyPr wrap="none" fromWordArt="1">
            <a:prstTxWarp prst="textWave2">
              <a:avLst>
                <a:gd name="adj1" fmla="val 13005"/>
                <a:gd name="adj2" fmla="val 0"/>
              </a:avLst>
            </a:prstTxWarp>
          </a:bodyPr>
          <a:lstStyle/>
          <a:p>
            <a:pPr algn="ctr" defTabSz="1219170" fontAlgn="base">
              <a:spcBef>
                <a:spcPct val="0"/>
              </a:spcBef>
              <a:spcAft>
                <a:spcPct val="0"/>
              </a:spcAft>
            </a:pPr>
            <a:r>
              <a:rPr lang="en-US" sz="4400" kern="10" dirty="0">
                <a:ln w="9525">
                  <a:solidFill>
                    <a:srgbClr val="FF0000"/>
                  </a:solidFill>
                  <a:round/>
                  <a:headEnd/>
                  <a:tailEnd/>
                </a:ln>
                <a:solidFill>
                  <a:srgbClr val="FF0000"/>
                </a:solidFill>
                <a:latin typeface="Times New Roman"/>
                <a:cs typeface="Times New Roman" panose="02020603050405020304" pitchFamily="18" charset="0"/>
              </a:rPr>
              <a:t>AI HIỂU LUẬT </a:t>
            </a:r>
          </a:p>
        </p:txBody>
      </p:sp>
      <p:pic>
        <p:nvPicPr>
          <p:cNvPr id="7" name="Picture 17" descr="—Pngtree—cartoon bald old man, professor,_3397592.png">
            <a:extLst>
              <a:ext uri="{FF2B5EF4-FFF2-40B4-BE49-F238E27FC236}">
                <a16:creationId xmlns:a16="http://schemas.microsoft.com/office/drawing/2014/main" xmlns="" id="{2D9498D9-2461-CD2A-5CA7-856D30FD7E0E}"/>
              </a:ext>
            </a:extLst>
          </p:cNvPr>
          <p:cNvPicPr>
            <a:picLocks noChangeAspect="1"/>
          </p:cNvPicPr>
          <p:nvPr/>
        </p:nvPicPr>
        <p:blipFill>
          <a:blip r:embed="rId4" cstate="print">
            <a:extLst>
              <a:ext uri="{28A0092B-C50C-407E-A947-70E740481C1C}">
                <a14:useLocalDpi xmlns:a14="http://schemas.microsoft.com/office/drawing/2010/main" val="0"/>
              </a:ext>
            </a:extLst>
          </a:blip>
          <a:srcRect l="28972" t="13930" r="15506" b="12637"/>
          <a:stretch>
            <a:fillRect/>
          </a:stretch>
        </p:blipFill>
        <p:spPr bwMode="auto">
          <a:xfrm>
            <a:off x="1136616" y="2668803"/>
            <a:ext cx="1813810" cy="419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xmlns="" id="{EE55B56B-6951-9D7A-0CA5-43CC82ED3B45}"/>
              </a:ext>
            </a:extLst>
          </p:cNvPr>
          <p:cNvSpPr/>
          <p:nvPr/>
        </p:nvSpPr>
        <p:spPr>
          <a:xfrm>
            <a:off x="2430321" y="664359"/>
            <a:ext cx="3211287" cy="609600"/>
          </a:xfrm>
          <a:prstGeom prst="rect">
            <a:avLst/>
          </a:prstGeom>
          <a:solidFill>
            <a:srgbClr val="FFFFFF"/>
          </a:solidFill>
          <a:ln w="25400" cap="flat" cmpd="sng" algn="ctr">
            <a:solidFill>
              <a:srgbClr val="2D2D8A"/>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70C0"/>
                </a:solidFill>
                <a:effectLst/>
                <a:uLnTx/>
                <a:uFillTx/>
                <a:latin typeface="Times New Roman"/>
                <a:ea typeface="+mn-ea"/>
                <a:cs typeface="Times New Roman" pitchFamily="18" charset="0"/>
              </a:rPr>
              <a:t>TÌNH HUỐNG</a:t>
            </a:r>
          </a:p>
        </p:txBody>
      </p:sp>
    </p:spTree>
    <p:extLst>
      <p:ext uri="{BB962C8B-B14F-4D97-AF65-F5344CB8AC3E}">
        <p14:creationId xmlns:p14="http://schemas.microsoft.com/office/powerpoint/2010/main" val="1938022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38D001C8-FC10-F76E-55D6-719AE80A93A1}"/>
              </a:ext>
            </a:extLst>
          </p:cNvPr>
          <p:cNvPicPr>
            <a:picLocks noChangeAspect="1"/>
          </p:cNvPicPr>
          <p:nvPr/>
        </p:nvPicPr>
        <p:blipFill>
          <a:blip r:embed="rId2"/>
          <a:stretch>
            <a:fillRect/>
          </a:stretch>
        </p:blipFill>
        <p:spPr>
          <a:xfrm>
            <a:off x="10672997" y="0"/>
            <a:ext cx="1530445" cy="1452890"/>
          </a:xfrm>
          <a:prstGeom prst="rect">
            <a:avLst/>
          </a:prstGeom>
        </p:spPr>
      </p:pic>
      <p:pic>
        <p:nvPicPr>
          <p:cNvPr id="10" name="Picture 9">
            <a:extLst>
              <a:ext uri="{FF2B5EF4-FFF2-40B4-BE49-F238E27FC236}">
                <a16:creationId xmlns:a16="http://schemas.microsoft.com/office/drawing/2014/main" xmlns="" id="{26B86CE6-E993-96FD-F919-ADA7CD7980B2}"/>
              </a:ext>
            </a:extLst>
          </p:cNvPr>
          <p:cNvPicPr>
            <a:picLocks noChangeAspect="1"/>
          </p:cNvPicPr>
          <p:nvPr/>
        </p:nvPicPr>
        <p:blipFill>
          <a:blip r:embed="rId3"/>
          <a:stretch>
            <a:fillRect/>
          </a:stretch>
        </p:blipFill>
        <p:spPr>
          <a:xfrm>
            <a:off x="195622" y="614114"/>
            <a:ext cx="1903667" cy="2341628"/>
          </a:xfrm>
          <a:prstGeom prst="rect">
            <a:avLst/>
          </a:prstGeom>
        </p:spPr>
      </p:pic>
      <p:sp>
        <p:nvSpPr>
          <p:cNvPr id="3" name="TextBox 2">
            <a:extLst>
              <a:ext uri="{FF2B5EF4-FFF2-40B4-BE49-F238E27FC236}">
                <a16:creationId xmlns:a16="http://schemas.microsoft.com/office/drawing/2014/main" xmlns="" id="{877E8B78-4287-282B-B5AD-B75A54D71D50}"/>
              </a:ext>
            </a:extLst>
          </p:cNvPr>
          <p:cNvSpPr txBox="1"/>
          <p:nvPr/>
        </p:nvSpPr>
        <p:spPr>
          <a:xfrm>
            <a:off x="2678746" y="1286961"/>
            <a:ext cx="9323797" cy="5632311"/>
          </a:xfrm>
          <a:prstGeom prst="rect">
            <a:avLst/>
          </a:prstGeom>
          <a:noFill/>
        </p:spPr>
        <p:txBody>
          <a:bodyPr wrap="square">
            <a:spAutoFit/>
          </a:bodyPr>
          <a:lstStyle/>
          <a:p>
            <a:pPr algn="just"/>
            <a:r>
              <a:rPr lang="vi-VN" sz="2400" b="0" i="0" dirty="0">
                <a:solidFill>
                  <a:srgbClr val="000000"/>
                </a:solidFill>
                <a:effectLst/>
                <a:latin typeface="+mj-lt"/>
              </a:rPr>
              <a:t>a) </a:t>
            </a:r>
          </a:p>
          <a:p>
            <a:pPr algn="just"/>
            <a:r>
              <a:rPr lang="vi-VN" sz="2400" b="0" i="0" dirty="0">
                <a:solidFill>
                  <a:srgbClr val="000000"/>
                </a:solidFill>
                <a:effectLst/>
                <a:latin typeface="+mj-lt"/>
              </a:rPr>
              <a:t>- Bố của H: có suy nghĩ và hành động chưa phù hợp về vai trò của mỗi thành viên trong gia đình, chưa dành thời gian để hỗ trợ chăm sóc các con.</a:t>
            </a:r>
          </a:p>
          <a:p>
            <a:pPr algn="just"/>
            <a:r>
              <a:rPr lang="vi-VN" sz="2400" b="0" i="0" dirty="0">
                <a:solidFill>
                  <a:srgbClr val="000000"/>
                </a:solidFill>
                <a:effectLst/>
                <a:latin typeface="+mj-lt"/>
              </a:rPr>
              <a:t>- Mẹ của H: Đã làm tròn trách nhiệm của một người mẹ, chăm sóc, nuôi dưỡng các con.</a:t>
            </a:r>
          </a:p>
          <a:p>
            <a:pPr algn="just"/>
            <a:r>
              <a:rPr lang="vi-VN" sz="2400" b="0" i="0" dirty="0">
                <a:solidFill>
                  <a:srgbClr val="000000"/>
                </a:solidFill>
                <a:effectLst/>
                <a:latin typeface="+mj-lt"/>
              </a:rPr>
              <a:t>- H: Có ý thức giúp đỡ mẹ việc trông em và việc nhà.</a:t>
            </a:r>
          </a:p>
          <a:p>
            <a:pPr algn="just"/>
            <a:r>
              <a:rPr lang="vi-VN" sz="2400" b="0" i="0" dirty="0">
                <a:solidFill>
                  <a:srgbClr val="000000"/>
                </a:solidFill>
                <a:effectLst/>
                <a:latin typeface="+mj-lt"/>
              </a:rPr>
              <a:t>b) </a:t>
            </a:r>
          </a:p>
          <a:p>
            <a:pPr algn="just"/>
            <a:r>
              <a:rPr lang="vi-VN" sz="2400" b="0" i="0" dirty="0">
                <a:solidFill>
                  <a:srgbClr val="000000"/>
                </a:solidFill>
                <a:effectLst/>
                <a:latin typeface="+mj-lt"/>
              </a:rPr>
              <a:t>- Vợ, chồng bình đẳng với nhau, có quyền, nghĩa vụ ngang nhau về</a:t>
            </a:r>
          </a:p>
          <a:p>
            <a:pPr algn="just"/>
            <a:r>
              <a:rPr lang="vi-VN" sz="2400" b="0" i="0" dirty="0">
                <a:solidFill>
                  <a:srgbClr val="000000"/>
                </a:solidFill>
                <a:effectLst/>
                <a:latin typeface="+mj-lt"/>
              </a:rPr>
              <a:t>mọi mặt trong gia đình. </a:t>
            </a:r>
          </a:p>
          <a:p>
            <a:pPr algn="just"/>
            <a:r>
              <a:rPr lang="vi-VN" sz="2400" b="0" i="0" dirty="0">
                <a:solidFill>
                  <a:srgbClr val="000000"/>
                </a:solidFill>
                <a:effectLst/>
                <a:latin typeface="+mj-lt"/>
              </a:rPr>
              <a:t>- Cha mẹ có quyền và nghĩa vụ nuôi dạy con thành những công dân tốt, bảo vệ quyền và lợi ích hợp pháp của con, tôn trọng con; không được phân biệt đối xử giữa các con, không được ngược đãi, xúc phạm, ép buộc con làm điều trái đạo đức, trái pháp luật. </a:t>
            </a:r>
          </a:p>
          <a:p>
            <a:pPr algn="just"/>
            <a:r>
              <a:rPr lang="vi-VN" sz="2400" b="0" i="0" dirty="0">
                <a:solidFill>
                  <a:srgbClr val="000000"/>
                </a:solidFill>
                <a:effectLst/>
                <a:latin typeface="+mj-lt"/>
              </a:rPr>
              <a:t>- Con có quyền được cha mẹ thương yêu, tôn trọng: có bổn phận yêu quý, kính trọng, biết ơn, hiếu thảo, phụng dưỡng cha mẹ.</a:t>
            </a:r>
          </a:p>
        </p:txBody>
      </p:sp>
      <p:sp>
        <p:nvSpPr>
          <p:cNvPr id="4" name="Text Box 3">
            <a:extLst>
              <a:ext uri="{FF2B5EF4-FFF2-40B4-BE49-F238E27FC236}">
                <a16:creationId xmlns:a16="http://schemas.microsoft.com/office/drawing/2014/main" xmlns="" id="{877C4C21-153A-EDFB-68BF-E1379ED4BEB5}"/>
              </a:ext>
            </a:extLst>
          </p:cNvPr>
          <p:cNvSpPr txBox="1">
            <a:spLocks noChangeArrowheads="1"/>
          </p:cNvSpPr>
          <p:nvPr/>
        </p:nvSpPr>
        <p:spPr bwMode="auto">
          <a:xfrm>
            <a:off x="154982" y="0"/>
            <a:ext cx="419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Times New Roman"/>
                <a:ea typeface="+mn-ea"/>
                <a:cs typeface="+mn-cs"/>
              </a:rPr>
              <a:t>TRÒ CHƠI</a:t>
            </a:r>
          </a:p>
        </p:txBody>
      </p:sp>
      <p:sp>
        <p:nvSpPr>
          <p:cNvPr id="6" name="WordArt 8">
            <a:extLst>
              <a:ext uri="{FF2B5EF4-FFF2-40B4-BE49-F238E27FC236}">
                <a16:creationId xmlns:a16="http://schemas.microsoft.com/office/drawing/2014/main" xmlns="" id="{03EA70B6-2382-54F7-2289-CEB85EA137A5}"/>
              </a:ext>
            </a:extLst>
          </p:cNvPr>
          <p:cNvSpPr>
            <a:spLocks noChangeArrowheads="1" noChangeShapeType="1" noTextEdit="1"/>
          </p:cNvSpPr>
          <p:nvPr/>
        </p:nvSpPr>
        <p:spPr bwMode="auto">
          <a:xfrm>
            <a:off x="6096000" y="157705"/>
            <a:ext cx="4267200" cy="971551"/>
          </a:xfrm>
          <a:prstGeom prst="rect">
            <a:avLst/>
          </a:prstGeom>
        </p:spPr>
        <p:txBody>
          <a:bodyPr wrap="none" fromWordArt="1">
            <a:prstTxWarp prst="textWave2">
              <a:avLst>
                <a:gd name="adj1" fmla="val 13005"/>
                <a:gd name="adj2" fmla="val 0"/>
              </a:avLst>
            </a:prstTxWarp>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4400" b="0" i="0" u="none" strike="noStrike" kern="10" cap="none" spc="0" normalizeH="0" baseline="0" noProof="0" dirty="0">
                <a:ln w="9525">
                  <a:solidFill>
                    <a:srgbClr val="FF0000"/>
                  </a:solidFill>
                  <a:round/>
                  <a:headEnd/>
                  <a:tailEnd/>
                </a:ln>
                <a:solidFill>
                  <a:srgbClr val="FF0000"/>
                </a:solidFill>
                <a:effectLst/>
                <a:uLnTx/>
                <a:uFillTx/>
                <a:latin typeface="Times New Roman"/>
                <a:ea typeface="+mn-ea"/>
                <a:cs typeface="Times New Roman" panose="02020603050405020304" pitchFamily="18" charset="0"/>
              </a:rPr>
              <a:t>AI HIỂU LUẬT </a:t>
            </a:r>
          </a:p>
        </p:txBody>
      </p:sp>
      <p:pic>
        <p:nvPicPr>
          <p:cNvPr id="7" name="Picture 17" descr="—Pngtree—cartoon bald old man, professor,_3397592.png">
            <a:extLst>
              <a:ext uri="{FF2B5EF4-FFF2-40B4-BE49-F238E27FC236}">
                <a16:creationId xmlns:a16="http://schemas.microsoft.com/office/drawing/2014/main" xmlns="" id="{2D9498D9-2461-CD2A-5CA7-856D30FD7E0E}"/>
              </a:ext>
            </a:extLst>
          </p:cNvPr>
          <p:cNvPicPr>
            <a:picLocks noChangeAspect="1"/>
          </p:cNvPicPr>
          <p:nvPr/>
        </p:nvPicPr>
        <p:blipFill>
          <a:blip r:embed="rId4" cstate="print">
            <a:extLst>
              <a:ext uri="{28A0092B-C50C-407E-A947-70E740481C1C}">
                <a14:useLocalDpi xmlns:a14="http://schemas.microsoft.com/office/drawing/2010/main" val="0"/>
              </a:ext>
            </a:extLst>
          </a:blip>
          <a:srcRect l="28972" t="13930" r="15506" b="12637"/>
          <a:stretch>
            <a:fillRect/>
          </a:stretch>
        </p:blipFill>
        <p:spPr bwMode="auto">
          <a:xfrm>
            <a:off x="1136616" y="2668803"/>
            <a:ext cx="1813810" cy="419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xmlns="" id="{EE55B56B-6951-9D7A-0CA5-43CC82ED3B45}"/>
              </a:ext>
            </a:extLst>
          </p:cNvPr>
          <p:cNvSpPr/>
          <p:nvPr/>
        </p:nvSpPr>
        <p:spPr>
          <a:xfrm>
            <a:off x="2430321" y="664359"/>
            <a:ext cx="3211287" cy="609600"/>
          </a:xfrm>
          <a:prstGeom prst="rect">
            <a:avLst/>
          </a:prstGeom>
          <a:solidFill>
            <a:srgbClr val="FFFFFF"/>
          </a:solidFill>
          <a:ln w="25400" cap="flat" cmpd="sng" algn="ctr">
            <a:solidFill>
              <a:srgbClr val="2D2D8A"/>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srgbClr val="0070C0"/>
                </a:solidFill>
                <a:effectLst/>
                <a:uLnTx/>
                <a:uFillTx/>
                <a:latin typeface="Times New Roman"/>
                <a:ea typeface="+mn-ea"/>
                <a:cs typeface="Times New Roman" pitchFamily="18" charset="0"/>
              </a:rPr>
              <a:t>TRẢ LỜI</a:t>
            </a:r>
            <a:endParaRPr kumimoji="0" lang="en-US" sz="3600" b="1" i="0" u="none" strike="noStrike" kern="0" cap="none" spc="0" normalizeH="0" baseline="0" noProof="0" dirty="0">
              <a:ln>
                <a:noFill/>
              </a:ln>
              <a:solidFill>
                <a:srgbClr val="0070C0"/>
              </a:solidFill>
              <a:effectLst/>
              <a:uLnTx/>
              <a:uFillTx/>
              <a:latin typeface="Times New Roman"/>
              <a:ea typeface="+mn-ea"/>
              <a:cs typeface="Times New Roman" pitchFamily="18" charset="0"/>
            </a:endParaRPr>
          </a:p>
        </p:txBody>
      </p:sp>
    </p:spTree>
    <p:extLst>
      <p:ext uri="{BB962C8B-B14F-4D97-AF65-F5344CB8AC3E}">
        <p14:creationId xmlns:p14="http://schemas.microsoft.com/office/powerpoint/2010/main" val="1329129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66">
            <a:extLst>
              <a:ext uri="{FF2B5EF4-FFF2-40B4-BE49-F238E27FC236}">
                <a16:creationId xmlns:a16="http://schemas.microsoft.com/office/drawing/2014/main" xmlns="" id="{082A9E6D-B0BF-74D1-D38D-EA36219BDD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506" y="-159652"/>
            <a:ext cx="9506087" cy="1089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xmlns="" id="{430CEFA1-9E1A-B398-6E92-914986EAECF0}"/>
              </a:ext>
            </a:extLst>
          </p:cNvPr>
          <p:cNvSpPr txBox="1">
            <a:spLocks noChangeArrowheads="1"/>
          </p:cNvSpPr>
          <p:nvPr/>
        </p:nvSpPr>
        <p:spPr bwMode="auto">
          <a:xfrm>
            <a:off x="2492232" y="116124"/>
            <a:ext cx="7918262"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defRPr/>
            </a:pPr>
            <a:r>
              <a:rPr lang="en-US" altLang="en-US" sz="2800" b="1" dirty="0">
                <a:solidFill>
                  <a:srgbClr val="0070C0"/>
                </a:solidFill>
                <a:latin typeface="Times New Roman" panose="02020603050405020304" pitchFamily="18" charset="0"/>
                <a:cs typeface="Times New Roman" panose="02020603050405020304" pitchFamily="18" charset="0"/>
              </a:rPr>
              <a:t>ĐỌC CÂU CHUYỆN</a:t>
            </a:r>
            <a:r>
              <a:rPr lang="vi-VN" altLang="en-US" sz="2800" b="1" dirty="0">
                <a:solidFill>
                  <a:srgbClr val="0070C0"/>
                </a:solidFill>
                <a:latin typeface="Times New Roman" panose="02020603050405020304" pitchFamily="18" charset="0"/>
                <a:cs typeface="Times New Roman" panose="02020603050405020304" pitchFamily="18" charset="0"/>
              </a:rPr>
              <a:t>  VÀ TRẢ LỜI CÂU HỎI</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E51DFE4-9C8A-10D6-588C-1FE1C9C50112}"/>
              </a:ext>
            </a:extLst>
          </p:cNvPr>
          <p:cNvSpPr/>
          <p:nvPr/>
        </p:nvSpPr>
        <p:spPr>
          <a:xfrm>
            <a:off x="394114" y="716766"/>
            <a:ext cx="11618004" cy="4154984"/>
          </a:xfrm>
          <a:prstGeom prst="rect">
            <a:avLst/>
          </a:prstGeom>
          <a:ln w="38100">
            <a:solidFill>
              <a:schemeClr val="accent1"/>
            </a:solidFill>
          </a:ln>
        </p:spPr>
        <p:txBody>
          <a:bodyPr wrap="square">
            <a:spAutoFit/>
          </a:bodyPr>
          <a:lstStyle/>
          <a:p>
            <a:r>
              <a:rPr lang="en-US" sz="2400" b="1" dirty="0">
                <a:solidFill>
                  <a:prstClr val="black"/>
                </a:solidFill>
                <a:latin typeface="#9Slide05 Brannboll Ny" panose="02000000000000000000" pitchFamily="2" charset="0"/>
                <a:cs typeface="Times New Roman" panose="02020603050405020304" pitchFamily="18" charset="0"/>
              </a:rPr>
              <a:t>                           </a:t>
            </a:r>
            <a:r>
              <a:rPr lang="en-US" sz="2400" b="1" dirty="0">
                <a:solidFill>
                  <a:srgbClr val="FF0000"/>
                </a:solidFill>
                <a:latin typeface="#9Slide05 Brannboll Ny" panose="02000000000000000000" pitchFamily="2" charset="0"/>
                <a:cs typeface="Times New Roman" panose="02020603050405020304" pitchFamily="18" charset="0"/>
              </a:rPr>
              <a:t>B</a:t>
            </a:r>
            <a:r>
              <a:rPr lang="vi-VN" sz="2400" b="1" dirty="0">
                <a:solidFill>
                  <a:srgbClr val="FF0000"/>
                </a:solidFill>
                <a:latin typeface="#9Slide05 Brannboll Ny" panose="02000000000000000000" pitchFamily="2" charset="0"/>
              </a:rPr>
              <a:t>À VÀ CHÁU</a:t>
            </a:r>
            <a:endParaRPr lang="vi-VN" sz="2400" dirty="0">
              <a:solidFill>
                <a:srgbClr val="FF0000"/>
              </a:solidFill>
              <a:latin typeface="#9Slide05 Brannboll Ny" panose="02000000000000000000" pitchFamily="2" charset="0"/>
            </a:endParaRPr>
          </a:p>
          <a:p>
            <a:pPr algn="just"/>
            <a:r>
              <a:rPr lang="en-US" sz="2400" dirty="0">
                <a:latin typeface="#9Slide05 Brannboll Ny" panose="02000000000000000000" pitchFamily="2" charset="0"/>
              </a:rPr>
              <a:t>  </a:t>
            </a:r>
            <a:r>
              <a:rPr lang="vi-VN" sz="2400" dirty="0">
                <a:latin typeface="#9Slide05 Brannboll Ny" panose="02000000000000000000" pitchFamily="2" charset="0"/>
              </a:rPr>
              <a:t>Trong gia đình Ninh, ngoài bố mẹ ra thì bà là người chăm sóc Ninh từ lúc lọt lòng. Những khi bố mẹ bận công việc, bà lo cho Ninh từng bữa ăn, giấc ngủ. Khi Ninh ốm, bà thức suốt đêm và kiên trì bón cho Ninh từng thìa cháo. Bà thưởng rủ Ninh vào bếp phụ bà nấu cơm.</a:t>
            </a:r>
          </a:p>
          <a:p>
            <a:pPr algn="just"/>
            <a:r>
              <a:rPr lang="vi-VN" sz="2400" dirty="0">
                <a:latin typeface="#9Slide05 Brannboll Ny" panose="02000000000000000000" pitchFamily="2" charset="0"/>
              </a:rPr>
              <a:t>Bố mẹ của Ninh thưởng nói: “Bà thương con nhất, con nhớ chịu khó học, sau này lớn lên con có công ăn việc làm con chăm sóc bà”.</a:t>
            </a:r>
          </a:p>
          <a:p>
            <a:pPr algn="just"/>
            <a:r>
              <a:rPr lang="vi-VN" sz="2400" dirty="0">
                <a:latin typeface="#9Slide05 Brannboll Ny" panose="02000000000000000000" pitchFamily="2" charset="0"/>
              </a:rPr>
              <a:t>Vâng lời bố mẹ, Ninh luôn tự giác, tích cực học tập. Mỗi lần Ninh được điểm cao được giải thưởng thì ánh mắt bà lại rạng ngời hạnh phúc, khi gặp ai trong khu xóm bà cũng khoe cháu bà giỏi.</a:t>
            </a:r>
          </a:p>
          <a:p>
            <a:pPr algn="just"/>
            <a:r>
              <a:rPr lang="vi-VN" sz="2400" dirty="0">
                <a:latin typeface="#9Slide05 Brannboll Ny" panose="02000000000000000000" pitchFamily="2" charset="0"/>
              </a:rPr>
              <a:t>Gần đây, bà thường xuyên đau ốm. Mỗi lần cầm tay bà, nhìn những đường gân guốc những nếp nhăn, vết đồi mồi hắn trên gương mặt bà, Ninh lại thấy lòng mình chùng xuống. Ninh tự nhủ mình phải cố gắng nhiều hơn nữa, phải học giỏi, ngoan ngoãn để bà vui lòng.</a:t>
            </a:r>
          </a:p>
        </p:txBody>
      </p:sp>
      <p:pic>
        <p:nvPicPr>
          <p:cNvPr id="6" name="Picture 5">
            <a:extLst>
              <a:ext uri="{FF2B5EF4-FFF2-40B4-BE49-F238E27FC236}">
                <a16:creationId xmlns:a16="http://schemas.microsoft.com/office/drawing/2014/main" xmlns="" id="{40546B80-AB97-6016-914A-170923DFC484}"/>
              </a:ext>
            </a:extLst>
          </p:cNvPr>
          <p:cNvPicPr>
            <a:picLocks noChangeAspect="1"/>
          </p:cNvPicPr>
          <p:nvPr/>
        </p:nvPicPr>
        <p:blipFill>
          <a:blip r:embed="rId3"/>
          <a:stretch>
            <a:fillRect/>
          </a:stretch>
        </p:blipFill>
        <p:spPr>
          <a:xfrm>
            <a:off x="0" y="0"/>
            <a:ext cx="1213008" cy="1243997"/>
          </a:xfrm>
          <a:prstGeom prst="rect">
            <a:avLst/>
          </a:prstGeom>
        </p:spPr>
      </p:pic>
      <p:pic>
        <p:nvPicPr>
          <p:cNvPr id="1026" name="Picture 2" descr="TOP 36 bài văn Tả bà lớp 5 siêu hay">
            <a:extLst>
              <a:ext uri="{FF2B5EF4-FFF2-40B4-BE49-F238E27FC236}">
                <a16:creationId xmlns:a16="http://schemas.microsoft.com/office/drawing/2014/main" xmlns="" id="{0DE81EDA-ED22-6482-E346-1537BEBDEC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68095" y="4432674"/>
            <a:ext cx="2623905" cy="207943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xmlns="" id="{94E04B9C-5860-E969-E21F-F1A2346651A6}"/>
              </a:ext>
            </a:extLst>
          </p:cNvPr>
          <p:cNvSpPr txBox="1"/>
          <p:nvPr/>
        </p:nvSpPr>
        <p:spPr>
          <a:xfrm>
            <a:off x="394114" y="5186357"/>
            <a:ext cx="9388213" cy="1569660"/>
          </a:xfrm>
          <a:prstGeom prst="rect">
            <a:avLst/>
          </a:prstGeom>
          <a:solidFill>
            <a:schemeClr val="accent2">
              <a:lumMod val="20000"/>
              <a:lumOff val="80000"/>
            </a:schemeClr>
          </a:solidFill>
          <a:ln w="38100">
            <a:solidFill>
              <a:schemeClr val="tx1"/>
            </a:solidFill>
          </a:ln>
        </p:spPr>
        <p:txBody>
          <a:bodyPr wrap="square">
            <a:spAutoFit/>
          </a:bodyPr>
          <a:lstStyle/>
          <a:p>
            <a:pPr algn="just"/>
            <a:r>
              <a:rPr lang="vi-VN" sz="2400" b="0" i="0" dirty="0">
                <a:solidFill>
                  <a:srgbClr val="000000"/>
                </a:solidFill>
                <a:effectLst/>
                <a:latin typeface="#9Slide05 Brannboll Ny" panose="02000000000000000000" pitchFamily="2" charset="0"/>
              </a:rPr>
              <a:t>a) Em hãy cho biết câu chuyện trên đã nói đến những mối quan hệ nào trong gia đình của Ninh? Em có nhận xét gì về suy nghĩ, việc làm của bà cháu Ninh? </a:t>
            </a:r>
          </a:p>
          <a:p>
            <a:pPr algn="just"/>
            <a:r>
              <a:rPr lang="vi-VN" sz="2400" b="0" i="0" dirty="0">
                <a:solidFill>
                  <a:srgbClr val="000000"/>
                </a:solidFill>
                <a:effectLst/>
                <a:latin typeface="#9Slide05 Brannboll Ny" panose="02000000000000000000" pitchFamily="2" charset="0"/>
              </a:rPr>
              <a:t>b) Theo em, pháp luật nước ta quy định như thế nào về quyền và nghĩa vụ giữa ông bà và con cháu?</a:t>
            </a:r>
          </a:p>
        </p:txBody>
      </p:sp>
    </p:spTree>
    <p:extLst>
      <p:ext uri="{BB962C8B-B14F-4D97-AF65-F5344CB8AC3E}">
        <p14:creationId xmlns:p14="http://schemas.microsoft.com/office/powerpoint/2010/main" val="2894573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66">
            <a:extLst>
              <a:ext uri="{FF2B5EF4-FFF2-40B4-BE49-F238E27FC236}">
                <a16:creationId xmlns:a16="http://schemas.microsoft.com/office/drawing/2014/main" xmlns="" id="{082A9E6D-B0BF-74D1-D38D-EA36219BDD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506" y="-311711"/>
            <a:ext cx="9506087" cy="1089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xmlns="" id="{430CEFA1-9E1A-B398-6E92-914986EAECF0}"/>
              </a:ext>
            </a:extLst>
          </p:cNvPr>
          <p:cNvSpPr txBox="1">
            <a:spLocks noChangeArrowheads="1"/>
          </p:cNvSpPr>
          <p:nvPr/>
        </p:nvSpPr>
        <p:spPr bwMode="auto">
          <a:xfrm>
            <a:off x="2492232" y="-66993"/>
            <a:ext cx="7918262"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ĐỌC CÂU CHUYỆN</a:t>
            </a:r>
            <a:r>
              <a:rPr kumimoji="0" lang="vi-VN"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VÀ TRẢ LỜI CÂU HỎI</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a:extLst>
              <a:ext uri="{FF2B5EF4-FFF2-40B4-BE49-F238E27FC236}">
                <a16:creationId xmlns:a16="http://schemas.microsoft.com/office/drawing/2014/main" xmlns="" id="{1E51DFE4-9C8A-10D6-588C-1FE1C9C50112}"/>
              </a:ext>
            </a:extLst>
          </p:cNvPr>
          <p:cNvSpPr/>
          <p:nvPr/>
        </p:nvSpPr>
        <p:spPr>
          <a:xfrm>
            <a:off x="409105" y="594214"/>
            <a:ext cx="11618004" cy="4154984"/>
          </a:xfrm>
          <a:prstGeom prst="rect">
            <a:avLst/>
          </a:prstGeom>
          <a:ln w="38100">
            <a:solidFill>
              <a:schemeClr val="accent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B</a:t>
            </a:r>
            <a:r>
              <a:rPr kumimoji="0" lang="vi-VN"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mn-cs"/>
              </a:rPr>
              <a:t>À VÀ CHÁU</a:t>
            </a:r>
            <a:endParaRPr kumimoji="0" lang="vi-VN" sz="24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mn-cs"/>
              </a:rPr>
              <a:t>  </a:t>
            </a:r>
            <a:r>
              <a:rPr kumimoji="0" lang="vi-VN" sz="24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mn-cs"/>
              </a:rPr>
              <a:t>Trong gia đình Ninh, ngoài bố mẹ ra thì bà là người chăm sóc Ninh từ lúc lọt lòng. Những khi bố mẹ bận công việc, bà lo cho Ninh từng bữa ăn, giấc ngủ. Khi Ninh ốm, bà thức suốt đêm và kiên trì bón cho Ninh từng thìa cháo. Bà thưởng rủ Ninh vào bếp phụ bà nấu cơm.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mn-cs"/>
              </a:rPr>
              <a:t>Bố mẹ của Ninh thưởng nói: “Bà thương con nhất, con nhớ chịu khó học, sau này lớn lên con có công ăn việc làm con chăm sóc bà”.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mn-cs"/>
              </a:rPr>
              <a:t>Vâng lời bố mẹ, Ninh luôn tự giác, tích cực học tập. Mỗi lần Ninh được điểm cao được giải thưởng thì ánh mắt bà lại rạng ngời hạnh phúc, khi gặp ai trong khu xóm bà cũng khoe cháu bà giỏi.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mn-cs"/>
              </a:rPr>
              <a:t>Gần đây, bà thường xuyên đau ốm. Mỗi lần cầm tay bà, nhìn những đường gân guốc những nếp nhăn, vết đồi mồi hắn trên gương mặt bà, Ninh lại thấy lòng mình chùng xuống. Ninh tự nhủ mình phải cố gắng nhiều hơn nữa, phải học giỏi, ngoan ngoãn để bà vui lòng.</a:t>
            </a:r>
          </a:p>
        </p:txBody>
      </p:sp>
      <p:pic>
        <p:nvPicPr>
          <p:cNvPr id="6" name="Picture 5">
            <a:extLst>
              <a:ext uri="{FF2B5EF4-FFF2-40B4-BE49-F238E27FC236}">
                <a16:creationId xmlns:a16="http://schemas.microsoft.com/office/drawing/2014/main" xmlns="" id="{40546B80-AB97-6016-914A-170923DFC484}"/>
              </a:ext>
            </a:extLst>
          </p:cNvPr>
          <p:cNvPicPr>
            <a:picLocks noChangeAspect="1"/>
          </p:cNvPicPr>
          <p:nvPr/>
        </p:nvPicPr>
        <p:blipFill>
          <a:blip r:embed="rId3"/>
          <a:stretch>
            <a:fillRect/>
          </a:stretch>
        </p:blipFill>
        <p:spPr>
          <a:xfrm>
            <a:off x="0" y="0"/>
            <a:ext cx="1213008" cy="1243997"/>
          </a:xfrm>
          <a:prstGeom prst="rect">
            <a:avLst/>
          </a:prstGeom>
        </p:spPr>
      </p:pic>
      <p:sp>
        <p:nvSpPr>
          <p:cNvPr id="11" name="TextBox 10">
            <a:extLst>
              <a:ext uri="{FF2B5EF4-FFF2-40B4-BE49-F238E27FC236}">
                <a16:creationId xmlns:a16="http://schemas.microsoft.com/office/drawing/2014/main" xmlns="" id="{94E04B9C-5860-E969-E21F-F1A2346651A6}"/>
              </a:ext>
            </a:extLst>
          </p:cNvPr>
          <p:cNvSpPr txBox="1"/>
          <p:nvPr/>
        </p:nvSpPr>
        <p:spPr>
          <a:xfrm>
            <a:off x="19360" y="4680036"/>
            <a:ext cx="12187630" cy="2123658"/>
          </a:xfrm>
          <a:prstGeom prst="rect">
            <a:avLst/>
          </a:prstGeom>
          <a:solidFill>
            <a:schemeClr val="accent2">
              <a:lumMod val="20000"/>
              <a:lumOff val="80000"/>
            </a:schemeClr>
          </a:solidFill>
          <a:ln w="38100">
            <a:solidFill>
              <a:schemeClr val="tx1"/>
            </a:solidFill>
          </a:ln>
        </p:spPr>
        <p:txBody>
          <a:bodyPr wrap="square">
            <a:spAutoFit/>
          </a:bodyPr>
          <a:lstStyle/>
          <a:p>
            <a:r>
              <a:rPr lang="vi-VN" sz="2200" dirty="0">
                <a:latin typeface="+mj-lt"/>
              </a:rPr>
              <a:t>a) - Câu chuyện trên đã nói đến những mối quan hệ giữa bà và cháu.</a:t>
            </a:r>
          </a:p>
          <a:p>
            <a:r>
              <a:rPr lang="vi-VN" sz="2200" dirty="0">
                <a:latin typeface="+mj-lt"/>
              </a:rPr>
              <a:t>- Việc làm của bà cháu Ninh thể hiện trách nhiệm của bà và cháu trong gia đình.</a:t>
            </a:r>
          </a:p>
          <a:p>
            <a:r>
              <a:rPr lang="vi-VN" sz="2200" dirty="0">
                <a:latin typeface="+mj-lt"/>
              </a:rPr>
              <a:t>Cháu là niềm hạnh phúc, niềm an ủi của bà, và bà là động lực để cháu cố gắng học tập tốt.</a:t>
            </a:r>
          </a:p>
          <a:p>
            <a:r>
              <a:rPr lang="vi-VN" sz="2200" dirty="0">
                <a:latin typeface="+mj-lt"/>
              </a:rPr>
              <a:t>b) - Ông bà có quyền và nghĩa vụ trông nom, chăm sóc, giáo dục cháu, sống mẫu mực và nêu gương tốt cho con cháu. </a:t>
            </a:r>
          </a:p>
          <a:p>
            <a:r>
              <a:rPr lang="vi-VN" sz="2200" dirty="0">
                <a:latin typeface="+mj-lt"/>
              </a:rPr>
              <a:t>- Cháu có nghĩa vụ kính trọng, chăm sóc, phụng dưỡng ông bà.</a:t>
            </a:r>
          </a:p>
        </p:txBody>
      </p:sp>
      <p:pic>
        <p:nvPicPr>
          <p:cNvPr id="2" name="Picture 2" descr="TOP 36 bài văn Tả bà lớp 5 siêu hay">
            <a:extLst>
              <a:ext uri="{FF2B5EF4-FFF2-40B4-BE49-F238E27FC236}">
                <a16:creationId xmlns:a16="http://schemas.microsoft.com/office/drawing/2014/main" xmlns="" id="{2BBD0D1A-CC39-F478-1365-DA33BC368D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3864" y="4435101"/>
            <a:ext cx="1823126" cy="1306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17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9">
            <a:extLst>
              <a:ext uri="{FF2B5EF4-FFF2-40B4-BE49-F238E27FC236}">
                <a16:creationId xmlns:a16="http://schemas.microsoft.com/office/drawing/2014/main" xmlns="" id="{0C4A979C-CCB7-868F-18CB-AFE61CD9DF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01" t="5628" r="27635" b="61389"/>
          <a:stretch/>
        </p:blipFill>
        <p:spPr>
          <a:xfrm>
            <a:off x="1731071" y="177724"/>
            <a:ext cx="2985196" cy="3285060"/>
          </a:xfrm>
          <a:prstGeom prst="rect">
            <a:avLst/>
          </a:prstGeom>
        </p:spPr>
      </p:pic>
      <p:pic>
        <p:nvPicPr>
          <p:cNvPr id="5" name="Picture 4">
            <a:extLst>
              <a:ext uri="{FF2B5EF4-FFF2-40B4-BE49-F238E27FC236}">
                <a16:creationId xmlns:a16="http://schemas.microsoft.com/office/drawing/2014/main" xmlns="" id="{9DB27AED-47F4-83CD-B461-F2FDAD422365}"/>
              </a:ext>
            </a:extLst>
          </p:cNvPr>
          <p:cNvPicPr>
            <a:picLocks noChangeAspect="1"/>
          </p:cNvPicPr>
          <p:nvPr/>
        </p:nvPicPr>
        <p:blipFill>
          <a:blip r:embed="rId3"/>
          <a:stretch>
            <a:fillRect/>
          </a:stretch>
        </p:blipFill>
        <p:spPr>
          <a:xfrm>
            <a:off x="8083775" y="-167838"/>
            <a:ext cx="1658256" cy="4170025"/>
          </a:xfrm>
          <a:prstGeom prst="rect">
            <a:avLst/>
          </a:prstGeom>
        </p:spPr>
      </p:pic>
      <p:pic>
        <p:nvPicPr>
          <p:cNvPr id="12" name="图片 2">
            <a:extLst>
              <a:ext uri="{FF2B5EF4-FFF2-40B4-BE49-F238E27FC236}">
                <a16:creationId xmlns:a16="http://schemas.microsoft.com/office/drawing/2014/main" xmlns="" id="{AEA0EE0F-EEC3-54B8-769F-3FC229AA9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9055" y="520060"/>
            <a:ext cx="1694696" cy="2161906"/>
          </a:xfrm>
          <a:prstGeom prst="rect">
            <a:avLst/>
          </a:prstGeom>
        </p:spPr>
      </p:pic>
      <p:grpSp>
        <p:nvGrpSpPr>
          <p:cNvPr id="13" name="组合 2">
            <a:extLst>
              <a:ext uri="{FF2B5EF4-FFF2-40B4-BE49-F238E27FC236}">
                <a16:creationId xmlns:a16="http://schemas.microsoft.com/office/drawing/2014/main" xmlns="" id="{5A99EF6F-9E65-967F-59DD-F0B54C6CB085}"/>
              </a:ext>
            </a:extLst>
          </p:cNvPr>
          <p:cNvGrpSpPr/>
          <p:nvPr/>
        </p:nvGrpSpPr>
        <p:grpSpPr>
          <a:xfrm>
            <a:off x="3289176" y="1294143"/>
            <a:ext cx="5706801" cy="3980372"/>
            <a:chOff x="1949253" y="1627716"/>
            <a:chExt cx="3271491" cy="2309600"/>
          </a:xfrm>
        </p:grpSpPr>
        <p:grpSp>
          <p:nvGrpSpPr>
            <p:cNvPr id="14" name="组合 135">
              <a:extLst>
                <a:ext uri="{FF2B5EF4-FFF2-40B4-BE49-F238E27FC236}">
                  <a16:creationId xmlns:a16="http://schemas.microsoft.com/office/drawing/2014/main" xmlns="" id="{E267AF35-9C70-4301-D0F4-4773A1B0CAD2}"/>
                </a:ext>
              </a:extLst>
            </p:cNvPr>
            <p:cNvGrpSpPr/>
            <p:nvPr/>
          </p:nvGrpSpPr>
          <p:grpSpPr>
            <a:xfrm>
              <a:off x="1949253" y="1627716"/>
              <a:ext cx="3271491" cy="2309600"/>
              <a:chOff x="3246438" y="1068388"/>
              <a:chExt cx="5711825" cy="4678363"/>
            </a:xfrm>
            <a:solidFill>
              <a:srgbClr val="000000"/>
            </a:solidFill>
          </p:grpSpPr>
          <p:sp>
            <p:nvSpPr>
              <p:cNvPr id="16" name="Freeform 5">
                <a:extLst>
                  <a:ext uri="{FF2B5EF4-FFF2-40B4-BE49-F238E27FC236}">
                    <a16:creationId xmlns:a16="http://schemas.microsoft.com/office/drawing/2014/main" xmlns="" id="{CBCA5D7D-E47D-CDE4-7DE5-07F1C373EA6D}"/>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7" name="Freeform 6">
                <a:extLst>
                  <a:ext uri="{FF2B5EF4-FFF2-40B4-BE49-F238E27FC236}">
                    <a16:creationId xmlns:a16="http://schemas.microsoft.com/office/drawing/2014/main" xmlns="" id="{6CE18D05-48AF-6929-36DF-FDAF224E608F}"/>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8" name="Freeform 7">
                <a:extLst>
                  <a:ext uri="{FF2B5EF4-FFF2-40B4-BE49-F238E27FC236}">
                    <a16:creationId xmlns:a16="http://schemas.microsoft.com/office/drawing/2014/main" xmlns="" id="{65781073-F301-0D02-C422-FC1D3F49452B}"/>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9" name="Freeform 8">
                <a:extLst>
                  <a:ext uri="{FF2B5EF4-FFF2-40B4-BE49-F238E27FC236}">
                    <a16:creationId xmlns:a16="http://schemas.microsoft.com/office/drawing/2014/main" xmlns="" id="{E374C062-47BA-F99B-F666-FFA4D72275D2}"/>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0" name="Freeform 9">
                <a:extLst>
                  <a:ext uri="{FF2B5EF4-FFF2-40B4-BE49-F238E27FC236}">
                    <a16:creationId xmlns:a16="http://schemas.microsoft.com/office/drawing/2014/main" xmlns="" id="{5762387C-4262-D0AB-5FC3-5005EC775AEA}"/>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1" name="Freeform 10">
                <a:extLst>
                  <a:ext uri="{FF2B5EF4-FFF2-40B4-BE49-F238E27FC236}">
                    <a16:creationId xmlns:a16="http://schemas.microsoft.com/office/drawing/2014/main" xmlns="" id="{CD877F86-E96D-3C5E-3BD0-AC729B114D0B}"/>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2" name="Freeform 11">
                <a:extLst>
                  <a:ext uri="{FF2B5EF4-FFF2-40B4-BE49-F238E27FC236}">
                    <a16:creationId xmlns:a16="http://schemas.microsoft.com/office/drawing/2014/main" xmlns="" id="{853D9D0C-FABE-1977-3805-FDCD6B4722F6}"/>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grpSp>
            <p:nvGrpSpPr>
              <p:cNvPr id="23" name="组合 143">
                <a:extLst>
                  <a:ext uri="{FF2B5EF4-FFF2-40B4-BE49-F238E27FC236}">
                    <a16:creationId xmlns:a16="http://schemas.microsoft.com/office/drawing/2014/main" xmlns="" id="{7A2FB8B4-46B0-811C-9AC9-AA7B673E0ECA}"/>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xmlns="" id="{DFC5EAFC-4332-1EA0-10A3-89381B933A67}"/>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5" name="Freeform 13">
                  <a:extLst>
                    <a:ext uri="{FF2B5EF4-FFF2-40B4-BE49-F238E27FC236}">
                      <a16:creationId xmlns:a16="http://schemas.microsoft.com/office/drawing/2014/main" xmlns="" id="{DFD19C4C-1DF4-9774-6BBE-C3A551B20B9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6" name="Freeform 14">
                  <a:extLst>
                    <a:ext uri="{FF2B5EF4-FFF2-40B4-BE49-F238E27FC236}">
                      <a16:creationId xmlns:a16="http://schemas.microsoft.com/office/drawing/2014/main" xmlns="" id="{F771E052-0E87-1F31-41D8-D864FCD3F05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7" name="Freeform 15">
                  <a:extLst>
                    <a:ext uri="{FF2B5EF4-FFF2-40B4-BE49-F238E27FC236}">
                      <a16:creationId xmlns:a16="http://schemas.microsoft.com/office/drawing/2014/main" xmlns="" id="{0FDA65AD-2A64-1CA5-9D19-13204BC66E2E}"/>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8" name="Freeform 16">
                  <a:extLst>
                    <a:ext uri="{FF2B5EF4-FFF2-40B4-BE49-F238E27FC236}">
                      <a16:creationId xmlns:a16="http://schemas.microsoft.com/office/drawing/2014/main" xmlns="" id="{2D61411D-5A8B-0BBE-4677-67A6238F3D6B}"/>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29" name="Freeform 17">
                  <a:extLst>
                    <a:ext uri="{FF2B5EF4-FFF2-40B4-BE49-F238E27FC236}">
                      <a16:creationId xmlns:a16="http://schemas.microsoft.com/office/drawing/2014/main" xmlns="" id="{02D78463-EE99-F755-7C18-8B15C2BCDF4C}"/>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0" name="Freeform 18">
                  <a:extLst>
                    <a:ext uri="{FF2B5EF4-FFF2-40B4-BE49-F238E27FC236}">
                      <a16:creationId xmlns:a16="http://schemas.microsoft.com/office/drawing/2014/main" xmlns="" id="{ED690129-562C-F710-CF76-9D569FF4DD1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1" name="Freeform 19">
                  <a:extLst>
                    <a:ext uri="{FF2B5EF4-FFF2-40B4-BE49-F238E27FC236}">
                      <a16:creationId xmlns:a16="http://schemas.microsoft.com/office/drawing/2014/main" xmlns="" id="{65820D10-DF9A-2CA1-CB1C-1C40A5FFCAE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2" name="Freeform 20">
                  <a:extLst>
                    <a:ext uri="{FF2B5EF4-FFF2-40B4-BE49-F238E27FC236}">
                      <a16:creationId xmlns:a16="http://schemas.microsoft.com/office/drawing/2014/main" xmlns="" id="{7FBC64F7-5856-001A-DF13-EB617B7353E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3" name="Freeform 21">
                  <a:extLst>
                    <a:ext uri="{FF2B5EF4-FFF2-40B4-BE49-F238E27FC236}">
                      <a16:creationId xmlns:a16="http://schemas.microsoft.com/office/drawing/2014/main" xmlns="" id="{EC6A675F-DF90-3545-F871-B91B0543A968}"/>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4" name="Freeform 22">
                  <a:extLst>
                    <a:ext uri="{FF2B5EF4-FFF2-40B4-BE49-F238E27FC236}">
                      <a16:creationId xmlns:a16="http://schemas.microsoft.com/office/drawing/2014/main" xmlns="" id="{52805FDD-0E42-5C34-AEF4-F7C6D3184CB7}"/>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5" name="Freeform 23">
                  <a:extLst>
                    <a:ext uri="{FF2B5EF4-FFF2-40B4-BE49-F238E27FC236}">
                      <a16:creationId xmlns:a16="http://schemas.microsoft.com/office/drawing/2014/main" xmlns="" id="{530813FE-9ED7-1B82-B8D6-4A3CC74B3690}"/>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6" name="Freeform 24">
                  <a:extLst>
                    <a:ext uri="{FF2B5EF4-FFF2-40B4-BE49-F238E27FC236}">
                      <a16:creationId xmlns:a16="http://schemas.microsoft.com/office/drawing/2014/main" xmlns="" id="{FA688771-8350-8567-ED2B-B756D43D81A2}"/>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7" name="Freeform 25">
                  <a:extLst>
                    <a:ext uri="{FF2B5EF4-FFF2-40B4-BE49-F238E27FC236}">
                      <a16:creationId xmlns:a16="http://schemas.microsoft.com/office/drawing/2014/main" xmlns="" id="{B061C1AD-F79C-FCA3-B24B-9013D0385A98}"/>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8" name="Freeform 26">
                  <a:extLst>
                    <a:ext uri="{FF2B5EF4-FFF2-40B4-BE49-F238E27FC236}">
                      <a16:creationId xmlns:a16="http://schemas.microsoft.com/office/drawing/2014/main" xmlns="" id="{914BB8B5-D56E-C3F1-3CC5-9BF324978C6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39" name="Freeform 27">
                  <a:extLst>
                    <a:ext uri="{FF2B5EF4-FFF2-40B4-BE49-F238E27FC236}">
                      <a16:creationId xmlns:a16="http://schemas.microsoft.com/office/drawing/2014/main" xmlns="" id="{562F5156-C613-A5AA-9CAB-A09FEC0DFD5D}"/>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0" name="Freeform 28">
                  <a:extLst>
                    <a:ext uri="{FF2B5EF4-FFF2-40B4-BE49-F238E27FC236}">
                      <a16:creationId xmlns:a16="http://schemas.microsoft.com/office/drawing/2014/main" xmlns="" id="{2CC27483-9EAC-74CF-47B7-ABF29D7BF670}"/>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1" name="Freeform 29">
                  <a:extLst>
                    <a:ext uri="{FF2B5EF4-FFF2-40B4-BE49-F238E27FC236}">
                      <a16:creationId xmlns:a16="http://schemas.microsoft.com/office/drawing/2014/main" xmlns="" id="{D97AFD11-9518-3A07-3881-FFC60A8831BC}"/>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2" name="Freeform 30">
                  <a:extLst>
                    <a:ext uri="{FF2B5EF4-FFF2-40B4-BE49-F238E27FC236}">
                      <a16:creationId xmlns:a16="http://schemas.microsoft.com/office/drawing/2014/main" xmlns="" id="{208D3F27-ED46-C716-DB7E-F8BAFD14E87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3" name="Freeform 31">
                  <a:extLst>
                    <a:ext uri="{FF2B5EF4-FFF2-40B4-BE49-F238E27FC236}">
                      <a16:creationId xmlns:a16="http://schemas.microsoft.com/office/drawing/2014/main" xmlns="" id="{5E93B02E-1576-6B7B-70C7-633265F1FC6C}"/>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4" name="Freeform 32">
                  <a:extLst>
                    <a:ext uri="{FF2B5EF4-FFF2-40B4-BE49-F238E27FC236}">
                      <a16:creationId xmlns:a16="http://schemas.microsoft.com/office/drawing/2014/main" xmlns="" id="{B267B9DB-37C2-56B9-48A1-CCDB918E4932}"/>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5" name="Freeform 33">
                  <a:extLst>
                    <a:ext uri="{FF2B5EF4-FFF2-40B4-BE49-F238E27FC236}">
                      <a16:creationId xmlns:a16="http://schemas.microsoft.com/office/drawing/2014/main" xmlns="" id="{6345AF33-D51B-676D-D030-39B4845C786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6" name="Freeform 34">
                  <a:extLst>
                    <a:ext uri="{FF2B5EF4-FFF2-40B4-BE49-F238E27FC236}">
                      <a16:creationId xmlns:a16="http://schemas.microsoft.com/office/drawing/2014/main" xmlns="" id="{3C06B330-024A-DE13-797D-9BE0307BABB5}"/>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7" name="Freeform 35">
                  <a:extLst>
                    <a:ext uri="{FF2B5EF4-FFF2-40B4-BE49-F238E27FC236}">
                      <a16:creationId xmlns:a16="http://schemas.microsoft.com/office/drawing/2014/main" xmlns="" id="{8C2EB2A4-6ADF-7E3E-E55E-8DC1CC2DFB18}"/>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8" name="Freeform 36">
                  <a:extLst>
                    <a:ext uri="{FF2B5EF4-FFF2-40B4-BE49-F238E27FC236}">
                      <a16:creationId xmlns:a16="http://schemas.microsoft.com/office/drawing/2014/main" xmlns="" id="{7380F434-670B-E94E-9672-55036F547924}"/>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49" name="Freeform 37">
                  <a:extLst>
                    <a:ext uri="{FF2B5EF4-FFF2-40B4-BE49-F238E27FC236}">
                      <a16:creationId xmlns:a16="http://schemas.microsoft.com/office/drawing/2014/main" xmlns="" id="{AD54ADE9-B23E-9E96-C92F-422BCE36CCEE}"/>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0" name="Freeform 38">
                  <a:extLst>
                    <a:ext uri="{FF2B5EF4-FFF2-40B4-BE49-F238E27FC236}">
                      <a16:creationId xmlns:a16="http://schemas.microsoft.com/office/drawing/2014/main" xmlns="" id="{90CF8312-1A45-C413-377A-EF7B6C943B65}"/>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1" name="Freeform 39">
                  <a:extLst>
                    <a:ext uri="{FF2B5EF4-FFF2-40B4-BE49-F238E27FC236}">
                      <a16:creationId xmlns:a16="http://schemas.microsoft.com/office/drawing/2014/main" xmlns="" id="{7DD973BB-BDBA-1497-95A8-537ABF2DDBDC}"/>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2" name="Freeform 40">
                  <a:extLst>
                    <a:ext uri="{FF2B5EF4-FFF2-40B4-BE49-F238E27FC236}">
                      <a16:creationId xmlns:a16="http://schemas.microsoft.com/office/drawing/2014/main" xmlns="" id="{C8AFCBD9-B0C7-413C-B2E0-6E116584071B}"/>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3" name="Freeform 41">
                  <a:extLst>
                    <a:ext uri="{FF2B5EF4-FFF2-40B4-BE49-F238E27FC236}">
                      <a16:creationId xmlns:a16="http://schemas.microsoft.com/office/drawing/2014/main" xmlns="" id="{D1EE5BB5-398D-7F37-D166-4BB8A1CCACE2}"/>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4" name="Freeform 42">
                  <a:extLst>
                    <a:ext uri="{FF2B5EF4-FFF2-40B4-BE49-F238E27FC236}">
                      <a16:creationId xmlns:a16="http://schemas.microsoft.com/office/drawing/2014/main" xmlns="" id="{D6860293-3D8E-38EF-2918-268DA62BD498}"/>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5" name="Freeform 43">
                  <a:extLst>
                    <a:ext uri="{FF2B5EF4-FFF2-40B4-BE49-F238E27FC236}">
                      <a16:creationId xmlns:a16="http://schemas.microsoft.com/office/drawing/2014/main" xmlns="" id="{F5058C26-4C32-3A48-28FD-C2A0552E01F8}"/>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6" name="Freeform 44">
                  <a:extLst>
                    <a:ext uri="{FF2B5EF4-FFF2-40B4-BE49-F238E27FC236}">
                      <a16:creationId xmlns:a16="http://schemas.microsoft.com/office/drawing/2014/main" xmlns="" id="{F89C69F9-3BEC-CECA-4DF9-F14D40401961}"/>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7" name="Freeform 45">
                  <a:extLst>
                    <a:ext uri="{FF2B5EF4-FFF2-40B4-BE49-F238E27FC236}">
                      <a16:creationId xmlns:a16="http://schemas.microsoft.com/office/drawing/2014/main" xmlns="" id="{024C4179-42DB-0A6C-47B0-FAFEAB11F19C}"/>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8" name="Freeform 46">
                  <a:extLst>
                    <a:ext uri="{FF2B5EF4-FFF2-40B4-BE49-F238E27FC236}">
                      <a16:creationId xmlns:a16="http://schemas.microsoft.com/office/drawing/2014/main" xmlns="" id="{10F39929-BA2C-7B2E-9039-B051EA61C73D}"/>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59" name="Freeform 47">
                  <a:extLst>
                    <a:ext uri="{FF2B5EF4-FFF2-40B4-BE49-F238E27FC236}">
                      <a16:creationId xmlns:a16="http://schemas.microsoft.com/office/drawing/2014/main" xmlns="" id="{FDAD1EAC-0869-0A81-87EF-3B4D498DD093}"/>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0" name="Freeform 48">
                  <a:extLst>
                    <a:ext uri="{FF2B5EF4-FFF2-40B4-BE49-F238E27FC236}">
                      <a16:creationId xmlns:a16="http://schemas.microsoft.com/office/drawing/2014/main" xmlns="" id="{098836ED-5234-078E-7A8A-4A7BDF00F500}"/>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1" name="Freeform 49">
                  <a:extLst>
                    <a:ext uri="{FF2B5EF4-FFF2-40B4-BE49-F238E27FC236}">
                      <a16:creationId xmlns:a16="http://schemas.microsoft.com/office/drawing/2014/main" xmlns="" id="{693D9D02-BF78-B37E-8364-9AF20D49BA4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2" name="Freeform 50">
                  <a:extLst>
                    <a:ext uri="{FF2B5EF4-FFF2-40B4-BE49-F238E27FC236}">
                      <a16:creationId xmlns:a16="http://schemas.microsoft.com/office/drawing/2014/main" xmlns="" id="{5308C898-369F-7FB0-E99F-69EB007ED9A8}"/>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3" name="Freeform 51">
                  <a:extLst>
                    <a:ext uri="{FF2B5EF4-FFF2-40B4-BE49-F238E27FC236}">
                      <a16:creationId xmlns:a16="http://schemas.microsoft.com/office/drawing/2014/main" xmlns="" id="{C6D24E5A-807A-7C56-FD25-C66B5E6B029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4" name="Freeform 52">
                  <a:extLst>
                    <a:ext uri="{FF2B5EF4-FFF2-40B4-BE49-F238E27FC236}">
                      <a16:creationId xmlns:a16="http://schemas.microsoft.com/office/drawing/2014/main" xmlns="" id="{A6253B5C-6CA0-8EB3-9991-5DB9E8E88FE0}"/>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5" name="Freeform 53">
                  <a:extLst>
                    <a:ext uri="{FF2B5EF4-FFF2-40B4-BE49-F238E27FC236}">
                      <a16:creationId xmlns:a16="http://schemas.microsoft.com/office/drawing/2014/main" xmlns="" id="{20CB641B-8EE9-086F-3EB9-985B20B3A7B6}"/>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6" name="Freeform 54">
                  <a:extLst>
                    <a:ext uri="{FF2B5EF4-FFF2-40B4-BE49-F238E27FC236}">
                      <a16:creationId xmlns:a16="http://schemas.microsoft.com/office/drawing/2014/main" xmlns="" id="{0933AEEC-6C4B-F729-B27E-3F3E85B7F26C}"/>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7" name="Freeform 55">
                  <a:extLst>
                    <a:ext uri="{FF2B5EF4-FFF2-40B4-BE49-F238E27FC236}">
                      <a16:creationId xmlns:a16="http://schemas.microsoft.com/office/drawing/2014/main" xmlns="" id="{FFB32C90-6084-5866-6818-163B1C4D2D9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8" name="Freeform 56">
                  <a:extLst>
                    <a:ext uri="{FF2B5EF4-FFF2-40B4-BE49-F238E27FC236}">
                      <a16:creationId xmlns:a16="http://schemas.microsoft.com/office/drawing/2014/main" xmlns="" id="{183705CF-BB29-9BD2-D1A4-5990094C8F8B}"/>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69" name="Freeform 57">
                  <a:extLst>
                    <a:ext uri="{FF2B5EF4-FFF2-40B4-BE49-F238E27FC236}">
                      <a16:creationId xmlns:a16="http://schemas.microsoft.com/office/drawing/2014/main" xmlns="" id="{2F5B6BC8-C6EB-5755-4B39-3491AC1D3118}"/>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0" name="Freeform 58">
                  <a:extLst>
                    <a:ext uri="{FF2B5EF4-FFF2-40B4-BE49-F238E27FC236}">
                      <a16:creationId xmlns:a16="http://schemas.microsoft.com/office/drawing/2014/main" xmlns="" id="{1EBCA02D-33C9-063C-72FA-44FCF4C4E453}"/>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1" name="Freeform 59">
                  <a:extLst>
                    <a:ext uri="{FF2B5EF4-FFF2-40B4-BE49-F238E27FC236}">
                      <a16:creationId xmlns:a16="http://schemas.microsoft.com/office/drawing/2014/main" xmlns="" id="{F47A0ABA-260D-80E8-5D3D-4B6211C6BAAA}"/>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2" name="Freeform 60">
                  <a:extLst>
                    <a:ext uri="{FF2B5EF4-FFF2-40B4-BE49-F238E27FC236}">
                      <a16:creationId xmlns:a16="http://schemas.microsoft.com/office/drawing/2014/main" xmlns="" id="{CA607741-24F7-6CBC-B759-24AB69F95489}"/>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3" name="Freeform 61">
                  <a:extLst>
                    <a:ext uri="{FF2B5EF4-FFF2-40B4-BE49-F238E27FC236}">
                      <a16:creationId xmlns:a16="http://schemas.microsoft.com/office/drawing/2014/main" xmlns="" id="{4037D925-54B2-0416-1715-C0DB403E4DD4}"/>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4" name="Freeform 62">
                  <a:extLst>
                    <a:ext uri="{FF2B5EF4-FFF2-40B4-BE49-F238E27FC236}">
                      <a16:creationId xmlns:a16="http://schemas.microsoft.com/office/drawing/2014/main" xmlns="" id="{1146FC61-1783-5BBF-1B28-DEDF8AB8E9E9}"/>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5" name="Freeform 63">
                  <a:extLst>
                    <a:ext uri="{FF2B5EF4-FFF2-40B4-BE49-F238E27FC236}">
                      <a16:creationId xmlns:a16="http://schemas.microsoft.com/office/drawing/2014/main" xmlns="" id="{64D65D56-3143-38EA-0924-3E50F0446F84}"/>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6" name="Freeform 64">
                  <a:extLst>
                    <a:ext uri="{FF2B5EF4-FFF2-40B4-BE49-F238E27FC236}">
                      <a16:creationId xmlns:a16="http://schemas.microsoft.com/office/drawing/2014/main" xmlns="" id="{7E3894DB-BC54-8822-CC51-8FE9BBB4D98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7" name="Freeform 65">
                  <a:extLst>
                    <a:ext uri="{FF2B5EF4-FFF2-40B4-BE49-F238E27FC236}">
                      <a16:creationId xmlns:a16="http://schemas.microsoft.com/office/drawing/2014/main" xmlns="" id="{3D7905CB-7EDF-8D58-A5C6-D40412827BB5}"/>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8" name="Freeform 66">
                  <a:extLst>
                    <a:ext uri="{FF2B5EF4-FFF2-40B4-BE49-F238E27FC236}">
                      <a16:creationId xmlns:a16="http://schemas.microsoft.com/office/drawing/2014/main" xmlns="" id="{1BCD291F-2AFA-D762-6A22-29B7C503A81E}"/>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79" name="Freeform 67">
                  <a:extLst>
                    <a:ext uri="{FF2B5EF4-FFF2-40B4-BE49-F238E27FC236}">
                      <a16:creationId xmlns:a16="http://schemas.microsoft.com/office/drawing/2014/main" xmlns="" id="{884088CF-6A9A-F80F-F677-7122EB400AA1}"/>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0" name="Freeform 68">
                  <a:extLst>
                    <a:ext uri="{FF2B5EF4-FFF2-40B4-BE49-F238E27FC236}">
                      <a16:creationId xmlns:a16="http://schemas.microsoft.com/office/drawing/2014/main" xmlns="" id="{8F4CC749-4B12-9663-6C86-0F84D8B334CF}"/>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1" name="Freeform 69">
                  <a:extLst>
                    <a:ext uri="{FF2B5EF4-FFF2-40B4-BE49-F238E27FC236}">
                      <a16:creationId xmlns:a16="http://schemas.microsoft.com/office/drawing/2014/main" xmlns="" id="{6A4835E5-E2DF-F10D-DA63-45AE2BF6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2" name="Freeform 70">
                  <a:extLst>
                    <a:ext uri="{FF2B5EF4-FFF2-40B4-BE49-F238E27FC236}">
                      <a16:creationId xmlns:a16="http://schemas.microsoft.com/office/drawing/2014/main" xmlns="" id="{4C291E11-2781-87AB-2F25-F964DE790713}"/>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3" name="Freeform 71">
                  <a:extLst>
                    <a:ext uri="{FF2B5EF4-FFF2-40B4-BE49-F238E27FC236}">
                      <a16:creationId xmlns:a16="http://schemas.microsoft.com/office/drawing/2014/main" xmlns="" id="{2949E1A6-9400-EDA3-06D5-D75D2C36E9A2}"/>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4" name="Freeform 72">
                  <a:extLst>
                    <a:ext uri="{FF2B5EF4-FFF2-40B4-BE49-F238E27FC236}">
                      <a16:creationId xmlns:a16="http://schemas.microsoft.com/office/drawing/2014/main" xmlns="" id="{2C6A2C85-D3C4-40D0-7C70-40163304D938}"/>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5" name="Freeform 73">
                  <a:extLst>
                    <a:ext uri="{FF2B5EF4-FFF2-40B4-BE49-F238E27FC236}">
                      <a16:creationId xmlns:a16="http://schemas.microsoft.com/office/drawing/2014/main" xmlns="" id="{5F027112-7A2F-598E-5623-F184EC6B7661}"/>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6" name="Freeform 74">
                  <a:extLst>
                    <a:ext uri="{FF2B5EF4-FFF2-40B4-BE49-F238E27FC236}">
                      <a16:creationId xmlns:a16="http://schemas.microsoft.com/office/drawing/2014/main" xmlns="" id="{784D9AEC-E5C6-D047-1E29-C93551523227}"/>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7" name="Freeform 75">
                  <a:extLst>
                    <a:ext uri="{FF2B5EF4-FFF2-40B4-BE49-F238E27FC236}">
                      <a16:creationId xmlns:a16="http://schemas.microsoft.com/office/drawing/2014/main" xmlns="" id="{D948AB84-8A64-C1C4-AD5E-43995BDE8F88}"/>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8" name="Freeform 76">
                  <a:extLst>
                    <a:ext uri="{FF2B5EF4-FFF2-40B4-BE49-F238E27FC236}">
                      <a16:creationId xmlns:a16="http://schemas.microsoft.com/office/drawing/2014/main" xmlns="" id="{12D6BC8D-2D4D-775E-1887-6CA2D4809B8A}"/>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89" name="Freeform 77">
                  <a:extLst>
                    <a:ext uri="{FF2B5EF4-FFF2-40B4-BE49-F238E27FC236}">
                      <a16:creationId xmlns:a16="http://schemas.microsoft.com/office/drawing/2014/main" xmlns="" id="{A31BA159-7D82-ABCE-5589-9CBC01FCC122}"/>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0" name="Freeform 78">
                  <a:extLst>
                    <a:ext uri="{FF2B5EF4-FFF2-40B4-BE49-F238E27FC236}">
                      <a16:creationId xmlns:a16="http://schemas.microsoft.com/office/drawing/2014/main" xmlns="" id="{490625A7-045A-A0EE-209B-FCCF34A1C5C9}"/>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1" name="Freeform 79">
                  <a:extLst>
                    <a:ext uri="{FF2B5EF4-FFF2-40B4-BE49-F238E27FC236}">
                      <a16:creationId xmlns:a16="http://schemas.microsoft.com/office/drawing/2014/main" xmlns="" id="{12546DA4-7DC4-C6C5-04C7-D2C93CE484AA}"/>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2" name="Freeform 80">
                  <a:extLst>
                    <a:ext uri="{FF2B5EF4-FFF2-40B4-BE49-F238E27FC236}">
                      <a16:creationId xmlns:a16="http://schemas.microsoft.com/office/drawing/2014/main" xmlns="" id="{1D6E4C3E-F901-47B2-39CC-242D6885C662}"/>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3" name="Freeform 81">
                  <a:extLst>
                    <a:ext uri="{FF2B5EF4-FFF2-40B4-BE49-F238E27FC236}">
                      <a16:creationId xmlns:a16="http://schemas.microsoft.com/office/drawing/2014/main" xmlns="" id="{EB6F844C-8878-6321-3230-000303D54524}"/>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4" name="Freeform 82">
                  <a:extLst>
                    <a:ext uri="{FF2B5EF4-FFF2-40B4-BE49-F238E27FC236}">
                      <a16:creationId xmlns:a16="http://schemas.microsoft.com/office/drawing/2014/main" xmlns="" id="{BB840FB1-AA2A-784C-2990-3DFDFC497808}"/>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5" name="Freeform 83">
                  <a:extLst>
                    <a:ext uri="{FF2B5EF4-FFF2-40B4-BE49-F238E27FC236}">
                      <a16:creationId xmlns:a16="http://schemas.microsoft.com/office/drawing/2014/main" xmlns="" id="{E58FA07F-C9A9-7318-AA93-B94716702CF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6" name="Freeform 84">
                  <a:extLst>
                    <a:ext uri="{FF2B5EF4-FFF2-40B4-BE49-F238E27FC236}">
                      <a16:creationId xmlns:a16="http://schemas.microsoft.com/office/drawing/2014/main" xmlns="" id="{781938EA-AF5B-786E-6809-6E1833C8C810}"/>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7" name="Freeform 85">
                  <a:extLst>
                    <a:ext uri="{FF2B5EF4-FFF2-40B4-BE49-F238E27FC236}">
                      <a16:creationId xmlns:a16="http://schemas.microsoft.com/office/drawing/2014/main" xmlns="" id="{BF61DED6-7DBC-2267-525D-DF7F2F56C0D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8" name="Freeform 86">
                  <a:extLst>
                    <a:ext uri="{FF2B5EF4-FFF2-40B4-BE49-F238E27FC236}">
                      <a16:creationId xmlns:a16="http://schemas.microsoft.com/office/drawing/2014/main" xmlns="" id="{926BE5BC-C9A1-31F5-F0ED-086A1CABB540}"/>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99" name="Freeform 87">
                  <a:extLst>
                    <a:ext uri="{FF2B5EF4-FFF2-40B4-BE49-F238E27FC236}">
                      <a16:creationId xmlns:a16="http://schemas.microsoft.com/office/drawing/2014/main" xmlns="" id="{08CEF482-A12E-E879-05BA-DE2C9B9FA601}"/>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00" name="Freeform 88">
                  <a:extLst>
                    <a:ext uri="{FF2B5EF4-FFF2-40B4-BE49-F238E27FC236}">
                      <a16:creationId xmlns:a16="http://schemas.microsoft.com/office/drawing/2014/main" xmlns="" id="{DEC922C8-18DE-C0E6-9859-D65F931A19C9}"/>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01" name="Freeform 89">
                  <a:extLst>
                    <a:ext uri="{FF2B5EF4-FFF2-40B4-BE49-F238E27FC236}">
                      <a16:creationId xmlns:a16="http://schemas.microsoft.com/office/drawing/2014/main" xmlns="" id="{75DEAF19-CB1F-5ED1-7761-3FC340901171}"/>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02" name="Freeform 90">
                  <a:extLst>
                    <a:ext uri="{FF2B5EF4-FFF2-40B4-BE49-F238E27FC236}">
                      <a16:creationId xmlns:a16="http://schemas.microsoft.com/office/drawing/2014/main" xmlns="" id="{D0426879-A6AC-7DE0-8266-3F38E443633F}"/>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03" name="Freeform 91">
                  <a:extLst>
                    <a:ext uri="{FF2B5EF4-FFF2-40B4-BE49-F238E27FC236}">
                      <a16:creationId xmlns:a16="http://schemas.microsoft.com/office/drawing/2014/main" xmlns="" id="{476D50E3-6E4A-61DC-6E45-434B779540BB}"/>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sp>
              <p:nvSpPr>
                <p:cNvPr id="104" name="Freeform 92">
                  <a:extLst>
                    <a:ext uri="{FF2B5EF4-FFF2-40B4-BE49-F238E27FC236}">
                      <a16:creationId xmlns:a16="http://schemas.microsoft.com/office/drawing/2014/main" xmlns="" id="{4CF122AE-4106-720A-026B-11CA89A164BD}"/>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kern="0">
                    <a:solidFill>
                      <a:prstClr val="black"/>
                    </a:solidFill>
                    <a:latin typeface="方正静蕾简体" panose="02000000000000000000" pitchFamily="2" charset="-122"/>
                    <a:ea typeface="方正静蕾简体" panose="02000000000000000000" pitchFamily="2" charset="-122"/>
                  </a:endParaRPr>
                </a:p>
              </p:txBody>
            </p:sp>
          </p:grpSp>
        </p:grpSp>
        <p:sp>
          <p:nvSpPr>
            <p:cNvPr id="15" name="文本框 49">
              <a:extLst>
                <a:ext uri="{FF2B5EF4-FFF2-40B4-BE49-F238E27FC236}">
                  <a16:creationId xmlns:a16="http://schemas.microsoft.com/office/drawing/2014/main" xmlns="" id="{28AE727D-0D64-C28C-DAB1-5F36AAD95BB4}"/>
                </a:ext>
              </a:extLst>
            </p:cNvPr>
            <p:cNvSpPr txBox="1">
              <a:spLocks noChangeArrowheads="1"/>
            </p:cNvSpPr>
            <p:nvPr/>
          </p:nvSpPr>
          <p:spPr bwMode="auto">
            <a:xfrm>
              <a:off x="2161786" y="2357647"/>
              <a:ext cx="2925908" cy="6685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nSpc>
                  <a:spcPct val="127000"/>
                </a:lnSpc>
                <a:buFont typeface="Arial" panose="020B0604020202020204" pitchFamily="34" charset="0"/>
                <a:buNone/>
                <a:tabLst>
                  <a:tab pos="241300" algn="l"/>
                </a:tabLst>
                <a:defRPr/>
              </a:pPr>
              <a:r>
                <a:rPr lang="vi-VN" sz="6000" b="1" kern="0" dirty="0">
                  <a:ln w="22225">
                    <a:solidFill>
                      <a:srgbClr val="ED7D31"/>
                    </a:solidFill>
                    <a:prstDash val="solid"/>
                  </a:ln>
                  <a:solidFill>
                    <a:srgbClr val="FF0000"/>
                  </a:solidFill>
                  <a:latin typeface="Times New Roman" panose="02020603050405020304" pitchFamily="18" charset="0"/>
                  <a:cs typeface="Times New Roman" panose="02020603050405020304" pitchFamily="18" charset="0"/>
                </a:rPr>
                <a:t>KHỞI ĐỘNG</a:t>
              </a:r>
              <a:endParaRPr lang="en-US" sz="6000" b="1" kern="0" dirty="0">
                <a:ln w="22225">
                  <a:solidFill>
                    <a:srgbClr val="ED7D31"/>
                  </a:solidFill>
                  <a:prstDash val="solid"/>
                </a:ln>
                <a:solidFill>
                  <a:srgbClr val="FF0000"/>
                </a:solidFill>
                <a:latin typeface="Times New Roman" panose="02020603050405020304" pitchFamily="18" charset="0"/>
                <a:cs typeface="Times New Roman" panose="02020603050405020304" pitchFamily="18" charset="0"/>
              </a:endParaRPr>
            </a:p>
          </p:txBody>
        </p:sp>
      </p:grpSp>
      <p:pic>
        <p:nvPicPr>
          <p:cNvPr id="105" name="图片 8" descr="47e2652940a6682fd2f9efa3067d32f3">
            <a:extLst>
              <a:ext uri="{FF2B5EF4-FFF2-40B4-BE49-F238E27FC236}">
                <a16:creationId xmlns:a16="http://schemas.microsoft.com/office/drawing/2014/main" xmlns="" id="{3D3B919A-FEEA-1EBF-17DE-74E8F7E06F66}"/>
              </a:ext>
            </a:extLst>
          </p:cNvPr>
          <p:cNvPicPr>
            <a:picLocks noChangeAspect="1"/>
          </p:cNvPicPr>
          <p:nvPr/>
        </p:nvPicPr>
        <p:blipFill>
          <a:blip r:embed="rId5"/>
          <a:stretch>
            <a:fillRect/>
          </a:stretch>
        </p:blipFill>
        <p:spPr>
          <a:xfrm>
            <a:off x="5300639" y="3743926"/>
            <a:ext cx="3238603" cy="2978227"/>
          </a:xfrm>
          <a:prstGeom prst="rect">
            <a:avLst/>
          </a:prstGeom>
        </p:spPr>
      </p:pic>
      <p:pic>
        <p:nvPicPr>
          <p:cNvPr id="106" name="图片 4">
            <a:extLst>
              <a:ext uri="{FF2B5EF4-FFF2-40B4-BE49-F238E27FC236}">
                <a16:creationId xmlns:a16="http://schemas.microsoft.com/office/drawing/2014/main" xmlns="" id="{B34723BA-5BFE-C189-F5DE-0044A34772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0779" y="662051"/>
            <a:ext cx="2452528" cy="2452528"/>
          </a:xfrm>
          <a:prstGeom prst="rect">
            <a:avLst/>
          </a:prstGeom>
        </p:spPr>
      </p:pic>
      <p:pic>
        <p:nvPicPr>
          <p:cNvPr id="108" name="图片 5">
            <a:extLst>
              <a:ext uri="{FF2B5EF4-FFF2-40B4-BE49-F238E27FC236}">
                <a16:creationId xmlns:a16="http://schemas.microsoft.com/office/drawing/2014/main" xmlns="" id="{5C8432DF-9EC5-1D70-51AA-FEB72FE646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1290" y="2574126"/>
            <a:ext cx="3941366" cy="2256395"/>
          </a:xfrm>
          <a:prstGeom prst="rect">
            <a:avLst/>
          </a:prstGeom>
        </p:spPr>
      </p:pic>
    </p:spTree>
    <p:extLst>
      <p:ext uri="{BB962C8B-B14F-4D97-AF65-F5344CB8AC3E}">
        <p14:creationId xmlns:p14="http://schemas.microsoft.com/office/powerpoint/2010/main" val="254575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a:extLst>
              <a:ext uri="{FF2B5EF4-FFF2-40B4-BE49-F238E27FC236}">
                <a16:creationId xmlns:a16="http://schemas.microsoft.com/office/drawing/2014/main" xmlns="" id="{A3A0FFEE-C1C7-DBD0-AC6A-46DB1F275D86}"/>
              </a:ext>
            </a:extLst>
          </p:cNvPr>
          <p:cNvSpPr/>
          <p:nvPr/>
        </p:nvSpPr>
        <p:spPr>
          <a:xfrm>
            <a:off x="141044" y="0"/>
            <a:ext cx="8159261" cy="809625"/>
          </a:xfrm>
          <a:prstGeom prst="plaque">
            <a:avLst/>
          </a:prstGeom>
          <a:solidFill>
            <a:srgbClr val="5B9BD5"/>
          </a:solidFill>
          <a:ln w="12700" cap="flat" cmpd="sng" algn="ctr">
            <a:solidFill>
              <a:srgbClr val="5B9BD5">
                <a:shade val="5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TRÒ CHƠI: ĐI TÌM ĐỒNG ĐỘI</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Plaque 4">
            <a:extLst>
              <a:ext uri="{FF2B5EF4-FFF2-40B4-BE49-F238E27FC236}">
                <a16:creationId xmlns:a16="http://schemas.microsoft.com/office/drawing/2014/main" xmlns="" id="{630149BD-DA85-252B-1B83-3A4D6AA3708D}"/>
              </a:ext>
            </a:extLst>
          </p:cNvPr>
          <p:cNvSpPr/>
          <p:nvPr/>
        </p:nvSpPr>
        <p:spPr>
          <a:xfrm>
            <a:off x="141044" y="872726"/>
            <a:ext cx="3123394" cy="809625"/>
          </a:xfrm>
          <a:prstGeom prst="plaque">
            <a:avLst/>
          </a:prstGeom>
          <a:solidFill>
            <a:srgbClr val="ED7D31"/>
          </a:solidFill>
          <a:ln w="12700" cap="flat" cmpd="sng" algn="ctr">
            <a:solidFill>
              <a:srgbClr val="ED7D31">
                <a:shade val="5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LUẬT CHƠI</a:t>
            </a:r>
            <a:endParaRPr kumimoji="0" lang="en-US" sz="32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xmlns="" id="{F0C790CE-99A8-F2F2-8689-81BB5DB0B70F}"/>
              </a:ext>
            </a:extLst>
          </p:cNvPr>
          <p:cNvPicPr>
            <a:picLocks noChangeAspect="1"/>
          </p:cNvPicPr>
          <p:nvPr/>
        </p:nvPicPr>
        <p:blipFill>
          <a:blip r:embed="rId4"/>
          <a:srcRect/>
          <a:stretch>
            <a:fillRect/>
          </a:stretch>
        </p:blipFill>
        <p:spPr bwMode="auto">
          <a:xfrm>
            <a:off x="8384343" y="-1215"/>
            <a:ext cx="3807657" cy="2100981"/>
          </a:xfrm>
          <a:prstGeom prst="rect">
            <a:avLst/>
          </a:prstGeom>
          <a:noFill/>
          <a:ln w="9525">
            <a:noFill/>
            <a:miter lim="800000"/>
            <a:headEnd/>
            <a:tailEnd/>
          </a:ln>
        </p:spPr>
      </p:pic>
      <p:sp>
        <p:nvSpPr>
          <p:cNvPr id="7" name="TextBox 6">
            <a:extLst>
              <a:ext uri="{FF2B5EF4-FFF2-40B4-BE49-F238E27FC236}">
                <a16:creationId xmlns:a16="http://schemas.microsoft.com/office/drawing/2014/main" xmlns="" id="{6A12BCDC-9DB0-EA0B-6457-1FC946D1DDEA}"/>
              </a:ext>
            </a:extLst>
          </p:cNvPr>
          <p:cNvSpPr txBox="1">
            <a:spLocks noChangeArrowheads="1"/>
          </p:cNvSpPr>
          <p:nvPr/>
        </p:nvSpPr>
        <p:spPr bwMode="auto">
          <a:xfrm>
            <a:off x="1857523" y="2517183"/>
            <a:ext cx="97901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tabLst>
                <a:tab pos="4572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4572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4572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tab pos="457200" algn="l"/>
              </a:tabLst>
              <a:defRPr/>
            </a:pPr>
            <a:r>
              <a:rPr kumimoji="0" lang="vi-VN"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rPr>
              <a:t>Chia lớp thành</a:t>
            </a:r>
            <a:r>
              <a:rPr kumimoji="0" lang="en-US"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prstClr val="black"/>
                </a:solidFill>
                <a:effectLst/>
                <a:uLnTx/>
                <a:uFillTx/>
                <a:latin typeface="#9Slide05 Brannboll Ny" panose="02000000000000000000" pitchFamily="2" charset="0"/>
                <a:cs typeface="Times New Roman" panose="02020603050405020304" pitchFamily="18" charset="0"/>
              </a:rPr>
              <a:t>bốn</a:t>
            </a:r>
            <a:r>
              <a:rPr kumimoji="0" lang="en-US"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prstClr val="black"/>
                </a:solidFill>
                <a:effectLst/>
                <a:uLnTx/>
                <a:uFillTx/>
                <a:latin typeface="#9Slide05 Brannboll Ny" panose="02000000000000000000" pitchFamily="2" charset="0"/>
                <a:cs typeface="Times New Roman" panose="02020603050405020304" pitchFamily="18" charset="0"/>
              </a:rPr>
              <a:t>đội</a:t>
            </a:r>
            <a:r>
              <a:rPr kumimoji="0" lang="en-US"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rPr>
              <a:t> </a:t>
            </a:r>
            <a:r>
              <a:rPr kumimoji="0" lang="vi-VN"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rPr>
              <a:t>chơi, mỗi đội 3 bạn.</a:t>
            </a:r>
            <a:endParaRPr kumimoji="0" lang="en-US" altLang="en-US" b="0" i="0" u="none" strike="noStrike" kern="1200" cap="none" spc="0" normalizeH="0" baseline="0" noProof="0" dirty="0">
              <a:ln>
                <a:noFill/>
              </a:ln>
              <a:solidFill>
                <a:srgbClr val="000000"/>
              </a:solidFill>
              <a:effectLst/>
              <a:uLnTx/>
              <a:uFillTx/>
              <a:latin typeface="#9Slide05 Brannboll Ny" panose="02000000000000000000" pitchFamily="2" charset="0"/>
              <a:cs typeface="Arial" panose="020B0604020202020204" pitchFamily="34" charset="0"/>
              <a:sym typeface="Arial" panose="020B0604020202020204" pitchFamily="34" charset="0"/>
            </a:endParaRPr>
          </a:p>
        </p:txBody>
      </p:sp>
      <p:sp>
        <p:nvSpPr>
          <p:cNvPr id="8" name="TextBox 7">
            <a:extLst>
              <a:ext uri="{FF2B5EF4-FFF2-40B4-BE49-F238E27FC236}">
                <a16:creationId xmlns:a16="http://schemas.microsoft.com/office/drawing/2014/main" xmlns="" id="{7935C3A5-ADD3-E43B-E839-3BA950F43D82}"/>
              </a:ext>
            </a:extLst>
          </p:cNvPr>
          <p:cNvSpPr txBox="1">
            <a:spLocks noChangeArrowheads="1"/>
          </p:cNvSpPr>
          <p:nvPr/>
        </p:nvSpPr>
        <p:spPr bwMode="auto">
          <a:xfrm>
            <a:off x="1857523" y="3290993"/>
            <a:ext cx="9790113" cy="873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tabLst>
                <a:tab pos="4572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4572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4572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tab pos="457200" algn="l"/>
              </a:tabLst>
              <a:defRPr/>
            </a:pP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Mỗi</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bạn</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đội</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trưởng</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được</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nhận</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một</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thẻ</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vi-VN"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có câu ca dao tục ngữ của nhóm mình</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a:t>
            </a:r>
            <a:r>
              <a:rPr kumimoji="0" lang="en-US"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rPr>
              <a:t> ( </a:t>
            </a:r>
            <a:r>
              <a:rPr kumimoji="0" lang="en-US" b="1" i="0" u="none" strike="noStrike" kern="0" cap="none" spc="0" normalizeH="0" baseline="0" noProof="0" dirty="0" err="1">
                <a:ln>
                  <a:noFill/>
                </a:ln>
                <a:solidFill>
                  <a:prstClr val="black"/>
                </a:solidFill>
                <a:effectLst/>
                <a:uLnTx/>
                <a:uFillTx/>
                <a:latin typeface="#9Slide05 Brannboll Ny" panose="02000000000000000000" pitchFamily="2" charset="0"/>
                <a:cs typeface="Times New Roman" panose="02020603050405020304" pitchFamily="18" charset="0"/>
              </a:rPr>
              <a:t>lưu</a:t>
            </a:r>
            <a:r>
              <a:rPr kumimoji="0" lang="en-US"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rPr>
              <a:t> ý: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Các</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thành</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viên</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không</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được</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tự</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ý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đổi</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thẻ</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cho</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nhau</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a:t>
            </a:r>
          </a:p>
        </p:txBody>
      </p:sp>
      <p:sp>
        <p:nvSpPr>
          <p:cNvPr id="9" name="TextBox 8">
            <a:extLst>
              <a:ext uri="{FF2B5EF4-FFF2-40B4-BE49-F238E27FC236}">
                <a16:creationId xmlns:a16="http://schemas.microsoft.com/office/drawing/2014/main" xmlns="" id="{3A536C34-630C-7F3F-43D0-5DA7A6272F07}"/>
              </a:ext>
            </a:extLst>
          </p:cNvPr>
          <p:cNvSpPr txBox="1">
            <a:spLocks noChangeArrowheads="1"/>
          </p:cNvSpPr>
          <p:nvPr/>
        </p:nvSpPr>
        <p:spPr bwMode="auto">
          <a:xfrm>
            <a:off x="2076050" y="4544094"/>
            <a:ext cx="98123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tabLst>
                <a:tab pos="4572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4572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4572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Trong</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thời</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gian</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2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phút</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bốn</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đội</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b="1" i="0" u="none" strike="noStrike" kern="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chơi</a:t>
            </a:r>
            <a:r>
              <a:rPr kumimoji="0" lang="en-US"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vi-VN"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thảo luận trả lời câu hỏi: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hãy</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nêu</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ý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nghĩa</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của</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các</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câu</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ca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dao</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tục</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ngữ</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r>
              <a:rPr kumimoji="0" lang="en-US" b="1" i="0" u="none" strike="noStrike" kern="1200" cap="none" spc="0" normalizeH="0" baseline="0" noProof="0" dirty="0" err="1">
                <a:ln>
                  <a:noFill/>
                </a:ln>
                <a:solidFill>
                  <a:prstClr val="black"/>
                </a:solidFill>
                <a:effectLst/>
                <a:uLnTx/>
                <a:uFillTx/>
                <a:latin typeface="#9Slide05 Brannboll Ny" panose="02000000000000000000" pitchFamily="2" charset="0"/>
              </a:rPr>
              <a:t>trên</a:t>
            </a:r>
            <a:r>
              <a:rPr kumimoji="0" lang="en-US" b="1" i="0" u="none" strike="noStrike" kern="1200" cap="none" spc="0" normalizeH="0" baseline="0" noProof="0" dirty="0">
                <a:ln>
                  <a:noFill/>
                </a:ln>
                <a:solidFill>
                  <a:prstClr val="black"/>
                </a:solidFill>
                <a:effectLst/>
                <a:uLnTx/>
                <a:uFillTx/>
                <a:latin typeface="#9Slide05 Brannboll Ny" panose="02000000000000000000" pitchFamily="2" charset="0"/>
              </a:rPr>
              <a:t>. </a:t>
            </a:r>
            <a:endParaRPr kumimoji="0" lang="en-US" b="1" i="0" u="none" strike="noStrike" kern="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endParaRPr>
          </a:p>
        </p:txBody>
      </p:sp>
      <p:sp>
        <p:nvSpPr>
          <p:cNvPr id="10" name="TextBox 9">
            <a:extLst>
              <a:ext uri="{FF2B5EF4-FFF2-40B4-BE49-F238E27FC236}">
                <a16:creationId xmlns:a16="http://schemas.microsoft.com/office/drawing/2014/main" xmlns="" id="{C864F986-3CA3-A028-516B-39BC88603E7F}"/>
              </a:ext>
            </a:extLst>
          </p:cNvPr>
          <p:cNvSpPr txBox="1">
            <a:spLocks noChangeArrowheads="1"/>
          </p:cNvSpPr>
          <p:nvPr/>
        </p:nvSpPr>
        <p:spPr bwMode="auto">
          <a:xfrm>
            <a:off x="1848791" y="5875031"/>
            <a:ext cx="98123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tabLst>
                <a:tab pos="4572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4572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4572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4572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457200" algn="l"/>
              </a:tabLst>
              <a:defRPr>
                <a:solidFill>
                  <a:schemeClr val="tx1"/>
                </a:solidFill>
                <a:latin typeface="Calibri" panose="020F050202020403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tab pos="457200" algn="l"/>
              </a:tabLst>
              <a:defRPr/>
            </a:pPr>
            <a:r>
              <a:rPr kumimoji="0" lang="en-US" altLang="en-US" b="1" i="0" u="none" strike="noStrike" kern="1200" cap="none" spc="0" normalizeH="0" baseline="0" noProof="0" dirty="0" err="1">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Kết</a:t>
            </a:r>
            <a:r>
              <a:rPr kumimoji="0" lang="en-US" altLang="en-US" b="1" i="0" u="none" strike="noStrike" kern="1200" cap="none" spc="0" normalizeH="0" baseline="0" noProof="0" dirty="0">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 </a:t>
            </a:r>
            <a:r>
              <a:rPr kumimoji="0" lang="en-US" altLang="en-US" b="1" i="0" u="none" strike="noStrike" kern="1200" cap="none" spc="0" normalizeH="0" baseline="0" noProof="0" dirty="0" err="1">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thúc</a:t>
            </a:r>
            <a:r>
              <a:rPr kumimoji="0" lang="en-US" altLang="en-US" b="1" i="0" u="none" strike="noStrike" kern="1200" cap="none" spc="0" normalizeH="0" baseline="0" noProof="0" dirty="0">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 2 </a:t>
            </a:r>
            <a:r>
              <a:rPr kumimoji="0" lang="en-US" altLang="en-US" b="1" i="0" u="none" strike="noStrike" kern="1200" cap="none" spc="0" normalizeH="0" baseline="0" noProof="0" dirty="0" err="1">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phút</a:t>
            </a:r>
            <a:r>
              <a:rPr kumimoji="0" lang="en-US" altLang="en-US" b="1" i="0" u="none" strike="noStrike" kern="1200" cap="none" spc="0" normalizeH="0" baseline="0" noProof="0" dirty="0">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 </a:t>
            </a:r>
            <a:r>
              <a:rPr kumimoji="0" lang="en-US" altLang="en-US" b="1" i="0" u="none" strike="noStrike" kern="1200" cap="none" spc="0" normalizeH="0" baseline="0" noProof="0" dirty="0" err="1">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đội</a:t>
            </a:r>
            <a:r>
              <a:rPr kumimoji="0" lang="en-US" altLang="en-US" b="1" i="0" u="none" strike="noStrike" kern="1200" cap="none" spc="0" normalizeH="0" baseline="0" noProof="0" dirty="0">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 </a:t>
            </a:r>
            <a:r>
              <a:rPr kumimoji="0" lang="vi-VN" altLang="en-US" b="1" i="0" u="none" strike="noStrike" kern="1200" cap="none" spc="0" normalizeH="0" baseline="0" noProof="0" dirty="0">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rPr>
              <a:t>trả lời nhanh, đúng là đội chiến thắng.</a:t>
            </a:r>
            <a:endParaRPr kumimoji="0" lang="en-US" altLang="en-US" b="1" i="0" u="none" strike="noStrike" kern="1200" cap="none" spc="0" normalizeH="0" baseline="0" noProof="0" dirty="0">
              <a:ln>
                <a:noFill/>
              </a:ln>
              <a:solidFill>
                <a:srgbClr val="FF0000"/>
              </a:solidFill>
              <a:effectLst/>
              <a:uLnTx/>
              <a:uFillTx/>
              <a:latin typeface="#9Slide05 Brannboll Ny" panose="02000000000000000000" pitchFamily="2" charset="0"/>
              <a:cs typeface="Arial" panose="020B0604020202020204" pitchFamily="34" charset="0"/>
              <a:sym typeface="Arial" panose="020B0604020202020204" pitchFamily="34" charset="0"/>
            </a:endParaRPr>
          </a:p>
        </p:txBody>
      </p:sp>
      <p:grpSp>
        <p:nvGrpSpPr>
          <p:cNvPr id="11" name="Group 10">
            <a:extLst>
              <a:ext uri="{FF2B5EF4-FFF2-40B4-BE49-F238E27FC236}">
                <a16:creationId xmlns:a16="http://schemas.microsoft.com/office/drawing/2014/main" xmlns="" id="{2454FAEF-CCC0-860A-B45D-4F96A25267E3}"/>
              </a:ext>
            </a:extLst>
          </p:cNvPr>
          <p:cNvGrpSpPr/>
          <p:nvPr/>
        </p:nvGrpSpPr>
        <p:grpSpPr>
          <a:xfrm>
            <a:off x="544364" y="2099768"/>
            <a:ext cx="1355725" cy="1106488"/>
            <a:chOff x="938213" y="1447800"/>
            <a:chExt cx="1355725" cy="1106488"/>
          </a:xfrm>
        </p:grpSpPr>
        <p:sp>
          <p:nvSpPr>
            <p:cNvPr id="12" name="Oval 11">
              <a:extLst>
                <a:ext uri="{FF2B5EF4-FFF2-40B4-BE49-F238E27FC236}">
                  <a16:creationId xmlns:a16="http://schemas.microsoft.com/office/drawing/2014/main" xmlns="" id="{A1B30516-1FBC-FE3B-AFEA-C4E081191DBA}"/>
                </a:ext>
              </a:extLst>
            </p:cNvPr>
            <p:cNvSpPr/>
            <p:nvPr/>
          </p:nvSpPr>
          <p:spPr>
            <a:xfrm>
              <a:off x="1042988" y="1495425"/>
              <a:ext cx="1058862" cy="1058863"/>
            </a:xfrm>
            <a:prstGeom prst="ellipse">
              <a:avLst/>
            </a:prstGeom>
            <a:solidFill>
              <a:sysClr val="window" lastClr="FFFFFF"/>
            </a:solidFill>
            <a:ln w="41275" cap="flat" cmpd="sng" algn="ctr">
              <a:solidFill>
                <a:srgbClr val="ED7D31"/>
              </a:solidFill>
              <a:prstDash val="solid"/>
              <a:miter lim="800000"/>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67" b="0" i="0" u="none" strike="noStrike" kern="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rPr>
                <a:t>1111</a:t>
              </a:r>
            </a:p>
          </p:txBody>
        </p:sp>
        <p:pic>
          <p:nvPicPr>
            <p:cNvPr id="13" name="Picture 2" descr="Các số đếm từ 1 đến 5">
              <a:extLst>
                <a:ext uri="{FF2B5EF4-FFF2-40B4-BE49-F238E27FC236}">
                  <a16:creationId xmlns:a16="http://schemas.microsoft.com/office/drawing/2014/main" xmlns="" id="{1E2F79F7-7796-CFFD-E711-8D13EB42A8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213" y="1447800"/>
              <a:ext cx="1355725"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a:extLst>
              <a:ext uri="{FF2B5EF4-FFF2-40B4-BE49-F238E27FC236}">
                <a16:creationId xmlns:a16="http://schemas.microsoft.com/office/drawing/2014/main" xmlns="" id="{B9D6F8CA-BFDF-5BC9-A04E-53793F808E74}"/>
              </a:ext>
            </a:extLst>
          </p:cNvPr>
          <p:cNvGrpSpPr/>
          <p:nvPr/>
        </p:nvGrpSpPr>
        <p:grpSpPr>
          <a:xfrm>
            <a:off x="593578" y="3254137"/>
            <a:ext cx="1212850" cy="1017588"/>
            <a:chOff x="814387" y="2758679"/>
            <a:chExt cx="1327150" cy="1186259"/>
          </a:xfrm>
        </p:grpSpPr>
        <p:sp>
          <p:nvSpPr>
            <p:cNvPr id="15" name="Oval 14">
              <a:extLst>
                <a:ext uri="{FF2B5EF4-FFF2-40B4-BE49-F238E27FC236}">
                  <a16:creationId xmlns:a16="http://schemas.microsoft.com/office/drawing/2014/main" xmlns="" id="{2FC35F2E-E51D-E43E-B563-FA7A007E23DB}"/>
                </a:ext>
              </a:extLst>
            </p:cNvPr>
            <p:cNvSpPr/>
            <p:nvPr/>
          </p:nvSpPr>
          <p:spPr>
            <a:xfrm>
              <a:off x="814387" y="2758679"/>
              <a:ext cx="1287463" cy="1186259"/>
            </a:xfrm>
            <a:prstGeom prst="ellipse">
              <a:avLst/>
            </a:prstGeom>
            <a:solidFill>
              <a:sysClr val="window" lastClr="FFFFFF"/>
            </a:solidFill>
            <a:ln w="41275" cap="flat" cmpd="sng" algn="ctr">
              <a:solidFill>
                <a:srgbClr val="FFC000"/>
              </a:solidFill>
              <a:prstDash val="solid"/>
              <a:miter lim="800000"/>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67" b="0" i="0" u="none" strike="noStrike" kern="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16" name="Picture 4" descr="Các số đếm từ 1 đến 5">
              <a:extLst>
                <a:ext uri="{FF2B5EF4-FFF2-40B4-BE49-F238E27FC236}">
                  <a16:creationId xmlns:a16="http://schemas.microsoft.com/office/drawing/2014/main" xmlns="" id="{1982D5EA-068D-4E56-8264-56D6D13A75D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4387" y="2933066"/>
              <a:ext cx="1327150" cy="99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16">
            <a:extLst>
              <a:ext uri="{FF2B5EF4-FFF2-40B4-BE49-F238E27FC236}">
                <a16:creationId xmlns:a16="http://schemas.microsoft.com/office/drawing/2014/main" xmlns="" id="{0B799A03-943E-FB95-7182-A7633DD77B95}"/>
              </a:ext>
            </a:extLst>
          </p:cNvPr>
          <p:cNvGrpSpPr/>
          <p:nvPr/>
        </p:nvGrpSpPr>
        <p:grpSpPr>
          <a:xfrm>
            <a:off x="602308" y="4460249"/>
            <a:ext cx="1382713" cy="1041813"/>
            <a:chOff x="607083" y="3928428"/>
            <a:chExt cx="1702070" cy="1284922"/>
          </a:xfrm>
        </p:grpSpPr>
        <p:sp>
          <p:nvSpPr>
            <p:cNvPr id="18" name="Oval 17">
              <a:extLst>
                <a:ext uri="{FF2B5EF4-FFF2-40B4-BE49-F238E27FC236}">
                  <a16:creationId xmlns:a16="http://schemas.microsoft.com/office/drawing/2014/main" xmlns="" id="{5EAED260-BE96-8248-938B-A37A518639B3}"/>
                </a:ext>
              </a:extLst>
            </p:cNvPr>
            <p:cNvSpPr/>
            <p:nvPr/>
          </p:nvSpPr>
          <p:spPr>
            <a:xfrm>
              <a:off x="719137" y="3928428"/>
              <a:ext cx="1382713" cy="1284922"/>
            </a:xfrm>
            <a:prstGeom prst="ellipse">
              <a:avLst/>
            </a:prstGeom>
            <a:solidFill>
              <a:sysClr val="window" lastClr="FFFFFF"/>
            </a:solidFill>
            <a:ln w="41275" cap="flat" cmpd="sng" algn="ctr">
              <a:solidFill>
                <a:srgbClr val="ED7D31"/>
              </a:solidFill>
              <a:prstDash val="solid"/>
              <a:miter lim="800000"/>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67" b="0" i="0" u="none" strike="noStrike" kern="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19" name="Picture 6" descr="Các số đếm từ 1 đến 5">
              <a:extLst>
                <a:ext uri="{FF2B5EF4-FFF2-40B4-BE49-F238E27FC236}">
                  <a16:creationId xmlns:a16="http://schemas.microsoft.com/office/drawing/2014/main" xmlns="" id="{B776CABB-958A-5F90-A5E9-DF3AFEA11A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083" y="4046538"/>
              <a:ext cx="170207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 name="Group 19">
            <a:extLst>
              <a:ext uri="{FF2B5EF4-FFF2-40B4-BE49-F238E27FC236}">
                <a16:creationId xmlns:a16="http://schemas.microsoft.com/office/drawing/2014/main" xmlns="" id="{270EBB7B-8139-ED9D-A25C-68978C5220C7}"/>
              </a:ext>
            </a:extLst>
          </p:cNvPr>
          <p:cNvGrpSpPr/>
          <p:nvPr/>
        </p:nvGrpSpPr>
        <p:grpSpPr>
          <a:xfrm>
            <a:off x="530871" y="5625721"/>
            <a:ext cx="1382713" cy="1130143"/>
            <a:chOff x="911225" y="5443538"/>
            <a:chExt cx="1382713" cy="1130143"/>
          </a:xfrm>
        </p:grpSpPr>
        <p:sp>
          <p:nvSpPr>
            <p:cNvPr id="21" name="Oval 20">
              <a:extLst>
                <a:ext uri="{FF2B5EF4-FFF2-40B4-BE49-F238E27FC236}">
                  <a16:creationId xmlns:a16="http://schemas.microsoft.com/office/drawing/2014/main" xmlns="" id="{F8E2D12E-05C9-FEC0-F2F9-AFB3E09202FB}"/>
                </a:ext>
              </a:extLst>
            </p:cNvPr>
            <p:cNvSpPr/>
            <p:nvPr/>
          </p:nvSpPr>
          <p:spPr>
            <a:xfrm>
              <a:off x="1065213" y="5443538"/>
              <a:ext cx="1058862" cy="1057275"/>
            </a:xfrm>
            <a:prstGeom prst="ellipse">
              <a:avLst/>
            </a:prstGeom>
            <a:solidFill>
              <a:sysClr val="window" lastClr="FFFFFF"/>
            </a:solidFill>
            <a:ln w="41275" cap="flat" cmpd="sng" algn="ctr">
              <a:solidFill>
                <a:srgbClr val="FFC000"/>
              </a:solidFill>
              <a:prstDash val="solid"/>
              <a:miter lim="800000"/>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67" b="0" i="0" u="none" strike="noStrike" kern="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22" name="Picture 8" descr="Các số đếm từ 1 đến 5">
              <a:extLst>
                <a:ext uri="{FF2B5EF4-FFF2-40B4-BE49-F238E27FC236}">
                  <a16:creationId xmlns:a16="http://schemas.microsoft.com/office/drawing/2014/main" xmlns="" id="{C2036677-DAA3-761C-874E-21654C56CF2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1225" y="5537043"/>
              <a:ext cx="1382713"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4 Minute Timer with Pop Music for Kids! Timer for Classroom, Toddlers, Home, Outdoors, Indoors!">
            <a:hlinkClick r:id="" action="ppaction://media"/>
            <a:extLst>
              <a:ext uri="{FF2B5EF4-FFF2-40B4-BE49-F238E27FC236}">
                <a16:creationId xmlns:a16="http://schemas.microsoft.com/office/drawing/2014/main" xmlns="" id="{A2E01C29-ED41-511E-9E50-2DC2C44ED513}"/>
              </a:ext>
            </a:extLst>
          </p:cNvPr>
          <p:cNvPicPr>
            <a:picLocks noChangeAspect="1"/>
          </p:cNvPicPr>
          <p:nvPr>
            <a:videoFile r:link="rId1"/>
            <p:extLst>
              <p:ext uri="{DAA4B4D4-6D71-4841-9C94-3DE7FCFB9230}">
                <p14:media xmlns:p14="http://schemas.microsoft.com/office/powerpoint/2010/main" r:embed="rId2">
                  <p14:trim st="120594"/>
                </p14:media>
              </p:ext>
            </p:extLst>
          </p:nvPr>
        </p:nvPicPr>
        <p:blipFill>
          <a:blip r:embed="rId9"/>
          <a:stretch>
            <a:fillRect/>
          </a:stretch>
        </p:blipFill>
        <p:spPr>
          <a:xfrm>
            <a:off x="4367275" y="834256"/>
            <a:ext cx="2469502" cy="1265511"/>
          </a:xfrm>
          <a:prstGeom prst="rect">
            <a:avLst/>
          </a:prstGeom>
          <a:ln>
            <a:noFill/>
          </a:ln>
          <a:effectLst>
            <a:glow rad="228600">
              <a:srgbClr val="FFFFFF">
                <a:alpha val="40000"/>
              </a:srgbClr>
            </a:glow>
          </a:effectLst>
          <a:scene3d>
            <a:camera prst="orthographicFront"/>
            <a:lightRig rig="threePt" dir="t">
              <a:rot lat="0" lon="0" rev="2100000"/>
            </a:lightRig>
          </a:scene3d>
          <a:sp3d>
            <a:bevelT w="152400" h="101600" prst="slope"/>
          </a:sp3d>
        </p:spPr>
      </p:pic>
    </p:spTree>
    <p:extLst>
      <p:ext uri="{BB962C8B-B14F-4D97-AF65-F5344CB8AC3E}">
        <p14:creationId xmlns:p14="http://schemas.microsoft.com/office/powerpoint/2010/main" val="48270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down)">
                                      <p:cBhvr>
                                        <p:cTn id="48" dur="500"/>
                                        <p:tgtEl>
                                          <p:spTgt spid="20"/>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arn(inVertical)">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23"/>
                                        </p:tgtEl>
                                      </p:cBhvr>
                                    </p:cmd>
                                  </p:childTnLst>
                                </p:cTn>
                              </p:par>
                            </p:childTnLst>
                          </p:cTn>
                        </p:par>
                      </p:childTnLst>
                    </p:cTn>
                  </p:par>
                  <p:par>
                    <p:cTn id="56" fill="hold">
                      <p:stCondLst>
                        <p:cond delay="indefinite"/>
                      </p:stCondLst>
                      <p:childTnLst>
                        <p:par>
                          <p:cTn id="57" fill="hold">
                            <p:stCondLst>
                              <p:cond delay="0"/>
                            </p:stCondLst>
                            <p:childTnLst>
                              <p:par>
                                <p:cTn id="58" presetID="1" presetClass="mediacall" presetSubtype="0" fill="hold" nodeType="clickEffect">
                                  <p:stCondLst>
                                    <p:cond delay="0"/>
                                  </p:stCondLst>
                                  <p:childTnLst>
                                    <p:cmd type="call" cmd="playFrom(0.0)">
                                      <p:cBhvr>
                                        <p:cTn id="59" dur="121660"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60" fill="hold" display="0">
                  <p:stCondLst>
                    <p:cond delay="indefinite"/>
                  </p:stCondLst>
                </p:cTn>
                <p:tgtEl>
                  <p:spTgt spid="23"/>
                </p:tgtEl>
              </p:cMediaNode>
            </p:video>
          </p:childTnLst>
        </p:cTn>
      </p:par>
    </p:tnLst>
    <p:bldLst>
      <p:bldP spid="5" grpId="0" animBg="1"/>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a:extLst>
              <a:ext uri="{FF2B5EF4-FFF2-40B4-BE49-F238E27FC236}">
                <a16:creationId xmlns:a16="http://schemas.microsoft.com/office/drawing/2014/main" xmlns="" id="{0DFDD576-3819-D575-C631-93374974D854}"/>
              </a:ext>
            </a:extLst>
          </p:cNvPr>
          <p:cNvSpPr/>
          <p:nvPr/>
        </p:nvSpPr>
        <p:spPr>
          <a:xfrm>
            <a:off x="141044" y="0"/>
            <a:ext cx="8159261" cy="809625"/>
          </a:xfrm>
          <a:prstGeom prst="plaque">
            <a:avLst/>
          </a:prstGeom>
          <a:solidFill>
            <a:srgbClr val="5B9BD5"/>
          </a:solidFill>
          <a:ln w="12700" cap="flat" cmpd="sng" algn="ctr">
            <a:solidFill>
              <a:srgbClr val="5B9BD5">
                <a:shade val="5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TRÒ CHƠI: ĐI TÌM ĐỒNG ĐỘI</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xmlns="" id="{83049294-9972-EEF0-9046-18166E229A48}"/>
              </a:ext>
            </a:extLst>
          </p:cNvPr>
          <p:cNvPicPr>
            <a:picLocks noChangeAspect="1"/>
          </p:cNvPicPr>
          <p:nvPr/>
        </p:nvPicPr>
        <p:blipFill>
          <a:blip r:embed="rId2"/>
          <a:srcRect/>
          <a:stretch>
            <a:fillRect/>
          </a:stretch>
        </p:blipFill>
        <p:spPr bwMode="auto">
          <a:xfrm>
            <a:off x="8384343" y="-1215"/>
            <a:ext cx="3807657" cy="1320349"/>
          </a:xfrm>
          <a:prstGeom prst="rect">
            <a:avLst/>
          </a:prstGeom>
          <a:noFill/>
          <a:ln w="9525">
            <a:noFill/>
            <a:miter lim="800000"/>
            <a:headEnd/>
            <a:tailEnd/>
          </a:ln>
        </p:spPr>
      </p:pic>
      <p:sp>
        <p:nvSpPr>
          <p:cNvPr id="11" name="TextBox 10">
            <a:extLst>
              <a:ext uri="{FF2B5EF4-FFF2-40B4-BE49-F238E27FC236}">
                <a16:creationId xmlns:a16="http://schemas.microsoft.com/office/drawing/2014/main" xmlns="" id="{06AD4CA8-FBE8-8542-8B92-B5F491B8A21E}"/>
              </a:ext>
            </a:extLst>
          </p:cNvPr>
          <p:cNvSpPr txBox="1"/>
          <p:nvPr/>
        </p:nvSpPr>
        <p:spPr>
          <a:xfrm>
            <a:off x="264826" y="1068611"/>
            <a:ext cx="11662348" cy="5632311"/>
          </a:xfrm>
          <a:prstGeom prst="rect">
            <a:avLst/>
          </a:prstGeom>
          <a:noFill/>
          <a:ln w="38100">
            <a:solidFill>
              <a:schemeClr val="accent1"/>
            </a:solidFill>
          </a:ln>
        </p:spPr>
        <p:txBody>
          <a:bodyPr wrap="square">
            <a:spAutoFit/>
          </a:bodyPr>
          <a:lstStyle/>
          <a:p>
            <a:pPr algn="just"/>
            <a:r>
              <a:rPr lang="vi-VN" sz="2000" b="0" i="0" dirty="0">
                <a:solidFill>
                  <a:srgbClr val="000000"/>
                </a:solidFill>
                <a:effectLst/>
                <a:latin typeface="+mj-lt"/>
              </a:rPr>
              <a:t> </a:t>
            </a:r>
            <a:r>
              <a:rPr lang="vi-VN" sz="2000" b="1" i="0" dirty="0">
                <a:solidFill>
                  <a:srgbClr val="FF0000"/>
                </a:solidFill>
                <a:effectLst/>
                <a:latin typeface="+mj-lt"/>
              </a:rPr>
              <a:t>“Chị ngã em nâng”: </a:t>
            </a:r>
            <a:r>
              <a:rPr lang="vi-VN" sz="2000" b="0" i="0" dirty="0">
                <a:solidFill>
                  <a:srgbClr val="000000"/>
                </a:solidFill>
                <a:effectLst/>
                <a:latin typeface="+mj-lt"/>
              </a:rPr>
              <a:t>trước hết mang ý nghĩa tả thực. Khi chị ngã thì em sẽ là người đỡ chị dậy. Nhưng ý nghĩa sâu xa của câu tục ngữ muốn nói đến tình cảm của hai chị em trong gia đình luôn luôn phải tương trợ giúp đỡ nhau trong mọi hoàn cảnh. Khi một người gặp phải khó khăn, người còn lại sẽ không ngại giúp đỡ, bảo vệ.</a:t>
            </a:r>
          </a:p>
          <a:p>
            <a:pPr algn="just"/>
            <a:r>
              <a:rPr lang="vi-VN" sz="2000" b="1" i="0" dirty="0">
                <a:solidFill>
                  <a:srgbClr val="FF0000"/>
                </a:solidFill>
                <a:effectLst/>
                <a:latin typeface="+mj-lt"/>
              </a:rPr>
              <a:t>-   “Anh em như thể tay chân </a:t>
            </a:r>
          </a:p>
          <a:p>
            <a:pPr algn="just"/>
            <a:r>
              <a:rPr lang="vi-VN" sz="2000" b="1" i="0" dirty="0">
                <a:solidFill>
                  <a:srgbClr val="FF0000"/>
                </a:solidFill>
                <a:effectLst/>
                <a:latin typeface="+mj-lt"/>
              </a:rPr>
              <a:t>Rách lành đùm bọc, dở hay đỡ đần.”</a:t>
            </a:r>
          </a:p>
          <a:p>
            <a:pPr algn="just"/>
            <a:r>
              <a:rPr lang="vi-VN" sz="2000" b="0" i="0" dirty="0">
                <a:solidFill>
                  <a:srgbClr val="000000"/>
                </a:solidFill>
                <a:effectLst/>
                <a:latin typeface="+mj-lt"/>
              </a:rPr>
              <a:t>Có nghĩa là anh em phải yêu thương, đùm bọc, san sẻ với nhau. Rách và lành là hai từ tượng trưng cho hai hoàn cảnh sống khác nhau. Rách muốn nói đến cuộc sống khó khăn, nghèo khổ, còn lành là cuộc sống đủ đầy sung túc.</a:t>
            </a:r>
          </a:p>
          <a:p>
            <a:pPr algn="just"/>
            <a:r>
              <a:rPr lang="vi-VN" sz="2000" b="1" i="0" dirty="0">
                <a:solidFill>
                  <a:srgbClr val="FF0000"/>
                </a:solidFill>
                <a:effectLst/>
                <a:latin typeface="+mj-lt"/>
              </a:rPr>
              <a:t>- “Khôn ngoan đối đáp người ngoài </a:t>
            </a:r>
          </a:p>
          <a:p>
            <a:pPr algn="just"/>
            <a:r>
              <a:rPr lang="vi-VN" sz="2000" b="1" i="0" dirty="0">
                <a:solidFill>
                  <a:srgbClr val="FF0000"/>
                </a:solidFill>
                <a:effectLst/>
                <a:latin typeface="+mj-lt"/>
              </a:rPr>
              <a:t>Gà cùng một mẹ chớ hoài đá nhau.”</a:t>
            </a:r>
          </a:p>
          <a:p>
            <a:pPr algn="just"/>
            <a:r>
              <a:rPr lang="vi-VN" sz="2000" b="0" i="0" dirty="0">
                <a:solidFill>
                  <a:srgbClr val="000000"/>
                </a:solidFill>
                <a:effectLst/>
                <a:latin typeface="+mj-lt"/>
              </a:rPr>
              <a:t>Giảng giải đạo lý giữa người với người ở trên đời. Anh em một nhà thương yêu, giúp đỡ nhau còn không kịp chứ hãm hại và ghét bỏ nhau để làm gì. Người xưa vẫn nói “Một giọt máu đào hơn ao nước lã”, người trong nhà nên yêu thương và đoàn kết. Anh chị em do một mẹ sinh ra đều mang một sợi dây liên kết gọi là “huyết thống”. Việc chăm sóc và che chở nhau là trách nhiệm của mỗi thành viên.</a:t>
            </a:r>
          </a:p>
          <a:p>
            <a:pPr algn="just"/>
            <a:r>
              <a:rPr lang="vi-VN" sz="2000" b="1" i="0" dirty="0">
                <a:solidFill>
                  <a:srgbClr val="FF0000"/>
                </a:solidFill>
                <a:effectLst/>
                <a:latin typeface="+mj-lt"/>
              </a:rPr>
              <a:t>- “Anh em trên kính dưới nhường </a:t>
            </a:r>
          </a:p>
          <a:p>
            <a:pPr algn="just"/>
            <a:r>
              <a:rPr lang="vi-VN" sz="2000" b="1" i="0" dirty="0">
                <a:solidFill>
                  <a:srgbClr val="FF0000"/>
                </a:solidFill>
                <a:effectLst/>
                <a:latin typeface="+mj-lt"/>
              </a:rPr>
              <a:t>Là nhà có phúc, mọi đường yên vui.”</a:t>
            </a:r>
          </a:p>
          <a:p>
            <a:pPr algn="just"/>
            <a:r>
              <a:rPr lang="vi-VN" sz="2000" b="0" i="0" dirty="0">
                <a:solidFill>
                  <a:srgbClr val="000000"/>
                </a:solidFill>
                <a:effectLst/>
                <a:latin typeface="+mj-lt"/>
              </a:rPr>
              <a:t>Là nhà có phúc mọi đường yên vui. Ý nghĩa của câu này là anh em trong nhà mà yêu thương nhường nhịn lẫn nhau thì trong nhà sẽ luôn yên vui và êm ấm. Chớ điều chếch lệch người ta chê cười.</a:t>
            </a:r>
          </a:p>
        </p:txBody>
      </p:sp>
    </p:spTree>
    <p:extLst>
      <p:ext uri="{BB962C8B-B14F-4D97-AF65-F5344CB8AC3E}">
        <p14:creationId xmlns:p14="http://schemas.microsoft.com/office/powerpoint/2010/main" val="1487126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1-原创素材\1_mm1102\PPT\PPT_014\materaials\pageimg_g15.png">
            <a:extLst>
              <a:ext uri="{FF2B5EF4-FFF2-40B4-BE49-F238E27FC236}">
                <a16:creationId xmlns:a16="http://schemas.microsoft.com/office/drawing/2014/main" xmlns="" id="{2EDE9F5A-FF8E-7E00-EE1D-B121FC6768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520700"/>
            <a:ext cx="13803313" cy="727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2">
            <a:extLst>
              <a:ext uri="{FF2B5EF4-FFF2-40B4-BE49-F238E27FC236}">
                <a16:creationId xmlns:a16="http://schemas.microsoft.com/office/drawing/2014/main" xmlns="" id="{E68079CC-B4F5-4BD4-55E0-24E8ED3EE2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338" y="509588"/>
            <a:ext cx="3810001"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14">
            <a:extLst>
              <a:ext uri="{FF2B5EF4-FFF2-40B4-BE49-F238E27FC236}">
                <a16:creationId xmlns:a16="http://schemas.microsoft.com/office/drawing/2014/main" xmlns="" id="{5B0974A7-17EB-11D7-D52B-CC3434EE23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1800" y="-241300"/>
            <a:ext cx="15906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xmlns="" id="{EC4E3A04-B817-EB52-9E31-47D6A4DE32F3}"/>
              </a:ext>
            </a:extLst>
          </p:cNvPr>
          <p:cNvSpPr>
            <a:spLocks noChangeArrowheads="1"/>
          </p:cNvSpPr>
          <p:nvPr/>
        </p:nvSpPr>
        <p:spPr bwMode="auto">
          <a:xfrm>
            <a:off x="47625" y="1160463"/>
            <a:ext cx="31940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Times New Roman" panose="02020603050405020304" pitchFamily="18" charset="0"/>
              </a:defRPr>
            </a:lvl1pPr>
            <a:lvl2pPr marL="742950" indent="-285750" defTabSz="457200">
              <a:spcBef>
                <a:spcPct val="20000"/>
              </a:spcBef>
              <a:buChar char="–"/>
              <a:defRPr sz="2800">
                <a:solidFill>
                  <a:schemeClr val="tx1"/>
                </a:solidFill>
                <a:latin typeface="Times New Roman" panose="02020603050405020304" pitchFamily="18" charset="0"/>
              </a:defRPr>
            </a:lvl2pPr>
            <a:lvl3pPr marL="1143000" indent="-228600" defTabSz="457200">
              <a:spcBef>
                <a:spcPct val="20000"/>
              </a:spcBef>
              <a:buChar char="•"/>
              <a:defRPr sz="2400">
                <a:solidFill>
                  <a:schemeClr val="tx1"/>
                </a:solidFill>
                <a:latin typeface="Times New Roman" panose="02020603050405020304" pitchFamily="18" charset="0"/>
              </a:defRPr>
            </a:lvl3pPr>
            <a:lvl4pPr marL="1600200" indent="-228600" defTabSz="457200">
              <a:spcBef>
                <a:spcPct val="20000"/>
              </a:spcBef>
              <a:buChar char="–"/>
              <a:defRPr sz="2000">
                <a:solidFill>
                  <a:schemeClr val="tx1"/>
                </a:solidFill>
                <a:latin typeface="Times New Roman" panose="02020603050405020304" pitchFamily="18" charset="0"/>
              </a:defRPr>
            </a:lvl4pPr>
            <a:lvl5pPr marL="2057400" indent="-228600" defTabSz="457200">
              <a:spcBef>
                <a:spcPct val="20000"/>
              </a:spcBef>
              <a:buChar char="»"/>
              <a:defRPr sz="2000">
                <a:solidFill>
                  <a:schemeClr val="tx1"/>
                </a:solidFill>
                <a:latin typeface="Times New Roman" panose="02020603050405020304"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FontTx/>
              <a:buNone/>
            </a:pPr>
            <a:r>
              <a:rPr lang="en-US" altLang="en-US" sz="2800" b="1" dirty="0">
                <a:solidFill>
                  <a:srgbClr val="FF0000"/>
                </a:solidFill>
                <a:ea typeface="微软雅黑" panose="020B0503020204020204" pitchFamily="34" charset="-122"/>
                <a:cs typeface="Times New Roman" panose="02020603050405020304" pitchFamily="18" charset="0"/>
              </a:rPr>
              <a:t>AI THÔNG MINH HƠN HỌC SINH LỚP </a:t>
            </a:r>
            <a:r>
              <a:rPr lang="vi-VN" altLang="en-US" sz="2800" b="1" dirty="0">
                <a:solidFill>
                  <a:srgbClr val="FF0000"/>
                </a:solidFill>
                <a:ea typeface="微软雅黑" panose="020B0503020204020204" pitchFamily="34" charset="-122"/>
                <a:cs typeface="Times New Roman" panose="02020603050405020304" pitchFamily="18" charset="0"/>
              </a:rPr>
              <a:t>7</a:t>
            </a:r>
            <a:endParaRPr lang="en-US" altLang="en-US" sz="2800" b="1" dirty="0">
              <a:solidFill>
                <a:srgbClr val="FF0000"/>
              </a:solidFill>
              <a:ea typeface="微软雅黑" panose="020B0503020204020204" pitchFamily="34" charset="-122"/>
              <a:cs typeface="Times New Roman" panose="02020603050405020304" pitchFamily="18" charset="0"/>
            </a:endParaRPr>
          </a:p>
        </p:txBody>
      </p:sp>
      <p:pic>
        <p:nvPicPr>
          <p:cNvPr id="8" name="Picture 2">
            <a:extLst>
              <a:ext uri="{FF2B5EF4-FFF2-40B4-BE49-F238E27FC236}">
                <a16:creationId xmlns:a16="http://schemas.microsoft.com/office/drawing/2014/main" xmlns="" id="{A36B4C22-2534-1277-C40C-A3D6CCE75C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6878" t="53352" r="11679"/>
          <a:stretch>
            <a:fillRect/>
          </a:stretch>
        </p:blipFill>
        <p:spPr bwMode="auto">
          <a:xfrm>
            <a:off x="4060825" y="3179763"/>
            <a:ext cx="7040563"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AutoShape 7">
            <a:extLst>
              <a:ext uri="{FF2B5EF4-FFF2-40B4-BE49-F238E27FC236}">
                <a16:creationId xmlns:a16="http://schemas.microsoft.com/office/drawing/2014/main" xmlns="" id="{A1619D8C-8623-C10E-970B-2ACE7ECEA421}"/>
              </a:ext>
            </a:extLst>
          </p:cNvPr>
          <p:cNvSpPr>
            <a:spLocks noChangeArrowheads="1"/>
          </p:cNvSpPr>
          <p:nvPr/>
        </p:nvSpPr>
        <p:spPr bwMode="auto">
          <a:xfrm>
            <a:off x="3625851" y="908050"/>
            <a:ext cx="3875088" cy="2133600"/>
          </a:xfrm>
          <a:prstGeom prst="cloudCallout">
            <a:avLst>
              <a:gd name="adj1" fmla="val -17685"/>
              <a:gd name="adj2" fmla="val 85880"/>
            </a:avLst>
          </a:prstGeom>
          <a:solidFill>
            <a:srgbClr val="FFCCFF"/>
          </a:solidFill>
          <a:ln w="9525">
            <a:solidFill>
              <a:srgbClr val="000000"/>
            </a:solidFill>
            <a:round/>
            <a:headEnd/>
            <a:tailEnd/>
          </a:ln>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0" fontAlgn="base" hangingPunct="0">
              <a:spcBef>
                <a:spcPct val="0"/>
              </a:spcBef>
              <a:spcAft>
                <a:spcPct val="0"/>
              </a:spcAft>
              <a:buFontTx/>
              <a:buNone/>
            </a:pPr>
            <a:r>
              <a:rPr lang="vi-VN" sz="2000" b="0" i="0" dirty="0">
                <a:solidFill>
                  <a:srgbClr val="000000"/>
                </a:solidFill>
                <a:effectLst/>
                <a:latin typeface="#9Slide05 Brannboll Ny" panose="02000000000000000000" pitchFamily="2" charset="0"/>
              </a:rPr>
              <a:t>Theo bạn, quyền và nghĩa vụ của anh chị em trong gia đình được thể hiện như thế nào trong các câu ca dao, tục ngữ trên?</a:t>
            </a:r>
            <a:endParaRPr lang="en-US" altLang="en-US" sz="2000" dirty="0">
              <a:solidFill>
                <a:srgbClr val="000000"/>
              </a:solidFill>
              <a:latin typeface="#9Slide05 Brannboll Ny" panose="02000000000000000000" pitchFamily="2" charset="0"/>
              <a:cs typeface="Times New Roman" panose="02020603050405020304" pitchFamily="18" charset="0"/>
            </a:endParaRPr>
          </a:p>
        </p:txBody>
      </p:sp>
      <p:sp>
        <p:nvSpPr>
          <p:cNvPr id="10" name="AutoShape 7">
            <a:extLst>
              <a:ext uri="{FF2B5EF4-FFF2-40B4-BE49-F238E27FC236}">
                <a16:creationId xmlns:a16="http://schemas.microsoft.com/office/drawing/2014/main" xmlns="" id="{D67428DD-1111-588F-EF8B-653004AE59A5}"/>
              </a:ext>
            </a:extLst>
          </p:cNvPr>
          <p:cNvSpPr>
            <a:spLocks noChangeArrowheads="1"/>
          </p:cNvSpPr>
          <p:nvPr/>
        </p:nvSpPr>
        <p:spPr bwMode="auto">
          <a:xfrm>
            <a:off x="8270875" y="669925"/>
            <a:ext cx="3768725" cy="2181225"/>
          </a:xfrm>
          <a:prstGeom prst="cloudCallout">
            <a:avLst>
              <a:gd name="adj1" fmla="val -17685"/>
              <a:gd name="adj2" fmla="val 85880"/>
            </a:avLst>
          </a:prstGeom>
          <a:solidFill>
            <a:srgbClr val="EBF1DE"/>
          </a:solidFill>
          <a:ln w="9525">
            <a:solidFill>
              <a:srgbClr val="000000"/>
            </a:solidFill>
            <a:round/>
            <a:headEnd/>
            <a:tailEnd/>
          </a:ln>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vi-VN" altLang="en-US"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endParaRPr kumimoji="0" lang="en-US" altLang="en-US" sz="2000" b="1" i="1" u="none" strike="noStrike" kern="0" cap="none" spc="0" normalizeH="0" baseline="0" noProof="0" dirty="0">
              <a:ln>
                <a:noFill/>
              </a:ln>
              <a:solidFill>
                <a:srgbClr val="A50021"/>
              </a:solidFill>
              <a:effectLst/>
              <a:uLnTx/>
              <a:uFillTx/>
              <a:latin typeface="Times New Roman" panose="02020603050405020304" pitchFamily="18" charset="0"/>
            </a:endParaRPr>
          </a:p>
        </p:txBody>
      </p:sp>
      <p:sp>
        <p:nvSpPr>
          <p:cNvPr id="11" name="TextBox 10">
            <a:extLst>
              <a:ext uri="{FF2B5EF4-FFF2-40B4-BE49-F238E27FC236}">
                <a16:creationId xmlns:a16="http://schemas.microsoft.com/office/drawing/2014/main" xmlns="" id="{DDC46CA7-6994-D255-DDAD-C274244A78F2}"/>
              </a:ext>
            </a:extLst>
          </p:cNvPr>
          <p:cNvSpPr txBox="1"/>
          <p:nvPr/>
        </p:nvSpPr>
        <p:spPr>
          <a:xfrm>
            <a:off x="9525" y="4179888"/>
            <a:ext cx="4729163" cy="2308324"/>
          </a:xfrm>
          <a:prstGeom prst="rect">
            <a:avLst/>
          </a:prstGeom>
          <a:solidFill>
            <a:srgbClr val="FFFFFF">
              <a:lumMod val="95000"/>
            </a:srgbClr>
          </a:solid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LUẬT CHƠI: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Nhóm</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hai</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bạn</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trả</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lời</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câu</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hỏi</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của</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nhau</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về</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vi-VN"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quyền và nghĩa vụ của anh chị em trong gia đình</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Thời</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gian</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chuẩn</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bị</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1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phút</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Thời</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gian</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trình</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bày</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2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phút</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p>
        </p:txBody>
      </p:sp>
      <p:sp>
        <p:nvSpPr>
          <p:cNvPr id="12" name="WordArt 8">
            <a:extLst>
              <a:ext uri="{FF2B5EF4-FFF2-40B4-BE49-F238E27FC236}">
                <a16:creationId xmlns:a16="http://schemas.microsoft.com/office/drawing/2014/main" xmlns="" id="{09CD7627-D9F7-2F99-16BC-AB6DD1AF2868}"/>
              </a:ext>
            </a:extLst>
          </p:cNvPr>
          <p:cNvSpPr>
            <a:spLocks noChangeArrowheads="1" noChangeShapeType="1" noTextEdit="1"/>
          </p:cNvSpPr>
          <p:nvPr/>
        </p:nvSpPr>
        <p:spPr bwMode="auto">
          <a:xfrm>
            <a:off x="3043238" y="-63500"/>
            <a:ext cx="5567362" cy="971550"/>
          </a:xfrm>
          <a:prstGeom prst="rect">
            <a:avLst/>
          </a:prstGeom>
        </p:spPr>
        <p:txBody>
          <a:bodyPr wrap="none" fromWordArt="1">
            <a:prstTxWarp prst="textWave2">
              <a:avLst>
                <a:gd name="adj1" fmla="val 13005"/>
                <a:gd name="adj2" fmla="val 0"/>
              </a:avLst>
            </a:prstTxWarp>
          </a:bodyPr>
          <a:lstStyle/>
          <a:p>
            <a:pPr algn="ctr" eaLnBrk="0" fontAlgn="base" hangingPunct="0">
              <a:spcBef>
                <a:spcPct val="0"/>
              </a:spcBef>
              <a:spcAft>
                <a:spcPct val="0"/>
              </a:spcAft>
            </a:pPr>
            <a:r>
              <a:rPr lang="en-US" sz="4400" b="1" kern="10" dirty="0">
                <a:ln w="9525">
                  <a:solidFill>
                    <a:srgbClr val="FF0000"/>
                  </a:solidFill>
                  <a:round/>
                  <a:headEnd/>
                  <a:tailEnd/>
                </a:ln>
                <a:solidFill>
                  <a:srgbClr val="0000FF"/>
                </a:solidFill>
                <a:latin typeface="Times New Roman" panose="02020603050405020304" pitchFamily="18" charset="0"/>
                <a:cs typeface="Times New Roman" panose="02020603050405020304" pitchFamily="18" charset="0"/>
              </a:rPr>
              <a:t>ĐOÁN Ý ĐỒNG ĐỘI</a:t>
            </a:r>
          </a:p>
        </p:txBody>
      </p:sp>
    </p:spTree>
    <p:extLst>
      <p:ext uri="{BB962C8B-B14F-4D97-AF65-F5344CB8AC3E}">
        <p14:creationId xmlns:p14="http://schemas.microsoft.com/office/powerpoint/2010/main" val="358788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1500"/>
                                        <p:tgtEl>
                                          <p:spTgt spid="4"/>
                                        </p:tgtEl>
                                      </p:cBhvr>
                                    </p:animEffect>
                                  </p:childTnLst>
                                </p:cTn>
                              </p:par>
                              <p:par>
                                <p:cTn id="8" presetID="3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 calcmode="lin" valueType="num">
                                      <p:cBhvr>
                                        <p:cTn id="12" dur="1000" fill="hold"/>
                                        <p:tgtEl>
                                          <p:spTgt spid="5"/>
                                        </p:tgtEl>
                                        <p:attrNameLst>
                                          <p:attrName>style.rotation</p:attrName>
                                        </p:attrNameLst>
                                      </p:cBhvr>
                                      <p:tavLst>
                                        <p:tav tm="0">
                                          <p:val>
                                            <p:fltVal val="90"/>
                                          </p:val>
                                        </p:tav>
                                        <p:tav tm="100000">
                                          <p:val>
                                            <p:fltVal val="0"/>
                                          </p:val>
                                        </p:tav>
                                      </p:tavLst>
                                    </p:anim>
                                    <p:animEffect transition="in" filter="fade">
                                      <p:cBhvr>
                                        <p:cTn id="13" dur="1000"/>
                                        <p:tgtEl>
                                          <p:spTgt spid="5"/>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1-原创素材\1_mm1102\PPT\PPT_014\materaials\pageimg_g15.png">
            <a:extLst>
              <a:ext uri="{FF2B5EF4-FFF2-40B4-BE49-F238E27FC236}">
                <a16:creationId xmlns:a16="http://schemas.microsoft.com/office/drawing/2014/main" xmlns="" id="{2EDE9F5A-FF8E-7E00-EE1D-B121FC6768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520700"/>
            <a:ext cx="13803313" cy="727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2">
            <a:extLst>
              <a:ext uri="{FF2B5EF4-FFF2-40B4-BE49-F238E27FC236}">
                <a16:creationId xmlns:a16="http://schemas.microsoft.com/office/drawing/2014/main" xmlns="" id="{E68079CC-B4F5-4BD4-55E0-24E8ED3EE2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338" y="509588"/>
            <a:ext cx="3810001"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14">
            <a:extLst>
              <a:ext uri="{FF2B5EF4-FFF2-40B4-BE49-F238E27FC236}">
                <a16:creationId xmlns:a16="http://schemas.microsoft.com/office/drawing/2014/main" xmlns="" id="{5B0974A7-17EB-11D7-D52B-CC3434EE23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1800" y="-241300"/>
            <a:ext cx="15906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xmlns="" id="{EC4E3A04-B817-EB52-9E31-47D6A4DE32F3}"/>
              </a:ext>
            </a:extLst>
          </p:cNvPr>
          <p:cNvSpPr>
            <a:spLocks noChangeArrowheads="1"/>
          </p:cNvSpPr>
          <p:nvPr/>
        </p:nvSpPr>
        <p:spPr bwMode="auto">
          <a:xfrm>
            <a:off x="47625" y="1160463"/>
            <a:ext cx="31940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Times New Roman" panose="02020603050405020304" pitchFamily="18" charset="0"/>
              </a:defRPr>
            </a:lvl1pPr>
            <a:lvl2pPr marL="742950" indent="-285750" defTabSz="457200">
              <a:spcBef>
                <a:spcPct val="20000"/>
              </a:spcBef>
              <a:buChar char="–"/>
              <a:defRPr sz="2800">
                <a:solidFill>
                  <a:schemeClr val="tx1"/>
                </a:solidFill>
                <a:latin typeface="Times New Roman" panose="02020603050405020304" pitchFamily="18" charset="0"/>
              </a:defRPr>
            </a:lvl2pPr>
            <a:lvl3pPr marL="1143000" indent="-228600" defTabSz="457200">
              <a:spcBef>
                <a:spcPct val="20000"/>
              </a:spcBef>
              <a:buChar char="•"/>
              <a:defRPr sz="2400">
                <a:solidFill>
                  <a:schemeClr val="tx1"/>
                </a:solidFill>
                <a:latin typeface="Times New Roman" panose="02020603050405020304" pitchFamily="18" charset="0"/>
              </a:defRPr>
            </a:lvl3pPr>
            <a:lvl4pPr marL="1600200" indent="-228600" defTabSz="457200">
              <a:spcBef>
                <a:spcPct val="20000"/>
              </a:spcBef>
              <a:buChar char="–"/>
              <a:defRPr sz="2000">
                <a:solidFill>
                  <a:schemeClr val="tx1"/>
                </a:solidFill>
                <a:latin typeface="Times New Roman" panose="02020603050405020304" pitchFamily="18" charset="0"/>
              </a:defRPr>
            </a:lvl4pPr>
            <a:lvl5pPr marL="2057400" indent="-228600" defTabSz="457200">
              <a:spcBef>
                <a:spcPct val="20000"/>
              </a:spcBef>
              <a:buChar char="»"/>
              <a:defRPr sz="2000">
                <a:solidFill>
                  <a:schemeClr val="tx1"/>
                </a:solidFill>
                <a:latin typeface="Times New Roman" panose="02020603050405020304"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AI THÔNG MINH HƠN HỌC SINH LỚP </a:t>
            </a:r>
            <a:r>
              <a:rPr kumimoji="0" lang="vi-VN"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7</a:t>
            </a: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8" name="Picture 2">
            <a:extLst>
              <a:ext uri="{FF2B5EF4-FFF2-40B4-BE49-F238E27FC236}">
                <a16:creationId xmlns:a16="http://schemas.microsoft.com/office/drawing/2014/main" xmlns="" id="{A36B4C22-2534-1277-C40C-A3D6CCE75C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6878" t="53352" r="11679"/>
          <a:stretch>
            <a:fillRect/>
          </a:stretch>
        </p:blipFill>
        <p:spPr bwMode="auto">
          <a:xfrm>
            <a:off x="4060825" y="3179763"/>
            <a:ext cx="7040563"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AutoShape 7">
            <a:extLst>
              <a:ext uri="{FF2B5EF4-FFF2-40B4-BE49-F238E27FC236}">
                <a16:creationId xmlns:a16="http://schemas.microsoft.com/office/drawing/2014/main" xmlns="" id="{A1619D8C-8623-C10E-970B-2ACE7ECEA421}"/>
              </a:ext>
            </a:extLst>
          </p:cNvPr>
          <p:cNvSpPr>
            <a:spLocks noChangeArrowheads="1"/>
          </p:cNvSpPr>
          <p:nvPr/>
        </p:nvSpPr>
        <p:spPr bwMode="auto">
          <a:xfrm>
            <a:off x="3625851" y="908050"/>
            <a:ext cx="3875088" cy="2133600"/>
          </a:xfrm>
          <a:prstGeom prst="cloudCallout">
            <a:avLst>
              <a:gd name="adj1" fmla="val -17685"/>
              <a:gd name="adj2" fmla="val 85880"/>
            </a:avLst>
          </a:prstGeom>
          <a:solidFill>
            <a:srgbClr val="FFCCFF"/>
          </a:solidFill>
          <a:ln w="9525">
            <a:solidFill>
              <a:srgbClr val="000000"/>
            </a:solidFill>
            <a:round/>
            <a:headEnd/>
            <a:tailEnd/>
          </a:ln>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9Slide05 Brannboll Ny" panose="02000000000000000000" pitchFamily="2" charset="0"/>
                <a:ea typeface="+mn-ea"/>
                <a:cs typeface="+mn-cs"/>
              </a:rPr>
              <a:t>Theo bạn, quyền và nghĩa vụ của anh chị em trong gia đình được thể hiện như thế nào trong các câu ca dao, tục ngữ trên?</a:t>
            </a:r>
            <a:endParaRPr kumimoji="0" lang="en-US" altLang="en-US" sz="2000" b="0" i="0" u="none" strike="noStrike" kern="1200" cap="none" spc="0" normalizeH="0" baseline="0" noProof="0" dirty="0">
              <a:ln>
                <a:noFill/>
              </a:ln>
              <a:solidFill>
                <a:srgbClr val="000000"/>
              </a:solidFill>
              <a:effectLst/>
              <a:uLnTx/>
              <a:uFillTx/>
              <a:latin typeface="#9Slide05 Brannboll Ny" panose="02000000000000000000" pitchFamily="2" charset="0"/>
              <a:ea typeface="+mn-ea"/>
              <a:cs typeface="Times New Roman" panose="02020603050405020304" pitchFamily="18" charset="0"/>
            </a:endParaRPr>
          </a:p>
        </p:txBody>
      </p:sp>
      <p:sp>
        <p:nvSpPr>
          <p:cNvPr id="10" name="AutoShape 7">
            <a:extLst>
              <a:ext uri="{FF2B5EF4-FFF2-40B4-BE49-F238E27FC236}">
                <a16:creationId xmlns:a16="http://schemas.microsoft.com/office/drawing/2014/main" xmlns="" id="{D67428DD-1111-588F-EF8B-653004AE59A5}"/>
              </a:ext>
            </a:extLst>
          </p:cNvPr>
          <p:cNvSpPr>
            <a:spLocks noChangeArrowheads="1"/>
          </p:cNvSpPr>
          <p:nvPr/>
        </p:nvSpPr>
        <p:spPr bwMode="auto">
          <a:xfrm>
            <a:off x="6940470" y="434520"/>
            <a:ext cx="5203905" cy="2836186"/>
          </a:xfrm>
          <a:prstGeom prst="cloudCallout">
            <a:avLst>
              <a:gd name="adj1" fmla="val -17685"/>
              <a:gd name="adj2" fmla="val 85880"/>
            </a:avLst>
          </a:prstGeom>
          <a:solidFill>
            <a:srgbClr val="EBF1DE"/>
          </a:solidFill>
          <a:ln w="9525">
            <a:solidFill>
              <a:srgbClr val="000000"/>
            </a:solidFill>
            <a:round/>
            <a:headEnd/>
            <a:tailEnd/>
          </a:ln>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vi-VN" sz="2000" b="0" i="0" dirty="0">
                <a:solidFill>
                  <a:srgbClr val="000000"/>
                </a:solidFill>
                <a:effectLst/>
                <a:latin typeface="#9Slide05 Brannboll Ny" panose="02000000000000000000" pitchFamily="2" charset="0"/>
              </a:rPr>
              <a:t>Anh, chị, em có quyền và nghĩa vụ thương yêu, chăm sóc, giúp đỡ nhau; có quyền, nghĩa vụ nuôi dưỡng nhau trong trường hợp không còn cha mẹ hoặc cha mẹ không có điều kiện trông nom, nuôi dưỡng, chăm sóc, giáo dục con.</a:t>
            </a:r>
            <a:endParaRPr kumimoji="0" lang="en-US" altLang="en-US" sz="2000" b="1" i="1" u="none" strike="noStrike" kern="0" cap="none" spc="0" normalizeH="0" baseline="0" noProof="0" dirty="0">
              <a:ln>
                <a:noFill/>
              </a:ln>
              <a:solidFill>
                <a:srgbClr val="A50021"/>
              </a:solidFill>
              <a:effectLst/>
              <a:uLnTx/>
              <a:uFillTx/>
              <a:latin typeface="#9Slide05 Brannboll Ny" panose="02000000000000000000" pitchFamily="2" charset="0"/>
            </a:endParaRPr>
          </a:p>
        </p:txBody>
      </p:sp>
      <p:sp>
        <p:nvSpPr>
          <p:cNvPr id="12" name="WordArt 8">
            <a:extLst>
              <a:ext uri="{FF2B5EF4-FFF2-40B4-BE49-F238E27FC236}">
                <a16:creationId xmlns:a16="http://schemas.microsoft.com/office/drawing/2014/main" xmlns="" id="{09CD7627-D9F7-2F99-16BC-AB6DD1AF2868}"/>
              </a:ext>
            </a:extLst>
          </p:cNvPr>
          <p:cNvSpPr>
            <a:spLocks noChangeArrowheads="1" noChangeShapeType="1" noTextEdit="1"/>
          </p:cNvSpPr>
          <p:nvPr/>
        </p:nvSpPr>
        <p:spPr bwMode="auto">
          <a:xfrm>
            <a:off x="3043238" y="-63500"/>
            <a:ext cx="5567362" cy="971550"/>
          </a:xfrm>
          <a:prstGeom prst="rect">
            <a:avLst/>
          </a:prstGeom>
        </p:spPr>
        <p:txBody>
          <a:bodyPr wrap="none" fromWordArt="1">
            <a:prstTxWarp prst="textWave2">
              <a:avLst>
                <a:gd name="adj1" fmla="val 13005"/>
                <a:gd name="adj2" fmla="val 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0" cap="none" spc="0" normalizeH="0" baseline="0" noProof="0" dirty="0">
                <a:ln w="9525">
                  <a:solidFill>
                    <a:srgbClr val="FF0000"/>
                  </a:solidFill>
                  <a:round/>
                  <a:headEnd/>
                  <a:tailEnd/>
                </a:ln>
                <a:solidFill>
                  <a:srgbClr val="0000FF"/>
                </a:solidFill>
                <a:effectLst/>
                <a:uLnTx/>
                <a:uFillTx/>
                <a:latin typeface="Times New Roman" panose="02020603050405020304" pitchFamily="18" charset="0"/>
                <a:ea typeface="+mn-ea"/>
                <a:cs typeface="Times New Roman" panose="02020603050405020304" pitchFamily="18" charset="0"/>
              </a:rPr>
              <a:t>ĐOÁN Ý ĐỒNG ĐỘI</a:t>
            </a:r>
          </a:p>
        </p:txBody>
      </p:sp>
      <p:sp>
        <p:nvSpPr>
          <p:cNvPr id="2" name="TextBox 1">
            <a:extLst>
              <a:ext uri="{FF2B5EF4-FFF2-40B4-BE49-F238E27FC236}">
                <a16:creationId xmlns:a16="http://schemas.microsoft.com/office/drawing/2014/main" xmlns="" id="{1A34126B-9437-330B-8E32-77D75E0880F7}"/>
              </a:ext>
            </a:extLst>
          </p:cNvPr>
          <p:cNvSpPr txBox="1"/>
          <p:nvPr/>
        </p:nvSpPr>
        <p:spPr>
          <a:xfrm>
            <a:off x="9525" y="4179888"/>
            <a:ext cx="4729163" cy="2308324"/>
          </a:xfrm>
          <a:prstGeom prst="rect">
            <a:avLst/>
          </a:prstGeom>
          <a:solidFill>
            <a:srgbClr val="FFFFFF">
              <a:lumMod val="95000"/>
            </a:srgbClr>
          </a:solid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LUẬT CHƠI: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Nhóm</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hai</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bạn</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trả</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lời</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câu</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hỏi</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của</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nhau</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0" u="none" strike="noStrike" kern="0" cap="none" spc="0" normalizeH="0" baseline="0" noProof="0" dirty="0" err="1">
                <a:ln>
                  <a:noFill/>
                </a:ln>
                <a:solidFill>
                  <a:prstClr val="black"/>
                </a:solidFill>
                <a:effectLst/>
                <a:uLnTx/>
                <a:uFillTx/>
                <a:latin typeface="Times New Roman" pitchFamily="18" charset="0"/>
                <a:cs typeface="Times New Roman" pitchFamily="18" charset="0"/>
              </a:rPr>
              <a:t>về</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vi-VN"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quyền và nghĩa vụ của anh chị em trong gia đình</a:t>
            </a:r>
            <a:r>
              <a:rPr kumimoji="0" lang="en-US" sz="2400" b="0" i="0"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Thời</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gian</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chuẩn</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bị</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1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phút</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Thời</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gian</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trình</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bày</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 2 </a:t>
            </a:r>
            <a:r>
              <a:rPr kumimoji="0" lang="en-US" sz="2400" b="0" i="1" u="none" strike="noStrike" kern="0" cap="none" spc="0" normalizeH="0" baseline="0" noProof="0" dirty="0" err="1">
                <a:ln>
                  <a:noFill/>
                </a:ln>
                <a:solidFill>
                  <a:prstClr val="black"/>
                </a:solidFill>
                <a:effectLst/>
                <a:uLnTx/>
                <a:uFillTx/>
                <a:latin typeface="Times New Roman" pitchFamily="18" charset="0"/>
                <a:cs typeface="Times New Roman" pitchFamily="18" charset="0"/>
              </a:rPr>
              <a:t>phút</a:t>
            </a:r>
            <a:r>
              <a:rPr kumimoji="0" lang="en-US" sz="2400" b="0" i="1" u="none" strike="noStrike" kern="0" cap="none" spc="0" normalizeH="0" baseline="0" noProof="0" dirty="0">
                <a:ln>
                  <a:noFill/>
                </a:ln>
                <a:solidFill>
                  <a:prstClr val="black"/>
                </a:solidFill>
                <a:effectLst/>
                <a:uLnTx/>
                <a:uFillTx/>
                <a:latin typeface="Times New Roman" pitchFamily="18" charset="0"/>
                <a:cs typeface="Times New Roman" pitchFamily="18" charset="0"/>
              </a:rPr>
              <a:t>.</a:t>
            </a:r>
          </a:p>
        </p:txBody>
      </p:sp>
    </p:spTree>
    <p:extLst>
      <p:ext uri="{BB962C8B-B14F-4D97-AF65-F5344CB8AC3E}">
        <p14:creationId xmlns:p14="http://schemas.microsoft.com/office/powerpoint/2010/main" val="26924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1500"/>
                                        <p:tgtEl>
                                          <p:spTgt spid="4"/>
                                        </p:tgtEl>
                                      </p:cBhvr>
                                    </p:animEffect>
                                  </p:childTnLst>
                                </p:cTn>
                              </p:par>
                              <p:par>
                                <p:cTn id="8" presetID="3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 calcmode="lin" valueType="num">
                                      <p:cBhvr>
                                        <p:cTn id="12" dur="1000" fill="hold"/>
                                        <p:tgtEl>
                                          <p:spTgt spid="5"/>
                                        </p:tgtEl>
                                        <p:attrNameLst>
                                          <p:attrName>style.rotation</p:attrName>
                                        </p:attrNameLst>
                                      </p:cBhvr>
                                      <p:tavLst>
                                        <p:tav tm="0">
                                          <p:val>
                                            <p:fltVal val="90"/>
                                          </p:val>
                                        </p:tav>
                                        <p:tav tm="100000">
                                          <p:val>
                                            <p:fltVal val="0"/>
                                          </p:val>
                                        </p:tav>
                                      </p:tavLst>
                                    </p:anim>
                                    <p:animEffect transition="in" filter="fade">
                                      <p:cBhvr>
                                        <p:cTn id="13" dur="1000"/>
                                        <p:tgtEl>
                                          <p:spTgt spid="5"/>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_图片 4">
            <a:extLst>
              <a:ext uri="{FF2B5EF4-FFF2-40B4-BE49-F238E27FC236}">
                <a16:creationId xmlns:a16="http://schemas.microsoft.com/office/drawing/2014/main" xmlns="" id="{C863D858-077E-B432-196C-9A08990EFC96}"/>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0" y="0"/>
            <a:ext cx="12037102" cy="7158288"/>
          </a:xfrm>
          <a:prstGeom prst="rect">
            <a:avLst/>
          </a:prstGeom>
        </p:spPr>
      </p:pic>
      <p:pic>
        <p:nvPicPr>
          <p:cNvPr id="8" name="图片 3">
            <a:extLst>
              <a:ext uri="{FF2B5EF4-FFF2-40B4-BE49-F238E27FC236}">
                <a16:creationId xmlns:a16="http://schemas.microsoft.com/office/drawing/2014/main" xmlns="" id="{F3E7C4BD-4255-5350-283A-86FD968926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7537"/>
            <a:ext cx="1306619" cy="1412201"/>
          </a:xfrm>
          <a:prstGeom prst="rect">
            <a:avLst/>
          </a:prstGeom>
        </p:spPr>
      </p:pic>
      <p:sp>
        <p:nvSpPr>
          <p:cNvPr id="10" name="TextBox 9">
            <a:extLst>
              <a:ext uri="{FF2B5EF4-FFF2-40B4-BE49-F238E27FC236}">
                <a16:creationId xmlns:a16="http://schemas.microsoft.com/office/drawing/2014/main" xmlns="" id="{8E439274-9DA7-8E0D-F525-63FC731A3813}"/>
              </a:ext>
            </a:extLst>
          </p:cNvPr>
          <p:cNvSpPr txBox="1"/>
          <p:nvPr/>
        </p:nvSpPr>
        <p:spPr>
          <a:xfrm>
            <a:off x="1123632" y="1576816"/>
            <a:ext cx="9789838" cy="4893647"/>
          </a:xfrm>
          <a:prstGeom prst="rect">
            <a:avLst/>
          </a:prstGeom>
          <a:noFill/>
        </p:spPr>
        <p:txBody>
          <a:bodyPr wrap="square" rtlCol="0">
            <a:spAutoFit/>
          </a:bodyPr>
          <a:lstStyle/>
          <a:p>
            <a:r>
              <a:rPr lang="en-US" sz="2400" dirty="0">
                <a:latin typeface="#9Slide05 Brannboll Ny" panose="02000000000000000000" pitchFamily="2" charset="0"/>
              </a:rPr>
              <a:t>- </a:t>
            </a:r>
            <a:r>
              <a:rPr lang="en-US" sz="2400" dirty="0" err="1">
                <a:latin typeface="#9Slide05 Brannboll Ny" panose="02000000000000000000" pitchFamily="2" charset="0"/>
              </a:rPr>
              <a:t>Vợ</a:t>
            </a:r>
            <a:r>
              <a:rPr lang="en-US" sz="2400" dirty="0">
                <a:latin typeface="#9Slide05 Brannboll Ny" panose="02000000000000000000" pitchFamily="2" charset="0"/>
              </a:rPr>
              <a:t>, </a:t>
            </a:r>
            <a:r>
              <a:rPr lang="en-US" sz="2400" dirty="0" err="1">
                <a:latin typeface="#9Slide05 Brannboll Ny" panose="02000000000000000000" pitchFamily="2" charset="0"/>
              </a:rPr>
              <a:t>chồng</a:t>
            </a:r>
            <a:r>
              <a:rPr lang="en-US" sz="2400" dirty="0">
                <a:latin typeface="#9Slide05 Brannboll Ny" panose="02000000000000000000" pitchFamily="2" charset="0"/>
              </a:rPr>
              <a:t> </a:t>
            </a:r>
            <a:r>
              <a:rPr lang="en-US" sz="2400" dirty="0" err="1">
                <a:latin typeface="#9Slide05 Brannboll Ny" panose="02000000000000000000" pitchFamily="2" charset="0"/>
              </a:rPr>
              <a:t>bình</a:t>
            </a:r>
            <a:r>
              <a:rPr lang="en-US" sz="2400" dirty="0">
                <a:latin typeface="#9Slide05 Brannboll Ny" panose="02000000000000000000" pitchFamily="2" charset="0"/>
              </a:rPr>
              <a:t> </a:t>
            </a:r>
            <a:r>
              <a:rPr lang="en-US" sz="2400" dirty="0" err="1">
                <a:latin typeface="#9Slide05 Brannboll Ny" panose="02000000000000000000" pitchFamily="2" charset="0"/>
              </a:rPr>
              <a:t>đẳng</a:t>
            </a:r>
            <a:r>
              <a:rPr lang="en-US" sz="2400" dirty="0">
                <a:latin typeface="#9Slide05 Brannboll Ny" panose="02000000000000000000" pitchFamily="2" charset="0"/>
              </a:rPr>
              <a:t> </a:t>
            </a:r>
            <a:r>
              <a:rPr lang="en-US" sz="2400" dirty="0" err="1">
                <a:latin typeface="#9Slide05 Brannboll Ny" panose="02000000000000000000" pitchFamily="2" charset="0"/>
              </a:rPr>
              <a:t>với</a:t>
            </a:r>
            <a:r>
              <a:rPr lang="en-US" sz="2400" dirty="0">
                <a:latin typeface="#9Slide05 Brannboll Ny" panose="02000000000000000000" pitchFamily="2" charset="0"/>
              </a:rPr>
              <a:t> </a:t>
            </a:r>
            <a:r>
              <a:rPr lang="en-US" sz="2400" dirty="0" err="1">
                <a:latin typeface="#9Slide05 Brannboll Ny" panose="02000000000000000000" pitchFamily="2" charset="0"/>
              </a:rPr>
              <a:t>nhau</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quyền</a:t>
            </a:r>
            <a:r>
              <a:rPr lang="en-US" sz="2400" dirty="0">
                <a:latin typeface="#9Slide05 Brannboll Ny" panose="02000000000000000000" pitchFamily="2" charset="0"/>
              </a:rPr>
              <a:t>, </a:t>
            </a:r>
            <a:r>
              <a:rPr lang="en-US" sz="2400" dirty="0" err="1">
                <a:latin typeface="#9Slide05 Brannboll Ny" panose="02000000000000000000" pitchFamily="2" charset="0"/>
              </a:rPr>
              <a:t>nghĩa</a:t>
            </a:r>
            <a:r>
              <a:rPr lang="en-US" sz="2400" dirty="0">
                <a:latin typeface="#9Slide05 Brannboll Ny" panose="02000000000000000000" pitchFamily="2" charset="0"/>
              </a:rPr>
              <a:t> </a:t>
            </a:r>
            <a:r>
              <a:rPr lang="en-US" sz="2400" dirty="0" err="1">
                <a:latin typeface="#9Slide05 Brannboll Ny" panose="02000000000000000000" pitchFamily="2" charset="0"/>
              </a:rPr>
              <a:t>vụ</a:t>
            </a:r>
            <a:r>
              <a:rPr lang="en-US" sz="2400" dirty="0">
                <a:latin typeface="#9Slide05 Brannboll Ny" panose="02000000000000000000" pitchFamily="2" charset="0"/>
              </a:rPr>
              <a:t> </a:t>
            </a:r>
            <a:r>
              <a:rPr lang="en-US" sz="2400" dirty="0" err="1">
                <a:latin typeface="#9Slide05 Brannboll Ny" panose="02000000000000000000" pitchFamily="2" charset="0"/>
              </a:rPr>
              <a:t>ngang</a:t>
            </a:r>
            <a:r>
              <a:rPr lang="en-US" sz="2400" dirty="0">
                <a:latin typeface="#9Slide05 Brannboll Ny" panose="02000000000000000000" pitchFamily="2" charset="0"/>
              </a:rPr>
              <a:t> </a:t>
            </a:r>
            <a:r>
              <a:rPr lang="en-US" sz="2400" dirty="0" err="1">
                <a:latin typeface="#9Slide05 Brannboll Ny" panose="02000000000000000000" pitchFamily="2" charset="0"/>
              </a:rPr>
              <a:t>nhau</a:t>
            </a:r>
            <a:r>
              <a:rPr lang="en-US" sz="2400" dirty="0">
                <a:latin typeface="#9Slide05 Brannboll Ny" panose="02000000000000000000" pitchFamily="2" charset="0"/>
              </a:rPr>
              <a:t> </a:t>
            </a:r>
            <a:r>
              <a:rPr lang="en-US" sz="2400" dirty="0" err="1">
                <a:latin typeface="#9Slide05 Brannboll Ny" panose="02000000000000000000" pitchFamily="2" charset="0"/>
              </a:rPr>
              <a:t>về</a:t>
            </a:r>
            <a:endParaRPr lang="en-US" sz="2400" dirty="0">
              <a:latin typeface="#9Slide05 Brannboll Ny" panose="02000000000000000000" pitchFamily="2" charset="0"/>
            </a:endParaRPr>
          </a:p>
          <a:p>
            <a:r>
              <a:rPr lang="en-US" sz="2400" dirty="0" err="1">
                <a:latin typeface="#9Slide05 Brannboll Ny" panose="02000000000000000000" pitchFamily="2" charset="0"/>
              </a:rPr>
              <a:t>mọi</a:t>
            </a:r>
            <a:r>
              <a:rPr lang="en-US" sz="2400" dirty="0">
                <a:latin typeface="#9Slide05 Brannboll Ny" panose="02000000000000000000" pitchFamily="2" charset="0"/>
              </a:rPr>
              <a:t> </a:t>
            </a:r>
            <a:r>
              <a:rPr lang="en-US" sz="2400" dirty="0" err="1">
                <a:latin typeface="#9Slide05 Brannboll Ny" panose="02000000000000000000" pitchFamily="2" charset="0"/>
              </a:rPr>
              <a:t>mặt</a:t>
            </a:r>
            <a:r>
              <a:rPr lang="en-US" sz="2400" dirty="0">
                <a:latin typeface="#9Slide05 Brannboll Ny" panose="02000000000000000000" pitchFamily="2" charset="0"/>
              </a:rPr>
              <a:t> </a:t>
            </a:r>
            <a:r>
              <a:rPr lang="en-US" sz="2400" dirty="0" err="1">
                <a:latin typeface="#9Slide05 Brannboll Ny" panose="02000000000000000000" pitchFamily="2" charset="0"/>
              </a:rPr>
              <a:t>trong</a:t>
            </a:r>
            <a:r>
              <a:rPr lang="en-US" sz="2400" dirty="0">
                <a:latin typeface="#9Slide05 Brannboll Ny" panose="02000000000000000000" pitchFamily="2" charset="0"/>
              </a:rPr>
              <a:t> </a:t>
            </a:r>
            <a:r>
              <a:rPr lang="en-US" sz="2400" dirty="0" err="1">
                <a:latin typeface="#9Slide05 Brannboll Ny" panose="02000000000000000000" pitchFamily="2" charset="0"/>
              </a:rPr>
              <a:t>gia</a:t>
            </a:r>
            <a:r>
              <a:rPr lang="en-US" sz="2400" dirty="0">
                <a:latin typeface="#9Slide05 Brannboll Ny" panose="02000000000000000000" pitchFamily="2" charset="0"/>
              </a:rPr>
              <a:t> </a:t>
            </a:r>
            <a:r>
              <a:rPr lang="en-US" sz="2400" dirty="0" err="1">
                <a:latin typeface="#9Slide05 Brannboll Ny" panose="02000000000000000000" pitchFamily="2" charset="0"/>
              </a:rPr>
              <a:t>đình</a:t>
            </a:r>
            <a:r>
              <a:rPr lang="en-US" sz="2400" dirty="0">
                <a:latin typeface="#9Slide05 Brannboll Ny" panose="02000000000000000000" pitchFamily="2" charset="0"/>
              </a:rPr>
              <a:t>. </a:t>
            </a:r>
          </a:p>
          <a:p>
            <a:r>
              <a:rPr lang="en-US" sz="2400" dirty="0">
                <a:latin typeface="#9Slide05 Brannboll Ny" panose="02000000000000000000" pitchFamily="2" charset="0"/>
              </a:rPr>
              <a:t>- Cha </a:t>
            </a:r>
            <a:r>
              <a:rPr lang="en-US" sz="2400" dirty="0" err="1">
                <a:latin typeface="#9Slide05 Brannboll Ny" panose="02000000000000000000" pitchFamily="2" charset="0"/>
              </a:rPr>
              <a:t>mẹ</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quyền</a:t>
            </a:r>
            <a:r>
              <a:rPr lang="en-US" sz="2400" dirty="0">
                <a:latin typeface="#9Slide05 Brannboll Ny" panose="02000000000000000000" pitchFamily="2" charset="0"/>
              </a:rPr>
              <a:t> </a:t>
            </a:r>
            <a:r>
              <a:rPr lang="en-US" sz="2400" dirty="0" err="1">
                <a:latin typeface="#9Slide05 Brannboll Ny" panose="02000000000000000000" pitchFamily="2" charset="0"/>
              </a:rPr>
              <a:t>và</a:t>
            </a:r>
            <a:r>
              <a:rPr lang="en-US" sz="2400" dirty="0">
                <a:latin typeface="#9Slide05 Brannboll Ny" panose="02000000000000000000" pitchFamily="2" charset="0"/>
              </a:rPr>
              <a:t> </a:t>
            </a:r>
            <a:r>
              <a:rPr lang="en-US" sz="2400" dirty="0" err="1">
                <a:latin typeface="#9Slide05 Brannboll Ny" panose="02000000000000000000" pitchFamily="2" charset="0"/>
              </a:rPr>
              <a:t>nghĩa</a:t>
            </a:r>
            <a:r>
              <a:rPr lang="en-US" sz="2400" dirty="0">
                <a:latin typeface="#9Slide05 Brannboll Ny" panose="02000000000000000000" pitchFamily="2" charset="0"/>
              </a:rPr>
              <a:t> </a:t>
            </a:r>
            <a:r>
              <a:rPr lang="en-US" sz="2400" dirty="0" err="1">
                <a:latin typeface="#9Slide05 Brannboll Ny" panose="02000000000000000000" pitchFamily="2" charset="0"/>
              </a:rPr>
              <a:t>vụ</a:t>
            </a:r>
            <a:r>
              <a:rPr lang="en-US" sz="2400" dirty="0">
                <a:latin typeface="#9Slide05 Brannboll Ny" panose="02000000000000000000" pitchFamily="2" charset="0"/>
              </a:rPr>
              <a:t> </a:t>
            </a:r>
            <a:r>
              <a:rPr lang="en-US" sz="2400" dirty="0" err="1">
                <a:latin typeface="#9Slide05 Brannboll Ny" panose="02000000000000000000" pitchFamily="2" charset="0"/>
              </a:rPr>
              <a:t>nuôi</a:t>
            </a:r>
            <a:r>
              <a:rPr lang="en-US" sz="2400" dirty="0">
                <a:latin typeface="#9Slide05 Brannboll Ny" panose="02000000000000000000" pitchFamily="2" charset="0"/>
              </a:rPr>
              <a:t> </a:t>
            </a:r>
            <a:r>
              <a:rPr lang="en-US" sz="2400" dirty="0" err="1">
                <a:latin typeface="#9Slide05 Brannboll Ny" panose="02000000000000000000" pitchFamily="2" charset="0"/>
              </a:rPr>
              <a:t>dạy</a:t>
            </a:r>
            <a:r>
              <a:rPr lang="en-US" sz="2400" dirty="0">
                <a:latin typeface="#9Slide05 Brannboll Ny" panose="02000000000000000000" pitchFamily="2" charset="0"/>
              </a:rPr>
              <a:t> con </a:t>
            </a:r>
            <a:r>
              <a:rPr lang="en-US" sz="2400" dirty="0" err="1">
                <a:latin typeface="#9Slide05 Brannboll Ny" panose="02000000000000000000" pitchFamily="2" charset="0"/>
              </a:rPr>
              <a:t>thành</a:t>
            </a:r>
            <a:r>
              <a:rPr lang="en-US" sz="2400" dirty="0">
                <a:latin typeface="#9Slide05 Brannboll Ny" panose="02000000000000000000" pitchFamily="2" charset="0"/>
              </a:rPr>
              <a:t> </a:t>
            </a:r>
            <a:r>
              <a:rPr lang="en-US" sz="2400" dirty="0" err="1">
                <a:latin typeface="#9Slide05 Brannboll Ny" panose="02000000000000000000" pitchFamily="2" charset="0"/>
              </a:rPr>
              <a:t>những</a:t>
            </a:r>
            <a:r>
              <a:rPr lang="en-US" sz="2400" dirty="0">
                <a:latin typeface="#9Slide05 Brannboll Ny" panose="02000000000000000000" pitchFamily="2" charset="0"/>
              </a:rPr>
              <a:t> </a:t>
            </a:r>
            <a:r>
              <a:rPr lang="en-US" sz="2400" dirty="0" err="1">
                <a:latin typeface="#9Slide05 Brannboll Ny" panose="02000000000000000000" pitchFamily="2" charset="0"/>
              </a:rPr>
              <a:t>công</a:t>
            </a:r>
            <a:r>
              <a:rPr lang="en-US" sz="2400" dirty="0">
                <a:latin typeface="#9Slide05 Brannboll Ny" panose="02000000000000000000" pitchFamily="2" charset="0"/>
              </a:rPr>
              <a:t> </a:t>
            </a:r>
            <a:r>
              <a:rPr lang="en-US" sz="2400" dirty="0" err="1">
                <a:latin typeface="#9Slide05 Brannboll Ny" panose="02000000000000000000" pitchFamily="2" charset="0"/>
              </a:rPr>
              <a:t>dân</a:t>
            </a:r>
            <a:r>
              <a:rPr lang="en-US" sz="2400" dirty="0">
                <a:latin typeface="#9Slide05 Brannboll Ny" panose="02000000000000000000" pitchFamily="2" charset="0"/>
              </a:rPr>
              <a:t> </a:t>
            </a:r>
            <a:r>
              <a:rPr lang="en-US" sz="2400" dirty="0" err="1">
                <a:latin typeface="#9Slide05 Brannboll Ny" panose="02000000000000000000" pitchFamily="2" charset="0"/>
              </a:rPr>
              <a:t>tốt</a:t>
            </a:r>
            <a:r>
              <a:rPr lang="en-US" sz="2400" dirty="0">
                <a:latin typeface="#9Slide05 Brannboll Ny" panose="02000000000000000000" pitchFamily="2" charset="0"/>
              </a:rPr>
              <a:t>, </a:t>
            </a:r>
            <a:r>
              <a:rPr lang="en-US" sz="2400" dirty="0" err="1">
                <a:latin typeface="#9Slide05 Brannboll Ny" panose="02000000000000000000" pitchFamily="2" charset="0"/>
              </a:rPr>
              <a:t>bảo</a:t>
            </a:r>
            <a:r>
              <a:rPr lang="en-US" sz="2400" dirty="0">
                <a:latin typeface="#9Slide05 Brannboll Ny" panose="02000000000000000000" pitchFamily="2" charset="0"/>
              </a:rPr>
              <a:t> </a:t>
            </a:r>
            <a:r>
              <a:rPr lang="en-US" sz="2400" dirty="0" err="1">
                <a:latin typeface="#9Slide05 Brannboll Ny" panose="02000000000000000000" pitchFamily="2" charset="0"/>
              </a:rPr>
              <a:t>vệ</a:t>
            </a:r>
            <a:r>
              <a:rPr lang="en-US" sz="2400" dirty="0">
                <a:latin typeface="#9Slide05 Brannboll Ny" panose="02000000000000000000" pitchFamily="2" charset="0"/>
              </a:rPr>
              <a:t> </a:t>
            </a:r>
            <a:r>
              <a:rPr lang="en-US" sz="2400" dirty="0" err="1">
                <a:latin typeface="#9Slide05 Brannboll Ny" panose="02000000000000000000" pitchFamily="2" charset="0"/>
              </a:rPr>
              <a:t>quyền</a:t>
            </a:r>
            <a:r>
              <a:rPr lang="en-US" sz="2400" dirty="0">
                <a:latin typeface="#9Slide05 Brannboll Ny" panose="02000000000000000000" pitchFamily="2" charset="0"/>
              </a:rPr>
              <a:t> </a:t>
            </a:r>
            <a:r>
              <a:rPr lang="en-US" sz="2400" dirty="0" err="1">
                <a:latin typeface="#9Slide05 Brannboll Ny" panose="02000000000000000000" pitchFamily="2" charset="0"/>
              </a:rPr>
              <a:t>và</a:t>
            </a:r>
            <a:r>
              <a:rPr lang="en-US" sz="2400" dirty="0">
                <a:latin typeface="#9Slide05 Brannboll Ny" panose="02000000000000000000" pitchFamily="2" charset="0"/>
              </a:rPr>
              <a:t> </a:t>
            </a:r>
            <a:r>
              <a:rPr lang="en-US" sz="2400" dirty="0" err="1">
                <a:latin typeface="#9Slide05 Brannboll Ny" panose="02000000000000000000" pitchFamily="2" charset="0"/>
              </a:rPr>
              <a:t>lợi</a:t>
            </a:r>
            <a:r>
              <a:rPr lang="en-US" sz="2400" dirty="0">
                <a:latin typeface="#9Slide05 Brannboll Ny" panose="02000000000000000000" pitchFamily="2" charset="0"/>
              </a:rPr>
              <a:t> </a:t>
            </a:r>
            <a:r>
              <a:rPr lang="en-US" sz="2400" dirty="0" err="1">
                <a:latin typeface="#9Slide05 Brannboll Ny" panose="02000000000000000000" pitchFamily="2" charset="0"/>
              </a:rPr>
              <a:t>ích</a:t>
            </a:r>
            <a:r>
              <a:rPr lang="en-US" sz="2400" dirty="0">
                <a:latin typeface="#9Slide05 Brannboll Ny" panose="02000000000000000000" pitchFamily="2" charset="0"/>
              </a:rPr>
              <a:t> </a:t>
            </a:r>
            <a:r>
              <a:rPr lang="en-US" sz="2400" dirty="0" err="1">
                <a:latin typeface="#9Slide05 Brannboll Ny" panose="02000000000000000000" pitchFamily="2" charset="0"/>
              </a:rPr>
              <a:t>hợp</a:t>
            </a:r>
            <a:r>
              <a:rPr lang="en-US" sz="2400" dirty="0">
                <a:latin typeface="#9Slide05 Brannboll Ny" panose="02000000000000000000" pitchFamily="2" charset="0"/>
              </a:rPr>
              <a:t> </a:t>
            </a:r>
            <a:r>
              <a:rPr lang="en-US" sz="2400" dirty="0" err="1">
                <a:latin typeface="#9Slide05 Brannboll Ny" panose="02000000000000000000" pitchFamily="2" charset="0"/>
              </a:rPr>
              <a:t>pháp</a:t>
            </a:r>
            <a:r>
              <a:rPr lang="en-US" sz="2400" dirty="0">
                <a:latin typeface="#9Slide05 Brannboll Ny" panose="02000000000000000000" pitchFamily="2" charset="0"/>
              </a:rPr>
              <a:t> </a:t>
            </a:r>
            <a:r>
              <a:rPr lang="en-US" sz="2400" dirty="0" err="1">
                <a:latin typeface="#9Slide05 Brannboll Ny" panose="02000000000000000000" pitchFamily="2" charset="0"/>
              </a:rPr>
              <a:t>của</a:t>
            </a:r>
            <a:r>
              <a:rPr lang="en-US" sz="2400" dirty="0">
                <a:latin typeface="#9Slide05 Brannboll Ny" panose="02000000000000000000" pitchFamily="2" charset="0"/>
              </a:rPr>
              <a:t> con, </a:t>
            </a:r>
            <a:r>
              <a:rPr lang="en-US" sz="2400" dirty="0" err="1">
                <a:latin typeface="#9Slide05 Brannboll Ny" panose="02000000000000000000" pitchFamily="2" charset="0"/>
              </a:rPr>
              <a:t>tôn</a:t>
            </a:r>
            <a:r>
              <a:rPr lang="en-US" sz="2400" dirty="0">
                <a:latin typeface="#9Slide05 Brannboll Ny" panose="02000000000000000000" pitchFamily="2" charset="0"/>
              </a:rPr>
              <a:t> </a:t>
            </a:r>
            <a:r>
              <a:rPr lang="en-US" sz="2400" dirty="0" err="1">
                <a:latin typeface="#9Slide05 Brannboll Ny" panose="02000000000000000000" pitchFamily="2" charset="0"/>
              </a:rPr>
              <a:t>trọng</a:t>
            </a:r>
            <a:r>
              <a:rPr lang="en-US" sz="2400" dirty="0">
                <a:latin typeface="#9Slide05 Brannboll Ny" panose="02000000000000000000" pitchFamily="2" charset="0"/>
              </a:rPr>
              <a:t> con; </a:t>
            </a:r>
            <a:r>
              <a:rPr lang="en-US" sz="2400" dirty="0" err="1">
                <a:latin typeface="#9Slide05 Brannboll Ny" panose="02000000000000000000" pitchFamily="2" charset="0"/>
              </a:rPr>
              <a:t>không</a:t>
            </a:r>
            <a:r>
              <a:rPr lang="en-US" sz="2400" dirty="0">
                <a:latin typeface="#9Slide05 Brannboll Ny" panose="02000000000000000000" pitchFamily="2" charset="0"/>
              </a:rPr>
              <a:t> </a:t>
            </a:r>
            <a:r>
              <a:rPr lang="en-US" sz="2400" dirty="0" err="1">
                <a:latin typeface="#9Slide05 Brannboll Ny" panose="02000000000000000000" pitchFamily="2" charset="0"/>
              </a:rPr>
              <a:t>được</a:t>
            </a:r>
            <a:r>
              <a:rPr lang="en-US" sz="2400" dirty="0">
                <a:latin typeface="#9Slide05 Brannboll Ny" panose="02000000000000000000" pitchFamily="2" charset="0"/>
              </a:rPr>
              <a:t> </a:t>
            </a:r>
            <a:r>
              <a:rPr lang="en-US" sz="2400" dirty="0" err="1">
                <a:latin typeface="#9Slide05 Brannboll Ny" panose="02000000000000000000" pitchFamily="2" charset="0"/>
              </a:rPr>
              <a:t>phân</a:t>
            </a:r>
            <a:r>
              <a:rPr lang="en-US" sz="2400" dirty="0">
                <a:latin typeface="#9Slide05 Brannboll Ny" panose="02000000000000000000" pitchFamily="2" charset="0"/>
              </a:rPr>
              <a:t> </a:t>
            </a:r>
            <a:r>
              <a:rPr lang="en-US" sz="2400" dirty="0" err="1">
                <a:latin typeface="#9Slide05 Brannboll Ny" panose="02000000000000000000" pitchFamily="2" charset="0"/>
              </a:rPr>
              <a:t>biệt</a:t>
            </a:r>
            <a:r>
              <a:rPr lang="en-US" sz="2400" dirty="0">
                <a:latin typeface="#9Slide05 Brannboll Ny" panose="02000000000000000000" pitchFamily="2" charset="0"/>
              </a:rPr>
              <a:t> </a:t>
            </a:r>
            <a:r>
              <a:rPr lang="en-US" sz="2400" dirty="0" err="1">
                <a:latin typeface="#9Slide05 Brannboll Ny" panose="02000000000000000000" pitchFamily="2" charset="0"/>
              </a:rPr>
              <a:t>đối</a:t>
            </a:r>
            <a:r>
              <a:rPr lang="en-US" sz="2400" dirty="0">
                <a:latin typeface="#9Slide05 Brannboll Ny" panose="02000000000000000000" pitchFamily="2" charset="0"/>
              </a:rPr>
              <a:t> </a:t>
            </a:r>
            <a:r>
              <a:rPr lang="en-US" sz="2400" dirty="0" err="1">
                <a:latin typeface="#9Slide05 Brannboll Ny" panose="02000000000000000000" pitchFamily="2" charset="0"/>
              </a:rPr>
              <a:t>xử</a:t>
            </a:r>
            <a:r>
              <a:rPr lang="en-US" sz="2400" dirty="0">
                <a:latin typeface="#9Slide05 Brannboll Ny" panose="02000000000000000000" pitchFamily="2" charset="0"/>
              </a:rPr>
              <a:t> </a:t>
            </a:r>
            <a:r>
              <a:rPr lang="en-US" sz="2400" dirty="0" err="1">
                <a:latin typeface="#9Slide05 Brannboll Ny" panose="02000000000000000000" pitchFamily="2" charset="0"/>
              </a:rPr>
              <a:t>giữa</a:t>
            </a:r>
            <a:r>
              <a:rPr lang="en-US" sz="2400" dirty="0">
                <a:latin typeface="#9Slide05 Brannboll Ny" panose="02000000000000000000" pitchFamily="2" charset="0"/>
              </a:rPr>
              <a:t> </a:t>
            </a:r>
            <a:r>
              <a:rPr lang="en-US" sz="2400" dirty="0" err="1">
                <a:latin typeface="#9Slide05 Brannboll Ny" panose="02000000000000000000" pitchFamily="2" charset="0"/>
              </a:rPr>
              <a:t>các</a:t>
            </a:r>
            <a:r>
              <a:rPr lang="en-US" sz="2400" dirty="0">
                <a:latin typeface="#9Slide05 Brannboll Ny" panose="02000000000000000000" pitchFamily="2" charset="0"/>
              </a:rPr>
              <a:t> con, </a:t>
            </a:r>
            <a:r>
              <a:rPr lang="en-US" sz="2400" dirty="0" err="1">
                <a:latin typeface="#9Slide05 Brannboll Ny" panose="02000000000000000000" pitchFamily="2" charset="0"/>
              </a:rPr>
              <a:t>không</a:t>
            </a:r>
            <a:r>
              <a:rPr lang="en-US" sz="2400" dirty="0">
                <a:latin typeface="#9Slide05 Brannboll Ny" panose="02000000000000000000" pitchFamily="2" charset="0"/>
              </a:rPr>
              <a:t> </a:t>
            </a:r>
            <a:r>
              <a:rPr lang="en-US" sz="2400" dirty="0" err="1">
                <a:latin typeface="#9Slide05 Brannboll Ny" panose="02000000000000000000" pitchFamily="2" charset="0"/>
              </a:rPr>
              <a:t>được</a:t>
            </a:r>
            <a:r>
              <a:rPr lang="en-US" sz="2400" dirty="0">
                <a:latin typeface="#9Slide05 Brannboll Ny" panose="02000000000000000000" pitchFamily="2" charset="0"/>
              </a:rPr>
              <a:t> </a:t>
            </a:r>
            <a:r>
              <a:rPr lang="en-US" sz="2400" dirty="0" err="1">
                <a:latin typeface="#9Slide05 Brannboll Ny" panose="02000000000000000000" pitchFamily="2" charset="0"/>
              </a:rPr>
              <a:t>ngược</a:t>
            </a:r>
            <a:r>
              <a:rPr lang="en-US" sz="2400" dirty="0">
                <a:latin typeface="#9Slide05 Brannboll Ny" panose="02000000000000000000" pitchFamily="2" charset="0"/>
              </a:rPr>
              <a:t> </a:t>
            </a:r>
            <a:r>
              <a:rPr lang="en-US" sz="2400" dirty="0" err="1">
                <a:latin typeface="#9Slide05 Brannboll Ny" panose="02000000000000000000" pitchFamily="2" charset="0"/>
              </a:rPr>
              <a:t>đãi</a:t>
            </a:r>
            <a:r>
              <a:rPr lang="en-US" sz="2400" dirty="0">
                <a:latin typeface="#9Slide05 Brannboll Ny" panose="02000000000000000000" pitchFamily="2" charset="0"/>
              </a:rPr>
              <a:t>, </a:t>
            </a:r>
            <a:r>
              <a:rPr lang="en-US" sz="2400" dirty="0" err="1">
                <a:latin typeface="#9Slide05 Brannboll Ny" panose="02000000000000000000" pitchFamily="2" charset="0"/>
              </a:rPr>
              <a:t>xúc</a:t>
            </a:r>
            <a:r>
              <a:rPr lang="en-US" sz="2400" dirty="0">
                <a:latin typeface="#9Slide05 Brannboll Ny" panose="02000000000000000000" pitchFamily="2" charset="0"/>
              </a:rPr>
              <a:t> </a:t>
            </a:r>
            <a:r>
              <a:rPr lang="en-US" sz="2400" dirty="0" err="1">
                <a:latin typeface="#9Slide05 Brannboll Ny" panose="02000000000000000000" pitchFamily="2" charset="0"/>
              </a:rPr>
              <a:t>phạm</a:t>
            </a:r>
            <a:r>
              <a:rPr lang="en-US" sz="2400" dirty="0">
                <a:latin typeface="#9Slide05 Brannboll Ny" panose="02000000000000000000" pitchFamily="2" charset="0"/>
              </a:rPr>
              <a:t>, </a:t>
            </a:r>
            <a:r>
              <a:rPr lang="en-US" sz="2400" dirty="0" err="1">
                <a:latin typeface="#9Slide05 Brannboll Ny" panose="02000000000000000000" pitchFamily="2" charset="0"/>
              </a:rPr>
              <a:t>ép</a:t>
            </a:r>
            <a:r>
              <a:rPr lang="en-US" sz="2400" dirty="0">
                <a:latin typeface="#9Slide05 Brannboll Ny" panose="02000000000000000000" pitchFamily="2" charset="0"/>
              </a:rPr>
              <a:t> </a:t>
            </a:r>
            <a:r>
              <a:rPr lang="en-US" sz="2400" dirty="0" err="1">
                <a:latin typeface="#9Slide05 Brannboll Ny" panose="02000000000000000000" pitchFamily="2" charset="0"/>
              </a:rPr>
              <a:t>buộc</a:t>
            </a:r>
            <a:r>
              <a:rPr lang="en-US" sz="2400" dirty="0">
                <a:latin typeface="#9Slide05 Brannboll Ny" panose="02000000000000000000" pitchFamily="2" charset="0"/>
              </a:rPr>
              <a:t> con </a:t>
            </a:r>
            <a:r>
              <a:rPr lang="en-US" sz="2400" dirty="0" err="1">
                <a:latin typeface="#9Slide05 Brannboll Ny" panose="02000000000000000000" pitchFamily="2" charset="0"/>
              </a:rPr>
              <a:t>làm</a:t>
            </a:r>
            <a:r>
              <a:rPr lang="en-US" sz="2400" dirty="0">
                <a:latin typeface="#9Slide05 Brannboll Ny" panose="02000000000000000000" pitchFamily="2" charset="0"/>
              </a:rPr>
              <a:t> </a:t>
            </a:r>
            <a:r>
              <a:rPr lang="en-US" sz="2400" dirty="0" err="1">
                <a:latin typeface="#9Slide05 Brannboll Ny" panose="02000000000000000000" pitchFamily="2" charset="0"/>
              </a:rPr>
              <a:t>điều</a:t>
            </a:r>
            <a:r>
              <a:rPr lang="en-US" sz="2400" dirty="0">
                <a:latin typeface="#9Slide05 Brannboll Ny" panose="02000000000000000000" pitchFamily="2" charset="0"/>
              </a:rPr>
              <a:t> </a:t>
            </a:r>
            <a:r>
              <a:rPr lang="en-US" sz="2400" dirty="0" err="1">
                <a:latin typeface="#9Slide05 Brannboll Ny" panose="02000000000000000000" pitchFamily="2" charset="0"/>
              </a:rPr>
              <a:t>trái</a:t>
            </a:r>
            <a:r>
              <a:rPr lang="en-US" sz="2400" dirty="0">
                <a:latin typeface="#9Slide05 Brannboll Ny" panose="02000000000000000000" pitchFamily="2" charset="0"/>
              </a:rPr>
              <a:t> </a:t>
            </a:r>
            <a:r>
              <a:rPr lang="en-US" sz="2400" dirty="0" err="1">
                <a:latin typeface="#9Slide05 Brannboll Ny" panose="02000000000000000000" pitchFamily="2" charset="0"/>
              </a:rPr>
              <a:t>đạo</a:t>
            </a:r>
            <a:r>
              <a:rPr lang="en-US" sz="2400" dirty="0">
                <a:latin typeface="#9Slide05 Brannboll Ny" panose="02000000000000000000" pitchFamily="2" charset="0"/>
              </a:rPr>
              <a:t> </a:t>
            </a:r>
            <a:r>
              <a:rPr lang="en-US" sz="2400" dirty="0" err="1">
                <a:latin typeface="#9Slide05 Brannboll Ny" panose="02000000000000000000" pitchFamily="2" charset="0"/>
              </a:rPr>
              <a:t>đức</a:t>
            </a:r>
            <a:r>
              <a:rPr lang="en-US" sz="2400" dirty="0">
                <a:latin typeface="#9Slide05 Brannboll Ny" panose="02000000000000000000" pitchFamily="2" charset="0"/>
              </a:rPr>
              <a:t>, </a:t>
            </a:r>
            <a:r>
              <a:rPr lang="en-US" sz="2400" dirty="0" err="1">
                <a:latin typeface="#9Slide05 Brannboll Ny" panose="02000000000000000000" pitchFamily="2" charset="0"/>
              </a:rPr>
              <a:t>trái</a:t>
            </a:r>
            <a:r>
              <a:rPr lang="en-US" sz="2400" dirty="0">
                <a:latin typeface="#9Slide05 Brannboll Ny" panose="02000000000000000000" pitchFamily="2" charset="0"/>
              </a:rPr>
              <a:t> </a:t>
            </a:r>
            <a:r>
              <a:rPr lang="en-US" sz="2400" dirty="0" err="1">
                <a:latin typeface="#9Slide05 Brannboll Ny" panose="02000000000000000000" pitchFamily="2" charset="0"/>
              </a:rPr>
              <a:t>pháp</a:t>
            </a:r>
            <a:r>
              <a:rPr lang="en-US" sz="2400" dirty="0">
                <a:latin typeface="#9Slide05 Brannboll Ny" panose="02000000000000000000" pitchFamily="2" charset="0"/>
              </a:rPr>
              <a:t> </a:t>
            </a:r>
            <a:r>
              <a:rPr lang="en-US" sz="2400" dirty="0" err="1">
                <a:latin typeface="#9Slide05 Brannboll Ny" panose="02000000000000000000" pitchFamily="2" charset="0"/>
              </a:rPr>
              <a:t>luật</a:t>
            </a:r>
            <a:r>
              <a:rPr lang="en-US" sz="2400" dirty="0">
                <a:latin typeface="#9Slide05 Brannboll Ny" panose="02000000000000000000" pitchFamily="2" charset="0"/>
              </a:rPr>
              <a:t>. </a:t>
            </a:r>
          </a:p>
          <a:p>
            <a:r>
              <a:rPr lang="en-US" sz="2400" dirty="0">
                <a:latin typeface="#9Slide05 Brannboll Ny" panose="02000000000000000000" pitchFamily="2" charset="0"/>
              </a:rPr>
              <a:t>- Con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quyền</a:t>
            </a:r>
            <a:r>
              <a:rPr lang="en-US" sz="2400" dirty="0">
                <a:latin typeface="#9Slide05 Brannboll Ny" panose="02000000000000000000" pitchFamily="2" charset="0"/>
              </a:rPr>
              <a:t> </a:t>
            </a:r>
            <a:r>
              <a:rPr lang="en-US" sz="2400" dirty="0" err="1">
                <a:latin typeface="#9Slide05 Brannboll Ny" panose="02000000000000000000" pitchFamily="2" charset="0"/>
              </a:rPr>
              <a:t>được</a:t>
            </a:r>
            <a:r>
              <a:rPr lang="en-US" sz="2400" dirty="0">
                <a:latin typeface="#9Slide05 Brannboll Ny" panose="02000000000000000000" pitchFamily="2" charset="0"/>
              </a:rPr>
              <a:t> cha </a:t>
            </a:r>
            <a:r>
              <a:rPr lang="en-US" sz="2400" dirty="0" err="1">
                <a:latin typeface="#9Slide05 Brannboll Ny" panose="02000000000000000000" pitchFamily="2" charset="0"/>
              </a:rPr>
              <a:t>mẹ</a:t>
            </a:r>
            <a:r>
              <a:rPr lang="en-US" sz="2400" dirty="0">
                <a:latin typeface="#9Slide05 Brannboll Ny" panose="02000000000000000000" pitchFamily="2" charset="0"/>
              </a:rPr>
              <a:t> </a:t>
            </a:r>
            <a:r>
              <a:rPr lang="en-US" sz="2400" dirty="0" err="1">
                <a:latin typeface="#9Slide05 Brannboll Ny" panose="02000000000000000000" pitchFamily="2" charset="0"/>
              </a:rPr>
              <a:t>thương</a:t>
            </a:r>
            <a:r>
              <a:rPr lang="en-US" sz="2400" dirty="0">
                <a:latin typeface="#9Slide05 Brannboll Ny" panose="02000000000000000000" pitchFamily="2" charset="0"/>
              </a:rPr>
              <a:t> </a:t>
            </a:r>
            <a:r>
              <a:rPr lang="en-US" sz="2400" dirty="0" err="1">
                <a:latin typeface="#9Slide05 Brannboll Ny" panose="02000000000000000000" pitchFamily="2" charset="0"/>
              </a:rPr>
              <a:t>yêu</a:t>
            </a:r>
            <a:r>
              <a:rPr lang="en-US" sz="2400" dirty="0">
                <a:latin typeface="#9Slide05 Brannboll Ny" panose="02000000000000000000" pitchFamily="2" charset="0"/>
              </a:rPr>
              <a:t>, </a:t>
            </a:r>
            <a:r>
              <a:rPr lang="en-US" sz="2400" dirty="0" err="1">
                <a:latin typeface="#9Slide05 Brannboll Ny" panose="02000000000000000000" pitchFamily="2" charset="0"/>
              </a:rPr>
              <a:t>tôn</a:t>
            </a:r>
            <a:r>
              <a:rPr lang="en-US" sz="2400" dirty="0">
                <a:latin typeface="#9Slide05 Brannboll Ny" panose="02000000000000000000" pitchFamily="2" charset="0"/>
              </a:rPr>
              <a:t> </a:t>
            </a:r>
            <a:r>
              <a:rPr lang="en-US" sz="2400" dirty="0" err="1">
                <a:latin typeface="#9Slide05 Brannboll Ny" panose="02000000000000000000" pitchFamily="2" charset="0"/>
              </a:rPr>
              <a:t>trọng</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bổn</a:t>
            </a:r>
            <a:r>
              <a:rPr lang="en-US" sz="2400" dirty="0">
                <a:latin typeface="#9Slide05 Brannboll Ny" panose="02000000000000000000" pitchFamily="2" charset="0"/>
              </a:rPr>
              <a:t> </a:t>
            </a:r>
            <a:r>
              <a:rPr lang="en-US" sz="2400" dirty="0" err="1">
                <a:latin typeface="#9Slide05 Brannboll Ny" panose="02000000000000000000" pitchFamily="2" charset="0"/>
              </a:rPr>
              <a:t>phận</a:t>
            </a:r>
            <a:r>
              <a:rPr lang="en-US" sz="2400" dirty="0">
                <a:latin typeface="#9Slide05 Brannboll Ny" panose="02000000000000000000" pitchFamily="2" charset="0"/>
              </a:rPr>
              <a:t> </a:t>
            </a:r>
            <a:r>
              <a:rPr lang="en-US" sz="2400" dirty="0" err="1">
                <a:latin typeface="#9Slide05 Brannboll Ny" panose="02000000000000000000" pitchFamily="2" charset="0"/>
              </a:rPr>
              <a:t>yêu</a:t>
            </a:r>
            <a:r>
              <a:rPr lang="en-US" sz="2400" dirty="0">
                <a:latin typeface="#9Slide05 Brannboll Ny" panose="02000000000000000000" pitchFamily="2" charset="0"/>
              </a:rPr>
              <a:t> </a:t>
            </a:r>
            <a:r>
              <a:rPr lang="en-US" sz="2400" dirty="0" err="1">
                <a:latin typeface="#9Slide05 Brannboll Ny" panose="02000000000000000000" pitchFamily="2" charset="0"/>
              </a:rPr>
              <a:t>quý</a:t>
            </a:r>
            <a:r>
              <a:rPr lang="en-US" sz="2400" dirty="0">
                <a:latin typeface="#9Slide05 Brannboll Ny" panose="02000000000000000000" pitchFamily="2" charset="0"/>
              </a:rPr>
              <a:t>, </a:t>
            </a:r>
            <a:r>
              <a:rPr lang="en-US" sz="2400" dirty="0" err="1">
                <a:latin typeface="#9Slide05 Brannboll Ny" panose="02000000000000000000" pitchFamily="2" charset="0"/>
              </a:rPr>
              <a:t>kính</a:t>
            </a:r>
            <a:r>
              <a:rPr lang="en-US" sz="2400" dirty="0">
                <a:latin typeface="#9Slide05 Brannboll Ny" panose="02000000000000000000" pitchFamily="2" charset="0"/>
              </a:rPr>
              <a:t> </a:t>
            </a:r>
            <a:r>
              <a:rPr lang="en-US" sz="2400" dirty="0" err="1">
                <a:latin typeface="#9Slide05 Brannboll Ny" panose="02000000000000000000" pitchFamily="2" charset="0"/>
              </a:rPr>
              <a:t>trọng</a:t>
            </a:r>
            <a:r>
              <a:rPr lang="en-US" sz="2400" dirty="0">
                <a:latin typeface="#9Slide05 Brannboll Ny" panose="02000000000000000000" pitchFamily="2" charset="0"/>
              </a:rPr>
              <a:t>, </a:t>
            </a:r>
            <a:r>
              <a:rPr lang="en-US" sz="2400" dirty="0" err="1">
                <a:latin typeface="#9Slide05 Brannboll Ny" panose="02000000000000000000" pitchFamily="2" charset="0"/>
              </a:rPr>
              <a:t>biết</a:t>
            </a:r>
            <a:r>
              <a:rPr lang="en-US" sz="2400" dirty="0">
                <a:latin typeface="#9Slide05 Brannboll Ny" panose="02000000000000000000" pitchFamily="2" charset="0"/>
              </a:rPr>
              <a:t> </a:t>
            </a:r>
            <a:r>
              <a:rPr lang="en-US" sz="2400" dirty="0" err="1">
                <a:latin typeface="#9Slide05 Brannboll Ny" panose="02000000000000000000" pitchFamily="2" charset="0"/>
              </a:rPr>
              <a:t>ơn</a:t>
            </a:r>
            <a:r>
              <a:rPr lang="en-US" sz="2400" dirty="0">
                <a:latin typeface="#9Slide05 Brannboll Ny" panose="02000000000000000000" pitchFamily="2" charset="0"/>
              </a:rPr>
              <a:t>, </a:t>
            </a:r>
            <a:r>
              <a:rPr lang="en-US" sz="2400" dirty="0" err="1">
                <a:latin typeface="#9Slide05 Brannboll Ny" panose="02000000000000000000" pitchFamily="2" charset="0"/>
              </a:rPr>
              <a:t>hiếu</a:t>
            </a:r>
            <a:r>
              <a:rPr lang="en-US" sz="2400" dirty="0">
                <a:latin typeface="#9Slide05 Brannboll Ny" panose="02000000000000000000" pitchFamily="2" charset="0"/>
              </a:rPr>
              <a:t> </a:t>
            </a:r>
            <a:r>
              <a:rPr lang="en-US" sz="2400" dirty="0" err="1">
                <a:latin typeface="#9Slide05 Brannboll Ny" panose="02000000000000000000" pitchFamily="2" charset="0"/>
              </a:rPr>
              <a:t>thảo</a:t>
            </a:r>
            <a:r>
              <a:rPr lang="en-US" sz="2400" dirty="0">
                <a:latin typeface="#9Slide05 Brannboll Ny" panose="02000000000000000000" pitchFamily="2" charset="0"/>
              </a:rPr>
              <a:t>, </a:t>
            </a:r>
            <a:r>
              <a:rPr lang="en-US" sz="2400" dirty="0" err="1">
                <a:latin typeface="#9Slide05 Brannboll Ny" panose="02000000000000000000" pitchFamily="2" charset="0"/>
              </a:rPr>
              <a:t>phụng</a:t>
            </a:r>
            <a:r>
              <a:rPr lang="en-US" sz="2400" dirty="0">
                <a:latin typeface="#9Slide05 Brannboll Ny" panose="02000000000000000000" pitchFamily="2" charset="0"/>
              </a:rPr>
              <a:t> </a:t>
            </a:r>
            <a:r>
              <a:rPr lang="en-US" sz="2400" dirty="0" err="1">
                <a:latin typeface="#9Slide05 Brannboll Ny" panose="02000000000000000000" pitchFamily="2" charset="0"/>
              </a:rPr>
              <a:t>dưỡng</a:t>
            </a:r>
            <a:r>
              <a:rPr lang="en-US" sz="2400" dirty="0">
                <a:latin typeface="#9Slide05 Brannboll Ny" panose="02000000000000000000" pitchFamily="2" charset="0"/>
              </a:rPr>
              <a:t> cha </a:t>
            </a:r>
            <a:r>
              <a:rPr lang="en-US" sz="2400" dirty="0" err="1">
                <a:latin typeface="#9Slide05 Brannboll Ny" panose="02000000000000000000" pitchFamily="2" charset="0"/>
              </a:rPr>
              <a:t>mẹ</a:t>
            </a:r>
            <a:r>
              <a:rPr lang="en-US" sz="2400" dirty="0">
                <a:latin typeface="#9Slide05 Brannboll Ny" panose="02000000000000000000" pitchFamily="2" charset="0"/>
              </a:rPr>
              <a:t>.</a:t>
            </a:r>
          </a:p>
          <a:p>
            <a:r>
              <a:rPr lang="en-US" sz="2400" dirty="0">
                <a:latin typeface="#9Slide05 Brannboll Ny" panose="02000000000000000000" pitchFamily="2" charset="0"/>
              </a:rPr>
              <a:t>- </a:t>
            </a:r>
            <a:r>
              <a:rPr lang="en-US" sz="2400" dirty="0" err="1">
                <a:latin typeface="#9Slide05 Brannboll Ny" panose="02000000000000000000" pitchFamily="2" charset="0"/>
              </a:rPr>
              <a:t>Ông</a:t>
            </a:r>
            <a:r>
              <a:rPr lang="en-US" sz="2400" dirty="0">
                <a:latin typeface="#9Slide05 Brannboll Ny" panose="02000000000000000000" pitchFamily="2" charset="0"/>
              </a:rPr>
              <a:t> </a:t>
            </a:r>
            <a:r>
              <a:rPr lang="en-US" sz="2400" dirty="0" err="1">
                <a:latin typeface="#9Slide05 Brannboll Ny" panose="02000000000000000000" pitchFamily="2" charset="0"/>
              </a:rPr>
              <a:t>bà</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quyền</a:t>
            </a:r>
            <a:r>
              <a:rPr lang="en-US" sz="2400" dirty="0">
                <a:latin typeface="#9Slide05 Brannboll Ny" panose="02000000000000000000" pitchFamily="2" charset="0"/>
              </a:rPr>
              <a:t> </a:t>
            </a:r>
            <a:r>
              <a:rPr lang="en-US" sz="2400" dirty="0" err="1">
                <a:latin typeface="#9Slide05 Brannboll Ny" panose="02000000000000000000" pitchFamily="2" charset="0"/>
              </a:rPr>
              <a:t>và</a:t>
            </a:r>
            <a:r>
              <a:rPr lang="en-US" sz="2400" dirty="0">
                <a:latin typeface="#9Slide05 Brannboll Ny" panose="02000000000000000000" pitchFamily="2" charset="0"/>
              </a:rPr>
              <a:t> </a:t>
            </a:r>
            <a:r>
              <a:rPr lang="en-US" sz="2400" dirty="0" err="1">
                <a:latin typeface="#9Slide05 Brannboll Ny" panose="02000000000000000000" pitchFamily="2" charset="0"/>
              </a:rPr>
              <a:t>nghĩa</a:t>
            </a:r>
            <a:r>
              <a:rPr lang="en-US" sz="2400" dirty="0">
                <a:latin typeface="#9Slide05 Brannboll Ny" panose="02000000000000000000" pitchFamily="2" charset="0"/>
              </a:rPr>
              <a:t> </a:t>
            </a:r>
            <a:r>
              <a:rPr lang="en-US" sz="2400" dirty="0" err="1">
                <a:latin typeface="#9Slide05 Brannboll Ny" panose="02000000000000000000" pitchFamily="2" charset="0"/>
              </a:rPr>
              <a:t>vụ</a:t>
            </a:r>
            <a:r>
              <a:rPr lang="en-US" sz="2400" dirty="0">
                <a:latin typeface="#9Slide05 Brannboll Ny" panose="02000000000000000000" pitchFamily="2" charset="0"/>
              </a:rPr>
              <a:t> </a:t>
            </a:r>
            <a:r>
              <a:rPr lang="en-US" sz="2400" dirty="0" err="1">
                <a:latin typeface="#9Slide05 Brannboll Ny" panose="02000000000000000000" pitchFamily="2" charset="0"/>
              </a:rPr>
              <a:t>trông</a:t>
            </a:r>
            <a:r>
              <a:rPr lang="en-US" sz="2400" dirty="0">
                <a:latin typeface="#9Slide05 Brannboll Ny" panose="02000000000000000000" pitchFamily="2" charset="0"/>
              </a:rPr>
              <a:t> nom, </a:t>
            </a:r>
            <a:r>
              <a:rPr lang="en-US" sz="2400" dirty="0" err="1">
                <a:latin typeface="#9Slide05 Brannboll Ny" panose="02000000000000000000" pitchFamily="2" charset="0"/>
              </a:rPr>
              <a:t>chăm</a:t>
            </a:r>
            <a:r>
              <a:rPr lang="en-US" sz="2400" dirty="0">
                <a:latin typeface="#9Slide05 Brannboll Ny" panose="02000000000000000000" pitchFamily="2" charset="0"/>
              </a:rPr>
              <a:t> </a:t>
            </a:r>
            <a:r>
              <a:rPr lang="en-US" sz="2400" dirty="0" err="1">
                <a:latin typeface="#9Slide05 Brannboll Ny" panose="02000000000000000000" pitchFamily="2" charset="0"/>
              </a:rPr>
              <a:t>sóc</a:t>
            </a:r>
            <a:r>
              <a:rPr lang="en-US" sz="2400" dirty="0">
                <a:latin typeface="#9Slide05 Brannboll Ny" panose="02000000000000000000" pitchFamily="2" charset="0"/>
              </a:rPr>
              <a:t>, </a:t>
            </a:r>
            <a:r>
              <a:rPr lang="en-US" sz="2400" dirty="0" err="1">
                <a:latin typeface="#9Slide05 Brannboll Ny" panose="02000000000000000000" pitchFamily="2" charset="0"/>
              </a:rPr>
              <a:t>giáo</a:t>
            </a:r>
            <a:r>
              <a:rPr lang="en-US" sz="2400" dirty="0">
                <a:latin typeface="#9Slide05 Brannboll Ny" panose="02000000000000000000" pitchFamily="2" charset="0"/>
              </a:rPr>
              <a:t> </a:t>
            </a:r>
            <a:r>
              <a:rPr lang="en-US" sz="2400" dirty="0" err="1">
                <a:latin typeface="#9Slide05 Brannboll Ny" panose="02000000000000000000" pitchFamily="2" charset="0"/>
              </a:rPr>
              <a:t>dục</a:t>
            </a:r>
            <a:r>
              <a:rPr lang="en-US" sz="2400" dirty="0">
                <a:latin typeface="#9Slide05 Brannboll Ny" panose="02000000000000000000" pitchFamily="2" charset="0"/>
              </a:rPr>
              <a:t> </a:t>
            </a:r>
            <a:r>
              <a:rPr lang="en-US" sz="2400" dirty="0" err="1">
                <a:latin typeface="#9Slide05 Brannboll Ny" panose="02000000000000000000" pitchFamily="2" charset="0"/>
              </a:rPr>
              <a:t>cháu</a:t>
            </a:r>
            <a:r>
              <a:rPr lang="en-US" sz="2400" dirty="0">
                <a:latin typeface="#9Slide05 Brannboll Ny" panose="02000000000000000000" pitchFamily="2" charset="0"/>
              </a:rPr>
              <a:t>, </a:t>
            </a:r>
            <a:r>
              <a:rPr lang="en-US" sz="2400" dirty="0" err="1">
                <a:latin typeface="#9Slide05 Brannboll Ny" panose="02000000000000000000" pitchFamily="2" charset="0"/>
              </a:rPr>
              <a:t>sống</a:t>
            </a:r>
            <a:r>
              <a:rPr lang="en-US" sz="2400" dirty="0">
                <a:latin typeface="#9Slide05 Brannboll Ny" panose="02000000000000000000" pitchFamily="2" charset="0"/>
              </a:rPr>
              <a:t> </a:t>
            </a:r>
            <a:r>
              <a:rPr lang="en-US" sz="2400" dirty="0" err="1">
                <a:latin typeface="#9Slide05 Brannboll Ny" panose="02000000000000000000" pitchFamily="2" charset="0"/>
              </a:rPr>
              <a:t>mẫu</a:t>
            </a:r>
            <a:r>
              <a:rPr lang="en-US" sz="2400" dirty="0">
                <a:latin typeface="#9Slide05 Brannboll Ny" panose="02000000000000000000" pitchFamily="2" charset="0"/>
              </a:rPr>
              <a:t> </a:t>
            </a:r>
            <a:r>
              <a:rPr lang="en-US" sz="2400" dirty="0" err="1">
                <a:latin typeface="#9Slide05 Brannboll Ny" panose="02000000000000000000" pitchFamily="2" charset="0"/>
              </a:rPr>
              <a:t>mực</a:t>
            </a:r>
            <a:r>
              <a:rPr lang="en-US" sz="2400" dirty="0">
                <a:latin typeface="#9Slide05 Brannboll Ny" panose="02000000000000000000" pitchFamily="2" charset="0"/>
              </a:rPr>
              <a:t> </a:t>
            </a:r>
            <a:r>
              <a:rPr lang="en-US" sz="2400" dirty="0" err="1">
                <a:latin typeface="#9Slide05 Brannboll Ny" panose="02000000000000000000" pitchFamily="2" charset="0"/>
              </a:rPr>
              <a:t>và</a:t>
            </a:r>
            <a:r>
              <a:rPr lang="en-US" sz="2400" dirty="0">
                <a:latin typeface="#9Slide05 Brannboll Ny" panose="02000000000000000000" pitchFamily="2" charset="0"/>
              </a:rPr>
              <a:t> </a:t>
            </a:r>
            <a:r>
              <a:rPr lang="en-US" sz="2400" dirty="0" err="1">
                <a:latin typeface="#9Slide05 Brannboll Ny" panose="02000000000000000000" pitchFamily="2" charset="0"/>
              </a:rPr>
              <a:t>nêu</a:t>
            </a:r>
            <a:r>
              <a:rPr lang="en-US" sz="2400" dirty="0">
                <a:latin typeface="#9Slide05 Brannboll Ny" panose="02000000000000000000" pitchFamily="2" charset="0"/>
              </a:rPr>
              <a:t> </a:t>
            </a:r>
            <a:r>
              <a:rPr lang="en-US" sz="2400" dirty="0" err="1">
                <a:latin typeface="#9Slide05 Brannboll Ny" panose="02000000000000000000" pitchFamily="2" charset="0"/>
              </a:rPr>
              <a:t>gương</a:t>
            </a:r>
            <a:r>
              <a:rPr lang="en-US" sz="2400" dirty="0">
                <a:latin typeface="#9Slide05 Brannboll Ny" panose="02000000000000000000" pitchFamily="2" charset="0"/>
              </a:rPr>
              <a:t> </a:t>
            </a:r>
            <a:r>
              <a:rPr lang="en-US" sz="2400" dirty="0" err="1">
                <a:latin typeface="#9Slide05 Brannboll Ny" panose="02000000000000000000" pitchFamily="2" charset="0"/>
              </a:rPr>
              <a:t>tốt</a:t>
            </a:r>
            <a:r>
              <a:rPr lang="en-US" sz="2400" dirty="0">
                <a:latin typeface="#9Slide05 Brannboll Ny" panose="02000000000000000000" pitchFamily="2" charset="0"/>
              </a:rPr>
              <a:t> </a:t>
            </a:r>
            <a:r>
              <a:rPr lang="en-US" sz="2400" dirty="0" err="1">
                <a:latin typeface="#9Slide05 Brannboll Ny" panose="02000000000000000000" pitchFamily="2" charset="0"/>
              </a:rPr>
              <a:t>cho</a:t>
            </a:r>
            <a:r>
              <a:rPr lang="en-US" sz="2400" dirty="0">
                <a:latin typeface="#9Slide05 Brannboll Ny" panose="02000000000000000000" pitchFamily="2" charset="0"/>
              </a:rPr>
              <a:t> con </a:t>
            </a:r>
            <a:r>
              <a:rPr lang="en-US" sz="2400" dirty="0" err="1">
                <a:latin typeface="#9Slide05 Brannboll Ny" panose="02000000000000000000" pitchFamily="2" charset="0"/>
              </a:rPr>
              <a:t>cháu</a:t>
            </a:r>
            <a:r>
              <a:rPr lang="en-US" sz="2400" dirty="0">
                <a:latin typeface="#9Slide05 Brannboll Ny" panose="02000000000000000000" pitchFamily="2" charset="0"/>
              </a:rPr>
              <a:t>. </a:t>
            </a:r>
          </a:p>
          <a:p>
            <a:r>
              <a:rPr lang="en-US" sz="2400" dirty="0">
                <a:latin typeface="#9Slide05 Brannboll Ny" panose="02000000000000000000" pitchFamily="2" charset="0"/>
              </a:rPr>
              <a:t>- </a:t>
            </a:r>
            <a:r>
              <a:rPr lang="en-US" sz="2400" dirty="0" err="1">
                <a:latin typeface="#9Slide05 Brannboll Ny" panose="02000000000000000000" pitchFamily="2" charset="0"/>
              </a:rPr>
              <a:t>Cháu</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nghĩa</a:t>
            </a:r>
            <a:r>
              <a:rPr lang="en-US" sz="2400" dirty="0">
                <a:latin typeface="#9Slide05 Brannboll Ny" panose="02000000000000000000" pitchFamily="2" charset="0"/>
              </a:rPr>
              <a:t> </a:t>
            </a:r>
            <a:r>
              <a:rPr lang="en-US" sz="2400" dirty="0" err="1">
                <a:latin typeface="#9Slide05 Brannboll Ny" panose="02000000000000000000" pitchFamily="2" charset="0"/>
              </a:rPr>
              <a:t>vụ</a:t>
            </a:r>
            <a:r>
              <a:rPr lang="en-US" sz="2400" dirty="0">
                <a:latin typeface="#9Slide05 Brannboll Ny" panose="02000000000000000000" pitchFamily="2" charset="0"/>
              </a:rPr>
              <a:t> </a:t>
            </a:r>
            <a:r>
              <a:rPr lang="en-US" sz="2400" dirty="0" err="1">
                <a:latin typeface="#9Slide05 Brannboll Ny" panose="02000000000000000000" pitchFamily="2" charset="0"/>
              </a:rPr>
              <a:t>kính</a:t>
            </a:r>
            <a:r>
              <a:rPr lang="en-US" sz="2400" dirty="0">
                <a:latin typeface="#9Slide05 Brannboll Ny" panose="02000000000000000000" pitchFamily="2" charset="0"/>
              </a:rPr>
              <a:t> </a:t>
            </a:r>
            <a:r>
              <a:rPr lang="en-US" sz="2400" dirty="0" err="1">
                <a:latin typeface="#9Slide05 Brannboll Ny" panose="02000000000000000000" pitchFamily="2" charset="0"/>
              </a:rPr>
              <a:t>trọng</a:t>
            </a:r>
            <a:r>
              <a:rPr lang="en-US" sz="2400" dirty="0">
                <a:latin typeface="#9Slide05 Brannboll Ny" panose="02000000000000000000" pitchFamily="2" charset="0"/>
              </a:rPr>
              <a:t>, </a:t>
            </a:r>
            <a:r>
              <a:rPr lang="en-US" sz="2400" dirty="0" err="1">
                <a:latin typeface="#9Slide05 Brannboll Ny" panose="02000000000000000000" pitchFamily="2" charset="0"/>
              </a:rPr>
              <a:t>chăm</a:t>
            </a:r>
            <a:r>
              <a:rPr lang="en-US" sz="2400" dirty="0">
                <a:latin typeface="#9Slide05 Brannboll Ny" panose="02000000000000000000" pitchFamily="2" charset="0"/>
              </a:rPr>
              <a:t> </a:t>
            </a:r>
            <a:r>
              <a:rPr lang="en-US" sz="2400" dirty="0" err="1">
                <a:latin typeface="#9Slide05 Brannboll Ny" panose="02000000000000000000" pitchFamily="2" charset="0"/>
              </a:rPr>
              <a:t>sóc</a:t>
            </a:r>
            <a:r>
              <a:rPr lang="en-US" sz="2400" dirty="0">
                <a:latin typeface="#9Slide05 Brannboll Ny" panose="02000000000000000000" pitchFamily="2" charset="0"/>
              </a:rPr>
              <a:t>, </a:t>
            </a:r>
            <a:r>
              <a:rPr lang="en-US" sz="2400" dirty="0" err="1">
                <a:latin typeface="#9Slide05 Brannboll Ny" panose="02000000000000000000" pitchFamily="2" charset="0"/>
              </a:rPr>
              <a:t>phụng</a:t>
            </a:r>
            <a:r>
              <a:rPr lang="en-US" sz="2400" dirty="0">
                <a:latin typeface="#9Slide05 Brannboll Ny" panose="02000000000000000000" pitchFamily="2" charset="0"/>
              </a:rPr>
              <a:t> </a:t>
            </a:r>
            <a:r>
              <a:rPr lang="en-US" sz="2400" dirty="0" err="1">
                <a:latin typeface="#9Slide05 Brannboll Ny" panose="02000000000000000000" pitchFamily="2" charset="0"/>
              </a:rPr>
              <a:t>dưỡng</a:t>
            </a:r>
            <a:r>
              <a:rPr lang="en-US" sz="2400" dirty="0">
                <a:latin typeface="#9Slide05 Brannboll Ny" panose="02000000000000000000" pitchFamily="2" charset="0"/>
              </a:rPr>
              <a:t> </a:t>
            </a:r>
            <a:r>
              <a:rPr lang="en-US" sz="2400" dirty="0" err="1">
                <a:latin typeface="#9Slide05 Brannboll Ny" panose="02000000000000000000" pitchFamily="2" charset="0"/>
              </a:rPr>
              <a:t>ông</a:t>
            </a:r>
            <a:r>
              <a:rPr lang="en-US" sz="2400" dirty="0">
                <a:latin typeface="#9Slide05 Brannboll Ny" panose="02000000000000000000" pitchFamily="2" charset="0"/>
              </a:rPr>
              <a:t> </a:t>
            </a:r>
            <a:r>
              <a:rPr lang="en-US" sz="2400" dirty="0" err="1">
                <a:latin typeface="#9Slide05 Brannboll Ny" panose="02000000000000000000" pitchFamily="2" charset="0"/>
              </a:rPr>
              <a:t>bà</a:t>
            </a:r>
            <a:r>
              <a:rPr lang="en-US" sz="2400" dirty="0">
                <a:latin typeface="#9Slide05 Brannboll Ny" panose="02000000000000000000" pitchFamily="2" charset="0"/>
              </a:rPr>
              <a:t>.</a:t>
            </a:r>
          </a:p>
          <a:p>
            <a:r>
              <a:rPr lang="vi-VN" sz="2400" dirty="0">
                <a:latin typeface="#9Slide05 Brannboll Ny" panose="02000000000000000000" pitchFamily="2" charset="0"/>
              </a:rPr>
              <a:t>- </a:t>
            </a:r>
            <a:r>
              <a:rPr lang="en-US" sz="2400" dirty="0">
                <a:latin typeface="#9Slide05 Brannboll Ny" panose="02000000000000000000" pitchFamily="2" charset="0"/>
              </a:rPr>
              <a:t>Anh, </a:t>
            </a:r>
            <a:r>
              <a:rPr lang="en-US" sz="2400" dirty="0" err="1">
                <a:latin typeface="#9Slide05 Brannboll Ny" panose="02000000000000000000" pitchFamily="2" charset="0"/>
              </a:rPr>
              <a:t>chị</a:t>
            </a:r>
            <a:r>
              <a:rPr lang="en-US" sz="2400" dirty="0">
                <a:latin typeface="#9Slide05 Brannboll Ny" panose="02000000000000000000" pitchFamily="2" charset="0"/>
              </a:rPr>
              <a:t>, </a:t>
            </a:r>
            <a:r>
              <a:rPr lang="en-US" sz="2400" dirty="0" err="1">
                <a:latin typeface="#9Slide05 Brannboll Ny" panose="02000000000000000000" pitchFamily="2" charset="0"/>
              </a:rPr>
              <a:t>em</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quyền</a:t>
            </a:r>
            <a:r>
              <a:rPr lang="en-US" sz="2400" dirty="0">
                <a:latin typeface="#9Slide05 Brannboll Ny" panose="02000000000000000000" pitchFamily="2" charset="0"/>
              </a:rPr>
              <a:t> </a:t>
            </a:r>
            <a:r>
              <a:rPr lang="en-US" sz="2400" dirty="0" err="1">
                <a:latin typeface="#9Slide05 Brannboll Ny" panose="02000000000000000000" pitchFamily="2" charset="0"/>
              </a:rPr>
              <a:t>và</a:t>
            </a:r>
            <a:r>
              <a:rPr lang="en-US" sz="2400" dirty="0">
                <a:latin typeface="#9Slide05 Brannboll Ny" panose="02000000000000000000" pitchFamily="2" charset="0"/>
              </a:rPr>
              <a:t> </a:t>
            </a:r>
            <a:r>
              <a:rPr lang="en-US" sz="2400" dirty="0" err="1">
                <a:latin typeface="#9Slide05 Brannboll Ny" panose="02000000000000000000" pitchFamily="2" charset="0"/>
              </a:rPr>
              <a:t>nghĩa</a:t>
            </a:r>
            <a:r>
              <a:rPr lang="en-US" sz="2400" dirty="0">
                <a:latin typeface="#9Slide05 Brannboll Ny" panose="02000000000000000000" pitchFamily="2" charset="0"/>
              </a:rPr>
              <a:t> </a:t>
            </a:r>
            <a:r>
              <a:rPr lang="en-US" sz="2400" dirty="0" err="1">
                <a:latin typeface="#9Slide05 Brannboll Ny" panose="02000000000000000000" pitchFamily="2" charset="0"/>
              </a:rPr>
              <a:t>vụ</a:t>
            </a:r>
            <a:r>
              <a:rPr lang="en-US" sz="2400" dirty="0">
                <a:latin typeface="#9Slide05 Brannboll Ny" panose="02000000000000000000" pitchFamily="2" charset="0"/>
              </a:rPr>
              <a:t> </a:t>
            </a:r>
            <a:r>
              <a:rPr lang="en-US" sz="2400" dirty="0" err="1">
                <a:latin typeface="#9Slide05 Brannboll Ny" panose="02000000000000000000" pitchFamily="2" charset="0"/>
              </a:rPr>
              <a:t>thương</a:t>
            </a:r>
            <a:r>
              <a:rPr lang="en-US" sz="2400" dirty="0">
                <a:latin typeface="#9Slide05 Brannboll Ny" panose="02000000000000000000" pitchFamily="2" charset="0"/>
              </a:rPr>
              <a:t> </a:t>
            </a:r>
            <a:r>
              <a:rPr lang="en-US" sz="2400" dirty="0" err="1">
                <a:latin typeface="#9Slide05 Brannboll Ny" panose="02000000000000000000" pitchFamily="2" charset="0"/>
              </a:rPr>
              <a:t>yêu</a:t>
            </a:r>
            <a:r>
              <a:rPr lang="en-US" sz="2400" dirty="0">
                <a:latin typeface="#9Slide05 Brannboll Ny" panose="02000000000000000000" pitchFamily="2" charset="0"/>
              </a:rPr>
              <a:t>, </a:t>
            </a:r>
            <a:r>
              <a:rPr lang="en-US" sz="2400" dirty="0" err="1">
                <a:latin typeface="#9Slide05 Brannboll Ny" panose="02000000000000000000" pitchFamily="2" charset="0"/>
              </a:rPr>
              <a:t>chăm</a:t>
            </a:r>
            <a:r>
              <a:rPr lang="en-US" sz="2400" dirty="0">
                <a:latin typeface="#9Slide05 Brannboll Ny" panose="02000000000000000000" pitchFamily="2" charset="0"/>
              </a:rPr>
              <a:t> </a:t>
            </a:r>
            <a:r>
              <a:rPr lang="en-US" sz="2400" dirty="0" err="1">
                <a:latin typeface="#9Slide05 Brannboll Ny" panose="02000000000000000000" pitchFamily="2" charset="0"/>
              </a:rPr>
              <a:t>sóc</a:t>
            </a:r>
            <a:r>
              <a:rPr lang="en-US" sz="2400" dirty="0">
                <a:latin typeface="#9Slide05 Brannboll Ny" panose="02000000000000000000" pitchFamily="2" charset="0"/>
              </a:rPr>
              <a:t>, </a:t>
            </a:r>
            <a:r>
              <a:rPr lang="en-US" sz="2400" dirty="0" err="1">
                <a:latin typeface="#9Slide05 Brannboll Ny" panose="02000000000000000000" pitchFamily="2" charset="0"/>
              </a:rPr>
              <a:t>giúp</a:t>
            </a:r>
            <a:r>
              <a:rPr lang="en-US" sz="2400" dirty="0">
                <a:latin typeface="#9Slide05 Brannboll Ny" panose="02000000000000000000" pitchFamily="2" charset="0"/>
              </a:rPr>
              <a:t> </a:t>
            </a:r>
            <a:r>
              <a:rPr lang="en-US" sz="2400" dirty="0" err="1">
                <a:latin typeface="#9Slide05 Brannboll Ny" panose="02000000000000000000" pitchFamily="2" charset="0"/>
              </a:rPr>
              <a:t>đỡ</a:t>
            </a:r>
            <a:r>
              <a:rPr lang="en-US" sz="2400" dirty="0">
                <a:latin typeface="#9Slide05 Brannboll Ny" panose="02000000000000000000" pitchFamily="2" charset="0"/>
              </a:rPr>
              <a:t> </a:t>
            </a:r>
            <a:r>
              <a:rPr lang="en-US" sz="2400" dirty="0" err="1">
                <a:latin typeface="#9Slide05 Brannboll Ny" panose="02000000000000000000" pitchFamily="2" charset="0"/>
              </a:rPr>
              <a:t>nhau</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quyền</a:t>
            </a:r>
            <a:r>
              <a:rPr lang="en-US" sz="2400" dirty="0">
                <a:latin typeface="#9Slide05 Brannboll Ny" panose="02000000000000000000" pitchFamily="2" charset="0"/>
              </a:rPr>
              <a:t>, </a:t>
            </a:r>
            <a:r>
              <a:rPr lang="en-US" sz="2400" dirty="0" err="1">
                <a:latin typeface="#9Slide05 Brannboll Ny" panose="02000000000000000000" pitchFamily="2" charset="0"/>
              </a:rPr>
              <a:t>nghĩa</a:t>
            </a:r>
            <a:r>
              <a:rPr lang="en-US" sz="2400" dirty="0">
                <a:latin typeface="#9Slide05 Brannboll Ny" panose="02000000000000000000" pitchFamily="2" charset="0"/>
              </a:rPr>
              <a:t> </a:t>
            </a:r>
            <a:r>
              <a:rPr lang="en-US" sz="2400" dirty="0" err="1">
                <a:latin typeface="#9Slide05 Brannboll Ny" panose="02000000000000000000" pitchFamily="2" charset="0"/>
              </a:rPr>
              <a:t>vụ</a:t>
            </a:r>
            <a:r>
              <a:rPr lang="en-US" sz="2400" dirty="0">
                <a:latin typeface="#9Slide05 Brannboll Ny" panose="02000000000000000000" pitchFamily="2" charset="0"/>
              </a:rPr>
              <a:t> </a:t>
            </a:r>
            <a:r>
              <a:rPr lang="en-US" sz="2400" dirty="0" err="1">
                <a:latin typeface="#9Slide05 Brannboll Ny" panose="02000000000000000000" pitchFamily="2" charset="0"/>
              </a:rPr>
              <a:t>nuôi</a:t>
            </a:r>
            <a:r>
              <a:rPr lang="en-US" sz="2400" dirty="0">
                <a:latin typeface="#9Slide05 Brannboll Ny" panose="02000000000000000000" pitchFamily="2" charset="0"/>
              </a:rPr>
              <a:t> </a:t>
            </a:r>
            <a:r>
              <a:rPr lang="en-US" sz="2400" dirty="0" err="1">
                <a:latin typeface="#9Slide05 Brannboll Ny" panose="02000000000000000000" pitchFamily="2" charset="0"/>
              </a:rPr>
              <a:t>dưỡng</a:t>
            </a:r>
            <a:r>
              <a:rPr lang="en-US" sz="2400" dirty="0">
                <a:latin typeface="#9Slide05 Brannboll Ny" panose="02000000000000000000" pitchFamily="2" charset="0"/>
              </a:rPr>
              <a:t> </a:t>
            </a:r>
            <a:r>
              <a:rPr lang="en-US" sz="2400" dirty="0" err="1">
                <a:latin typeface="#9Slide05 Brannboll Ny" panose="02000000000000000000" pitchFamily="2" charset="0"/>
              </a:rPr>
              <a:t>nhau</a:t>
            </a:r>
            <a:r>
              <a:rPr lang="en-US" sz="2400" dirty="0">
                <a:latin typeface="#9Slide05 Brannboll Ny" panose="02000000000000000000" pitchFamily="2" charset="0"/>
              </a:rPr>
              <a:t> </a:t>
            </a:r>
            <a:r>
              <a:rPr lang="en-US" sz="2400" dirty="0" err="1">
                <a:latin typeface="#9Slide05 Brannboll Ny" panose="02000000000000000000" pitchFamily="2" charset="0"/>
              </a:rPr>
              <a:t>trong</a:t>
            </a:r>
            <a:r>
              <a:rPr lang="en-US" sz="2400" dirty="0">
                <a:latin typeface="#9Slide05 Brannboll Ny" panose="02000000000000000000" pitchFamily="2" charset="0"/>
              </a:rPr>
              <a:t> </a:t>
            </a:r>
            <a:r>
              <a:rPr lang="en-US" sz="2400" dirty="0" err="1">
                <a:latin typeface="#9Slide05 Brannboll Ny" panose="02000000000000000000" pitchFamily="2" charset="0"/>
              </a:rPr>
              <a:t>trường</a:t>
            </a:r>
            <a:r>
              <a:rPr lang="en-US" sz="2400" dirty="0">
                <a:latin typeface="#9Slide05 Brannboll Ny" panose="02000000000000000000" pitchFamily="2" charset="0"/>
              </a:rPr>
              <a:t> </a:t>
            </a:r>
            <a:r>
              <a:rPr lang="en-US" sz="2400" dirty="0" err="1">
                <a:latin typeface="#9Slide05 Brannboll Ny" panose="02000000000000000000" pitchFamily="2" charset="0"/>
              </a:rPr>
              <a:t>hợp</a:t>
            </a:r>
            <a:r>
              <a:rPr lang="en-US" sz="2400" dirty="0">
                <a:latin typeface="#9Slide05 Brannboll Ny" panose="02000000000000000000" pitchFamily="2" charset="0"/>
              </a:rPr>
              <a:t> </a:t>
            </a:r>
            <a:r>
              <a:rPr lang="en-US" sz="2400" dirty="0" err="1">
                <a:latin typeface="#9Slide05 Brannboll Ny" panose="02000000000000000000" pitchFamily="2" charset="0"/>
              </a:rPr>
              <a:t>không</a:t>
            </a:r>
            <a:r>
              <a:rPr lang="en-US" sz="2400" dirty="0">
                <a:latin typeface="#9Slide05 Brannboll Ny" panose="02000000000000000000" pitchFamily="2" charset="0"/>
              </a:rPr>
              <a:t> </a:t>
            </a:r>
            <a:r>
              <a:rPr lang="en-US" sz="2400" dirty="0" err="1">
                <a:latin typeface="#9Slide05 Brannboll Ny" panose="02000000000000000000" pitchFamily="2" charset="0"/>
              </a:rPr>
              <a:t>còn</a:t>
            </a:r>
            <a:r>
              <a:rPr lang="en-US" sz="2400" dirty="0">
                <a:latin typeface="#9Slide05 Brannboll Ny" panose="02000000000000000000" pitchFamily="2" charset="0"/>
              </a:rPr>
              <a:t> cha </a:t>
            </a:r>
            <a:r>
              <a:rPr lang="en-US" sz="2400" dirty="0" err="1">
                <a:latin typeface="#9Slide05 Brannboll Ny" panose="02000000000000000000" pitchFamily="2" charset="0"/>
              </a:rPr>
              <a:t>mẹ</a:t>
            </a:r>
            <a:r>
              <a:rPr lang="en-US" sz="2400" dirty="0">
                <a:latin typeface="#9Slide05 Brannboll Ny" panose="02000000000000000000" pitchFamily="2" charset="0"/>
              </a:rPr>
              <a:t> </a:t>
            </a:r>
            <a:r>
              <a:rPr lang="en-US" sz="2400" dirty="0" err="1">
                <a:latin typeface="#9Slide05 Brannboll Ny" panose="02000000000000000000" pitchFamily="2" charset="0"/>
              </a:rPr>
              <a:t>hoặc</a:t>
            </a:r>
            <a:r>
              <a:rPr lang="en-US" sz="2400" dirty="0">
                <a:latin typeface="#9Slide05 Brannboll Ny" panose="02000000000000000000" pitchFamily="2" charset="0"/>
              </a:rPr>
              <a:t> cha </a:t>
            </a:r>
            <a:r>
              <a:rPr lang="en-US" sz="2400" dirty="0" err="1">
                <a:latin typeface="#9Slide05 Brannboll Ny" panose="02000000000000000000" pitchFamily="2" charset="0"/>
              </a:rPr>
              <a:t>mẹ</a:t>
            </a:r>
            <a:r>
              <a:rPr lang="en-US" sz="2400" dirty="0">
                <a:latin typeface="#9Slide05 Brannboll Ny" panose="02000000000000000000" pitchFamily="2" charset="0"/>
              </a:rPr>
              <a:t> </a:t>
            </a:r>
            <a:r>
              <a:rPr lang="en-US" sz="2400" dirty="0" err="1">
                <a:latin typeface="#9Slide05 Brannboll Ny" panose="02000000000000000000" pitchFamily="2" charset="0"/>
              </a:rPr>
              <a:t>không</a:t>
            </a:r>
            <a:r>
              <a:rPr lang="en-US" sz="2400" dirty="0">
                <a:latin typeface="#9Slide05 Brannboll Ny" panose="02000000000000000000" pitchFamily="2" charset="0"/>
              </a:rPr>
              <a:t> </a:t>
            </a:r>
            <a:r>
              <a:rPr lang="en-US" sz="2400" dirty="0" err="1">
                <a:latin typeface="#9Slide05 Brannboll Ny" panose="02000000000000000000" pitchFamily="2" charset="0"/>
              </a:rPr>
              <a:t>có</a:t>
            </a:r>
            <a:r>
              <a:rPr lang="en-US" sz="2400" dirty="0">
                <a:latin typeface="#9Slide05 Brannboll Ny" panose="02000000000000000000" pitchFamily="2" charset="0"/>
              </a:rPr>
              <a:t> </a:t>
            </a:r>
            <a:r>
              <a:rPr lang="en-US" sz="2400" dirty="0" err="1">
                <a:latin typeface="#9Slide05 Brannboll Ny" panose="02000000000000000000" pitchFamily="2" charset="0"/>
              </a:rPr>
              <a:t>điều</a:t>
            </a:r>
            <a:r>
              <a:rPr lang="en-US" sz="2400" dirty="0">
                <a:latin typeface="#9Slide05 Brannboll Ny" panose="02000000000000000000" pitchFamily="2" charset="0"/>
              </a:rPr>
              <a:t> </a:t>
            </a:r>
            <a:r>
              <a:rPr lang="en-US" sz="2400" dirty="0" err="1">
                <a:latin typeface="#9Slide05 Brannboll Ny" panose="02000000000000000000" pitchFamily="2" charset="0"/>
              </a:rPr>
              <a:t>kiện</a:t>
            </a:r>
            <a:r>
              <a:rPr lang="en-US" sz="2400" dirty="0">
                <a:latin typeface="#9Slide05 Brannboll Ny" panose="02000000000000000000" pitchFamily="2" charset="0"/>
              </a:rPr>
              <a:t> </a:t>
            </a:r>
            <a:r>
              <a:rPr lang="en-US" sz="2400" dirty="0" err="1">
                <a:latin typeface="#9Slide05 Brannboll Ny" panose="02000000000000000000" pitchFamily="2" charset="0"/>
              </a:rPr>
              <a:t>trông</a:t>
            </a:r>
            <a:r>
              <a:rPr lang="en-US" sz="2400" dirty="0">
                <a:latin typeface="#9Slide05 Brannboll Ny" panose="02000000000000000000" pitchFamily="2" charset="0"/>
              </a:rPr>
              <a:t> nom, </a:t>
            </a:r>
            <a:r>
              <a:rPr lang="en-US" sz="2400" dirty="0" err="1">
                <a:latin typeface="#9Slide05 Brannboll Ny" panose="02000000000000000000" pitchFamily="2" charset="0"/>
              </a:rPr>
              <a:t>nuôi</a:t>
            </a:r>
            <a:r>
              <a:rPr lang="en-US" sz="2400" dirty="0">
                <a:latin typeface="#9Slide05 Brannboll Ny" panose="02000000000000000000" pitchFamily="2" charset="0"/>
              </a:rPr>
              <a:t> </a:t>
            </a:r>
            <a:r>
              <a:rPr lang="en-US" sz="2400" dirty="0" err="1">
                <a:latin typeface="#9Slide05 Brannboll Ny" panose="02000000000000000000" pitchFamily="2" charset="0"/>
              </a:rPr>
              <a:t>dưỡng</a:t>
            </a:r>
            <a:r>
              <a:rPr lang="en-US" sz="2400" dirty="0">
                <a:latin typeface="#9Slide05 Brannboll Ny" panose="02000000000000000000" pitchFamily="2" charset="0"/>
              </a:rPr>
              <a:t>, </a:t>
            </a:r>
            <a:r>
              <a:rPr lang="en-US" sz="2400" dirty="0" err="1">
                <a:latin typeface="#9Slide05 Brannboll Ny" panose="02000000000000000000" pitchFamily="2" charset="0"/>
              </a:rPr>
              <a:t>chăm</a:t>
            </a:r>
            <a:r>
              <a:rPr lang="en-US" sz="2400" dirty="0">
                <a:latin typeface="#9Slide05 Brannboll Ny" panose="02000000000000000000" pitchFamily="2" charset="0"/>
              </a:rPr>
              <a:t> </a:t>
            </a:r>
            <a:r>
              <a:rPr lang="en-US" sz="2400" dirty="0" err="1">
                <a:latin typeface="#9Slide05 Brannboll Ny" panose="02000000000000000000" pitchFamily="2" charset="0"/>
              </a:rPr>
              <a:t>sóc</a:t>
            </a:r>
            <a:r>
              <a:rPr lang="en-US" sz="2400" dirty="0">
                <a:latin typeface="#9Slide05 Brannboll Ny" panose="02000000000000000000" pitchFamily="2" charset="0"/>
              </a:rPr>
              <a:t>, </a:t>
            </a:r>
            <a:r>
              <a:rPr lang="en-US" sz="2400" dirty="0" err="1">
                <a:latin typeface="#9Slide05 Brannboll Ny" panose="02000000000000000000" pitchFamily="2" charset="0"/>
              </a:rPr>
              <a:t>giáo</a:t>
            </a:r>
            <a:r>
              <a:rPr lang="en-US" sz="2400" dirty="0">
                <a:latin typeface="#9Slide05 Brannboll Ny" panose="02000000000000000000" pitchFamily="2" charset="0"/>
              </a:rPr>
              <a:t> </a:t>
            </a:r>
            <a:r>
              <a:rPr lang="en-US" sz="2400" dirty="0" err="1">
                <a:latin typeface="#9Slide05 Brannboll Ny" panose="02000000000000000000" pitchFamily="2" charset="0"/>
              </a:rPr>
              <a:t>dục</a:t>
            </a:r>
            <a:r>
              <a:rPr lang="en-US" sz="2400" dirty="0">
                <a:latin typeface="#9Slide05 Brannboll Ny" panose="02000000000000000000" pitchFamily="2" charset="0"/>
              </a:rPr>
              <a:t> con.</a:t>
            </a:r>
          </a:p>
        </p:txBody>
      </p:sp>
    </p:spTree>
    <p:extLst>
      <p:ext uri="{BB962C8B-B14F-4D97-AF65-F5344CB8AC3E}">
        <p14:creationId xmlns:p14="http://schemas.microsoft.com/office/powerpoint/2010/main" val="249676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67E9074-61B4-948B-B7D2-1E13F3CE5C67}"/>
              </a:ext>
            </a:extLst>
          </p:cNvPr>
          <p:cNvPicPr>
            <a:picLocks noChangeAspect="1"/>
          </p:cNvPicPr>
          <p:nvPr/>
        </p:nvPicPr>
        <p:blipFill>
          <a:blip r:embed="rId2"/>
          <a:stretch>
            <a:fillRect/>
          </a:stretch>
        </p:blipFill>
        <p:spPr>
          <a:xfrm>
            <a:off x="2615999" y="359765"/>
            <a:ext cx="8004849" cy="6635168"/>
          </a:xfrm>
          <a:prstGeom prst="rect">
            <a:avLst/>
          </a:prstGeom>
        </p:spPr>
      </p:pic>
      <p:sp>
        <p:nvSpPr>
          <p:cNvPr id="5" name="Rectangle 4">
            <a:extLst>
              <a:ext uri="{FF2B5EF4-FFF2-40B4-BE49-F238E27FC236}">
                <a16:creationId xmlns:a16="http://schemas.microsoft.com/office/drawing/2014/main" xmlns="" id="{8245D77D-4DEC-A4F7-B47F-0863B01277E7}"/>
              </a:ext>
            </a:extLst>
          </p:cNvPr>
          <p:cNvSpPr/>
          <p:nvPr/>
        </p:nvSpPr>
        <p:spPr>
          <a:xfrm>
            <a:off x="2710967" y="1651950"/>
            <a:ext cx="6960002" cy="230832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0" cap="none" spc="0" normalizeH="0" baseline="0" noProof="0" dirty="0">
                <a:ln/>
                <a:solidFill>
                  <a:schemeClr val="bg1"/>
                </a:solidFill>
                <a:effectLst/>
                <a:uLnTx/>
                <a:uFillTx/>
                <a:latin typeface="Arial" panose="020B0604020202020204" pitchFamily="34" charset="0"/>
                <a:ea typeface="+mn-ea"/>
                <a:cs typeface="+mn-cs"/>
              </a:rPr>
              <a:t>3</a:t>
            </a:r>
            <a:r>
              <a:rPr kumimoji="0" lang="vi-VN" sz="4800" b="1" i="0" u="none" strike="noStrike" kern="0" normalizeH="0" baseline="0" noProof="0" dirty="0">
                <a:ln/>
                <a:solidFill>
                  <a:schemeClr val="bg1"/>
                </a:solidFill>
                <a:uLnTx/>
                <a:uFillTx/>
                <a:latin typeface="Arial" panose="020B0604020202020204" pitchFamily="34" charset="0"/>
                <a:ea typeface="+mn-ea"/>
                <a:cs typeface="+mn-cs"/>
              </a:rPr>
              <a:t>. Thực hiện quyền và nghĩa vụ của công dân trong gia đình</a:t>
            </a:r>
            <a:endParaRPr kumimoji="0" lang="en-US" sz="4800" b="1" i="0" u="none" strike="noStrike" kern="0" cap="none" spc="0" normalizeH="0" baseline="0" noProof="0" dirty="0">
              <a:ln/>
              <a:solidFill>
                <a:schemeClr val="bg1"/>
              </a:solidFill>
              <a:effectLst/>
              <a:uLnTx/>
              <a:uFillTx/>
              <a:latin typeface="Calibri" panose="020F0502020204030204"/>
              <a:ea typeface="+mn-ea"/>
              <a:cs typeface="+mn-cs"/>
            </a:endParaRPr>
          </a:p>
        </p:txBody>
      </p:sp>
      <p:pic>
        <p:nvPicPr>
          <p:cNvPr id="12" name="图片 2">
            <a:extLst>
              <a:ext uri="{FF2B5EF4-FFF2-40B4-BE49-F238E27FC236}">
                <a16:creationId xmlns:a16="http://schemas.microsoft.com/office/drawing/2014/main" xmlns="" id="{1250524C-2497-4607-FA98-23F32D106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9632" y="414937"/>
            <a:ext cx="1694696" cy="2161906"/>
          </a:xfrm>
          <a:prstGeom prst="rect">
            <a:avLst/>
          </a:prstGeom>
        </p:spPr>
      </p:pic>
      <p:pic>
        <p:nvPicPr>
          <p:cNvPr id="13" name="图片 8" descr="47e2652940a6682fd2f9efa3067d32f3">
            <a:extLst>
              <a:ext uri="{FF2B5EF4-FFF2-40B4-BE49-F238E27FC236}">
                <a16:creationId xmlns:a16="http://schemas.microsoft.com/office/drawing/2014/main" xmlns="" id="{C4DEC0FA-C208-6F41-D87E-693B60FA733F}"/>
              </a:ext>
            </a:extLst>
          </p:cNvPr>
          <p:cNvPicPr>
            <a:picLocks noChangeAspect="1"/>
          </p:cNvPicPr>
          <p:nvPr/>
        </p:nvPicPr>
        <p:blipFill>
          <a:blip r:embed="rId4"/>
          <a:stretch>
            <a:fillRect/>
          </a:stretch>
        </p:blipFill>
        <p:spPr>
          <a:xfrm>
            <a:off x="8504064" y="3879773"/>
            <a:ext cx="3238603" cy="2978227"/>
          </a:xfrm>
          <a:prstGeom prst="rect">
            <a:avLst/>
          </a:prstGeom>
        </p:spPr>
      </p:pic>
      <p:pic>
        <p:nvPicPr>
          <p:cNvPr id="14" name="图片 4">
            <a:extLst>
              <a:ext uri="{FF2B5EF4-FFF2-40B4-BE49-F238E27FC236}">
                <a16:creationId xmlns:a16="http://schemas.microsoft.com/office/drawing/2014/main" xmlns="" id="{D415BE31-F2E6-C84C-D9F6-5521435313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8682" y="1183891"/>
            <a:ext cx="2452528" cy="2452528"/>
          </a:xfrm>
          <a:prstGeom prst="rect">
            <a:avLst/>
          </a:prstGeom>
        </p:spPr>
      </p:pic>
      <p:pic>
        <p:nvPicPr>
          <p:cNvPr id="15" name="Picture 14">
            <a:extLst>
              <a:ext uri="{FF2B5EF4-FFF2-40B4-BE49-F238E27FC236}">
                <a16:creationId xmlns:a16="http://schemas.microsoft.com/office/drawing/2014/main" xmlns="" id="{854B0EB8-95A2-3ABF-9478-7BDC12008ED5}"/>
              </a:ext>
            </a:extLst>
          </p:cNvPr>
          <p:cNvPicPr>
            <a:picLocks noChangeAspect="1"/>
          </p:cNvPicPr>
          <p:nvPr/>
        </p:nvPicPr>
        <p:blipFill>
          <a:blip r:embed="rId6"/>
          <a:stretch>
            <a:fillRect/>
          </a:stretch>
        </p:blipFill>
        <p:spPr>
          <a:xfrm>
            <a:off x="11067808" y="-4242"/>
            <a:ext cx="1158340" cy="1048603"/>
          </a:xfrm>
          <a:prstGeom prst="rect">
            <a:avLst/>
          </a:prstGeom>
        </p:spPr>
      </p:pic>
    </p:spTree>
    <p:extLst>
      <p:ext uri="{BB962C8B-B14F-4D97-AF65-F5344CB8AC3E}">
        <p14:creationId xmlns:p14="http://schemas.microsoft.com/office/powerpoint/2010/main" val="167848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E595E8A-45CF-9D19-D00F-6095A13631CF}"/>
              </a:ext>
            </a:extLst>
          </p:cNvPr>
          <p:cNvSpPr txBox="1"/>
          <p:nvPr/>
        </p:nvSpPr>
        <p:spPr>
          <a:xfrm>
            <a:off x="382250" y="1096675"/>
            <a:ext cx="11737298" cy="4154984"/>
          </a:xfrm>
          <a:prstGeom prst="rect">
            <a:avLst/>
          </a:prstGeom>
          <a:noFill/>
        </p:spPr>
        <p:txBody>
          <a:bodyPr wrap="square">
            <a:spAutoFit/>
          </a:bodyPr>
          <a:lstStyle/>
          <a:p>
            <a:pPr algn="just"/>
            <a:r>
              <a:rPr lang="vi-VN" sz="2400" b="1" i="0" dirty="0">
                <a:solidFill>
                  <a:srgbClr val="FF0000"/>
                </a:solidFill>
                <a:effectLst/>
                <a:latin typeface="+mj-lt"/>
              </a:rPr>
              <a:t>Em hãy đọc trường hợp dưới đây và trả lời câu hỏi:</a:t>
            </a:r>
          </a:p>
          <a:p>
            <a:pPr algn="just"/>
            <a:r>
              <a:rPr lang="vi-VN" sz="2400" b="0" i="0" dirty="0">
                <a:solidFill>
                  <a:srgbClr val="000000"/>
                </a:solidFill>
                <a:effectLst/>
                <a:latin typeface="+mj-lt"/>
              </a:rPr>
              <a:t>A. Bạn M không những học giỏi mà còn chăm chỉ lao động, giúp bố mẹ làm việc nhà. </a:t>
            </a:r>
          </a:p>
          <a:p>
            <a:pPr algn="just"/>
            <a:r>
              <a:rPr lang="vi-VN" sz="2400" b="0" i="0" dirty="0">
                <a:solidFill>
                  <a:srgbClr val="000000"/>
                </a:solidFill>
                <a:effectLst/>
                <a:latin typeface="+mj-lt"/>
              </a:rPr>
              <a:t>B. Anh P cho rằng mọi việc trong gia đình đều phải do anh quyết định. </a:t>
            </a:r>
          </a:p>
          <a:p>
            <a:pPr algn="just"/>
            <a:r>
              <a:rPr lang="vi-VN" sz="2400" b="0" i="0" dirty="0">
                <a:solidFill>
                  <a:srgbClr val="000000"/>
                </a:solidFill>
                <a:effectLst/>
                <a:latin typeface="+mj-lt"/>
              </a:rPr>
              <a:t>C. Bố mẹ của Y luôn quan tâm đến việc học tập của con, tôn trọng ý kiến của con. </a:t>
            </a:r>
          </a:p>
          <a:p>
            <a:pPr algn="just"/>
            <a:r>
              <a:rPr lang="vi-VN" sz="2400" b="0" i="0" dirty="0">
                <a:solidFill>
                  <a:srgbClr val="000000"/>
                </a:solidFill>
                <a:effectLst/>
                <a:latin typeface="+mj-lt"/>
              </a:rPr>
              <a:t>D. Bạn Q thưởng trốn tránh việc trông em khi bố mẹ bận để đi đá bóng </a:t>
            </a:r>
          </a:p>
          <a:p>
            <a:pPr algn="just"/>
            <a:r>
              <a:rPr lang="vi-VN" sz="2400" b="0" i="0" dirty="0">
                <a:solidFill>
                  <a:srgbClr val="000000"/>
                </a:solidFill>
                <a:effectLst/>
                <a:latin typeface="+mj-lt"/>
              </a:rPr>
              <a:t>E. Ông bà K chăm sóc cháu từ nhỏ, khi phát hiện cháu ham chơi, học tập sa sút,</a:t>
            </a:r>
          </a:p>
          <a:p>
            <a:pPr algn="just"/>
            <a:r>
              <a:rPr lang="vi-VN" sz="2400" b="0" i="0" dirty="0">
                <a:solidFill>
                  <a:srgbClr val="000000"/>
                </a:solidFill>
                <a:effectLst/>
                <a:latin typeface="+mj-lt"/>
              </a:rPr>
              <a:t>ông bà đã nhắc nhở nhiều lần nhưng cháu vẫn không thay đổi.</a:t>
            </a:r>
          </a:p>
          <a:p>
            <a:pPr algn="just"/>
            <a:r>
              <a:rPr lang="vi-VN" sz="2400" b="1" i="0" dirty="0">
                <a:solidFill>
                  <a:srgbClr val="0070C0"/>
                </a:solidFill>
                <a:effectLst/>
                <a:latin typeface="+mj-lt"/>
              </a:rPr>
              <a:t>a) Theo em, trong các trường hợp trên, những ai đã thực hiện đúng, ai thực hiện chưa đúng quyền và nghĩa vụ của công dân trong gia đình? Vì sao? </a:t>
            </a:r>
          </a:p>
          <a:p>
            <a:pPr algn="just"/>
            <a:r>
              <a:rPr lang="vi-VN" sz="2400" b="1" i="0" dirty="0">
                <a:solidFill>
                  <a:srgbClr val="0070C0"/>
                </a:solidFill>
                <a:effectLst/>
                <a:latin typeface="+mj-lt"/>
              </a:rPr>
              <a:t>b) Là thành viên trong gia đình, em đã thực hiện quyền và nghĩa vụ của mình như thế nào?</a:t>
            </a:r>
          </a:p>
        </p:txBody>
      </p:sp>
    </p:spTree>
    <p:extLst>
      <p:ext uri="{BB962C8B-B14F-4D97-AF65-F5344CB8AC3E}">
        <p14:creationId xmlns:p14="http://schemas.microsoft.com/office/powerpoint/2010/main" val="1727092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m hãy đọc bài đồng dao dưới đây và trả lời câu hỏi: Theo em, nhân vật Ta">
            <a:extLst>
              <a:ext uri="{FF2B5EF4-FFF2-40B4-BE49-F238E27FC236}">
                <a16:creationId xmlns:a16="http://schemas.microsoft.com/office/drawing/2014/main" xmlns="" id="{70E53A0D-85EC-8242-E126-C78F70E51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0473" y="734518"/>
            <a:ext cx="4562475" cy="30579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24E4195-1AEA-1112-EB22-B77FDA8A7288}"/>
              </a:ext>
            </a:extLst>
          </p:cNvPr>
          <p:cNvSpPr txBox="1"/>
          <p:nvPr/>
        </p:nvSpPr>
        <p:spPr>
          <a:xfrm>
            <a:off x="374285" y="0"/>
            <a:ext cx="8765497" cy="6555641"/>
          </a:xfrm>
          <a:prstGeom prst="rect">
            <a:avLst/>
          </a:prstGeom>
          <a:noFill/>
        </p:spPr>
        <p:txBody>
          <a:bodyPr wrap="square">
            <a:spAutoFit/>
          </a:bodyPr>
          <a:lstStyle/>
          <a:p>
            <a:pPr algn="just"/>
            <a:r>
              <a:rPr lang="vi-VN" sz="2800" b="1" i="0" dirty="0">
                <a:solidFill>
                  <a:srgbClr val="FF0000"/>
                </a:solidFill>
                <a:effectLst/>
                <a:latin typeface="+mj-lt"/>
              </a:rPr>
              <a:t>Em hãy đọc bài đồng dao dưới đây và trả lời câu hỏi:</a:t>
            </a:r>
          </a:p>
          <a:p>
            <a:pPr algn="ctr"/>
            <a:r>
              <a:rPr lang="vi-VN" sz="2800" b="0" i="0" dirty="0">
                <a:solidFill>
                  <a:srgbClr val="000000"/>
                </a:solidFill>
                <a:effectLst/>
                <a:latin typeface="+mj-lt"/>
              </a:rPr>
              <a:t>Gánh gánh gồng gồng</a:t>
            </a:r>
          </a:p>
          <a:p>
            <a:pPr algn="ctr"/>
            <a:r>
              <a:rPr lang="vi-VN" sz="2800" b="0" i="0" dirty="0">
                <a:solidFill>
                  <a:srgbClr val="000000"/>
                </a:solidFill>
                <a:effectLst/>
                <a:latin typeface="+mj-lt"/>
              </a:rPr>
              <a:t>Gánh sông gánh núi</a:t>
            </a:r>
          </a:p>
          <a:p>
            <a:pPr algn="ctr"/>
            <a:r>
              <a:rPr lang="vi-VN" sz="2800" b="0" i="0" dirty="0">
                <a:solidFill>
                  <a:srgbClr val="000000"/>
                </a:solidFill>
                <a:effectLst/>
                <a:latin typeface="+mj-lt"/>
              </a:rPr>
              <a:t>Gánh củi gánh cảnh</a:t>
            </a:r>
          </a:p>
          <a:p>
            <a:pPr algn="ctr"/>
            <a:r>
              <a:rPr lang="vi-VN" sz="2800" b="0" i="0" dirty="0">
                <a:solidFill>
                  <a:srgbClr val="000000"/>
                </a:solidFill>
                <a:effectLst/>
                <a:latin typeface="+mj-lt"/>
              </a:rPr>
              <a:t>Ta chạy cho nhanh</a:t>
            </a:r>
          </a:p>
          <a:p>
            <a:pPr algn="ctr"/>
            <a:r>
              <a:rPr lang="vi-VN" sz="2800" b="0" i="0" dirty="0">
                <a:solidFill>
                  <a:srgbClr val="000000"/>
                </a:solidFill>
                <a:effectLst/>
                <a:latin typeface="+mj-lt"/>
              </a:rPr>
              <a:t>Về xây nhà bếp</a:t>
            </a:r>
          </a:p>
          <a:p>
            <a:pPr algn="ctr"/>
            <a:r>
              <a:rPr lang="vi-VN" sz="2800" b="0" i="0" dirty="0">
                <a:solidFill>
                  <a:srgbClr val="000000"/>
                </a:solidFill>
                <a:effectLst/>
                <a:latin typeface="+mj-lt"/>
              </a:rPr>
              <a:t>Nấu nồi cơm nếp</a:t>
            </a:r>
          </a:p>
          <a:p>
            <a:pPr algn="ctr"/>
            <a:r>
              <a:rPr lang="vi-VN" sz="2800" b="0" i="0" dirty="0">
                <a:solidFill>
                  <a:srgbClr val="000000"/>
                </a:solidFill>
                <a:effectLst/>
                <a:latin typeface="+mj-lt"/>
              </a:rPr>
              <a:t>Chia ra năm phần</a:t>
            </a:r>
          </a:p>
          <a:p>
            <a:pPr algn="ctr"/>
            <a:r>
              <a:rPr lang="vi-VN" sz="2800" b="0" i="0" dirty="0">
                <a:solidFill>
                  <a:srgbClr val="000000"/>
                </a:solidFill>
                <a:effectLst/>
                <a:latin typeface="+mj-lt"/>
              </a:rPr>
              <a:t>Một phần cho mẹ</a:t>
            </a:r>
          </a:p>
          <a:p>
            <a:pPr algn="ctr"/>
            <a:r>
              <a:rPr lang="vi-VN" sz="2800" b="0" i="0" dirty="0">
                <a:solidFill>
                  <a:srgbClr val="000000"/>
                </a:solidFill>
                <a:effectLst/>
                <a:latin typeface="+mj-lt"/>
              </a:rPr>
              <a:t>Một phần cho cha</a:t>
            </a:r>
          </a:p>
          <a:p>
            <a:pPr algn="ctr"/>
            <a:r>
              <a:rPr lang="vi-VN" sz="2800" b="0" i="0" dirty="0">
                <a:solidFill>
                  <a:srgbClr val="000000"/>
                </a:solidFill>
                <a:effectLst/>
                <a:latin typeface="+mj-lt"/>
              </a:rPr>
              <a:t>Một phần cho bà</a:t>
            </a:r>
          </a:p>
          <a:p>
            <a:pPr algn="ctr"/>
            <a:r>
              <a:rPr lang="vi-VN" sz="2800" b="0" i="0" dirty="0">
                <a:solidFill>
                  <a:srgbClr val="000000"/>
                </a:solidFill>
                <a:effectLst/>
                <a:latin typeface="+mj-lt"/>
              </a:rPr>
              <a:t>Một phần cho chị</a:t>
            </a:r>
          </a:p>
          <a:p>
            <a:pPr algn="ctr"/>
            <a:r>
              <a:rPr lang="vi-VN" sz="2800" b="0" i="0" dirty="0">
                <a:solidFill>
                  <a:srgbClr val="000000"/>
                </a:solidFill>
                <a:effectLst/>
                <a:latin typeface="+mj-lt"/>
              </a:rPr>
              <a:t>Một phần cho anh</a:t>
            </a:r>
          </a:p>
          <a:p>
            <a:pPr algn="ctr"/>
            <a:r>
              <a:rPr lang="vi-VN" sz="2800" b="0" i="0" dirty="0">
                <a:solidFill>
                  <a:srgbClr val="000000"/>
                </a:solidFill>
                <a:effectLst/>
                <a:latin typeface="+mj-lt"/>
              </a:rPr>
              <a:t>Gánh gánh gồng gồng</a:t>
            </a:r>
          </a:p>
          <a:p>
            <a:pPr algn="ctr"/>
            <a:r>
              <a:rPr lang="vi-VN" sz="2800" b="0" i="0" dirty="0">
                <a:solidFill>
                  <a:srgbClr val="000000"/>
                </a:solidFill>
                <a:effectLst/>
                <a:latin typeface="+mj-lt"/>
              </a:rPr>
              <a:t>Gánh gánh gồng gồng.</a:t>
            </a:r>
          </a:p>
        </p:txBody>
      </p:sp>
      <p:sp>
        <p:nvSpPr>
          <p:cNvPr id="8" name="TextBox 7">
            <a:extLst>
              <a:ext uri="{FF2B5EF4-FFF2-40B4-BE49-F238E27FC236}">
                <a16:creationId xmlns:a16="http://schemas.microsoft.com/office/drawing/2014/main" xmlns="" id="{FBF61AEB-67AF-1A0C-07D6-2B53E6ADFD15}"/>
              </a:ext>
            </a:extLst>
          </p:cNvPr>
          <p:cNvSpPr txBox="1"/>
          <p:nvPr/>
        </p:nvSpPr>
        <p:spPr>
          <a:xfrm>
            <a:off x="7097843" y="3792511"/>
            <a:ext cx="5094157" cy="2246769"/>
          </a:xfrm>
          <a:prstGeom prst="rect">
            <a:avLst/>
          </a:prstGeom>
          <a:noFill/>
        </p:spPr>
        <p:txBody>
          <a:bodyPr wrap="square">
            <a:spAutoFit/>
          </a:bodyPr>
          <a:lstStyle/>
          <a:p>
            <a:pPr algn="just"/>
            <a:r>
              <a:rPr lang="vi-VN" sz="2800" b="0" i="0" dirty="0">
                <a:solidFill>
                  <a:srgbClr val="0070C0"/>
                </a:solidFill>
                <a:effectLst/>
                <a:latin typeface="+mj-lt"/>
              </a:rPr>
              <a:t>Theo em, nhân vật “Ta” trong bài đồng dao đã thực hiện bổn phận của mình trong gia đình như thế nào? Điều em học được qua bài đồng dao trên là gì?</a:t>
            </a:r>
            <a:endParaRPr lang="en-US" sz="2800" dirty="0">
              <a:solidFill>
                <a:srgbClr val="0070C0"/>
              </a:solidFill>
              <a:latin typeface="+mj-lt"/>
            </a:endParaRPr>
          </a:p>
        </p:txBody>
      </p:sp>
    </p:spTree>
    <p:extLst>
      <p:ext uri="{BB962C8B-B14F-4D97-AF65-F5344CB8AC3E}">
        <p14:creationId xmlns:p14="http://schemas.microsoft.com/office/powerpoint/2010/main" val="1223150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51474B4-1006-9B39-BC16-35B2F462BA56}"/>
              </a:ext>
            </a:extLst>
          </p:cNvPr>
          <p:cNvPicPr>
            <a:picLocks noChangeAspect="1"/>
          </p:cNvPicPr>
          <p:nvPr/>
        </p:nvPicPr>
        <p:blipFill>
          <a:blip r:embed="rId2"/>
          <a:stretch>
            <a:fillRect/>
          </a:stretch>
        </p:blipFill>
        <p:spPr>
          <a:xfrm>
            <a:off x="25284" y="477621"/>
            <a:ext cx="12211228" cy="2139263"/>
          </a:xfrm>
          <a:prstGeom prst="rect">
            <a:avLst/>
          </a:prstGeom>
        </p:spPr>
      </p:pic>
      <p:sp>
        <p:nvSpPr>
          <p:cNvPr id="5" name="TextBox 4">
            <a:extLst>
              <a:ext uri="{FF2B5EF4-FFF2-40B4-BE49-F238E27FC236}">
                <a16:creationId xmlns:a16="http://schemas.microsoft.com/office/drawing/2014/main" xmlns="" id="{30F5AD2C-CC6F-7D96-6008-8B867D5FB7DD}"/>
              </a:ext>
            </a:extLst>
          </p:cNvPr>
          <p:cNvSpPr txBox="1"/>
          <p:nvPr/>
        </p:nvSpPr>
        <p:spPr>
          <a:xfrm>
            <a:off x="667405" y="781460"/>
            <a:ext cx="10917287" cy="1384995"/>
          </a:xfrm>
          <a:prstGeom prst="rect">
            <a:avLst/>
          </a:prstGeom>
          <a:noFill/>
        </p:spPr>
        <p:txBody>
          <a:bodyPr wrap="square">
            <a:spAutoFit/>
          </a:bodyPr>
          <a:lstStyle/>
          <a:p>
            <a:pPr algn="just"/>
            <a:r>
              <a:rPr lang="vi-VN" sz="2800" b="1" dirty="0">
                <a:solidFill>
                  <a:srgbClr val="0070C0"/>
                </a:solidFill>
                <a:latin typeface="+mj-lt"/>
              </a:rPr>
              <a:t>Theo em, trong các trường hợp trên, những ai đã thực hiện đúng, ai thực hiện chưa đúng quyền và nghĩa vụ của công dân trong gia đình? Vì sao? </a:t>
            </a:r>
          </a:p>
        </p:txBody>
      </p:sp>
      <p:pic>
        <p:nvPicPr>
          <p:cNvPr id="6" name="Picture 5">
            <a:extLst>
              <a:ext uri="{FF2B5EF4-FFF2-40B4-BE49-F238E27FC236}">
                <a16:creationId xmlns:a16="http://schemas.microsoft.com/office/drawing/2014/main" xmlns="" id="{6E5E78C3-1A39-B8D7-BF52-62A6A436F7C4}"/>
              </a:ext>
            </a:extLst>
          </p:cNvPr>
          <p:cNvPicPr>
            <a:picLocks noChangeAspect="1"/>
          </p:cNvPicPr>
          <p:nvPr/>
        </p:nvPicPr>
        <p:blipFill>
          <a:blip r:embed="rId3"/>
          <a:stretch>
            <a:fillRect/>
          </a:stretch>
        </p:blipFill>
        <p:spPr>
          <a:xfrm>
            <a:off x="138817" y="2588040"/>
            <a:ext cx="11781897" cy="1929579"/>
          </a:xfrm>
          <a:prstGeom prst="rect">
            <a:avLst/>
          </a:prstGeom>
        </p:spPr>
      </p:pic>
      <p:sp>
        <p:nvSpPr>
          <p:cNvPr id="7" name="TextBox 6">
            <a:extLst>
              <a:ext uri="{FF2B5EF4-FFF2-40B4-BE49-F238E27FC236}">
                <a16:creationId xmlns:a16="http://schemas.microsoft.com/office/drawing/2014/main" xmlns="" id="{9521A376-D18A-978E-5B2C-6A07F45D845E}"/>
              </a:ext>
            </a:extLst>
          </p:cNvPr>
          <p:cNvSpPr txBox="1"/>
          <p:nvPr/>
        </p:nvSpPr>
        <p:spPr>
          <a:xfrm>
            <a:off x="4062007" y="498426"/>
            <a:ext cx="2651349" cy="461665"/>
          </a:xfrm>
          <a:prstGeom prst="rect">
            <a:avLst/>
          </a:prstGeom>
          <a:noFill/>
        </p:spPr>
        <p:txBody>
          <a:bodyPr wrap="square" rtlCol="0">
            <a:spAutoFit/>
          </a:bodyPr>
          <a:lstStyle/>
          <a:p>
            <a:r>
              <a:rPr lang="en-US" sz="2400" dirty="0">
                <a:solidFill>
                  <a:prstClr val="black"/>
                </a:solidFill>
                <a:latin typeface="Times New Roman" panose="02020603050405020304" pitchFamily="18" charset="0"/>
                <a:cs typeface="Times New Roman" panose="02020603050405020304" pitchFamily="18" charset="0"/>
              </a:rPr>
              <a:t>PHIẾU SỐ 1</a:t>
            </a:r>
          </a:p>
        </p:txBody>
      </p:sp>
      <p:sp>
        <p:nvSpPr>
          <p:cNvPr id="8" name="TextBox 7">
            <a:extLst>
              <a:ext uri="{FF2B5EF4-FFF2-40B4-BE49-F238E27FC236}">
                <a16:creationId xmlns:a16="http://schemas.microsoft.com/office/drawing/2014/main" xmlns="" id="{A83E13D9-A08B-91D3-8870-01807ABA3968}"/>
              </a:ext>
            </a:extLst>
          </p:cNvPr>
          <p:cNvSpPr txBox="1"/>
          <p:nvPr/>
        </p:nvSpPr>
        <p:spPr>
          <a:xfrm>
            <a:off x="4222734" y="2739486"/>
            <a:ext cx="2651349" cy="461665"/>
          </a:xfrm>
          <a:prstGeom prst="rect">
            <a:avLst/>
          </a:prstGeom>
          <a:noFill/>
        </p:spPr>
        <p:txBody>
          <a:bodyPr wrap="square" rtlCol="0">
            <a:spAutoFit/>
          </a:bodyPr>
          <a:lstStyle/>
          <a:p>
            <a:r>
              <a:rPr lang="en-US" sz="2400" dirty="0">
                <a:solidFill>
                  <a:prstClr val="black"/>
                </a:solidFill>
                <a:latin typeface="Times New Roman" panose="02020603050405020304" pitchFamily="18" charset="0"/>
                <a:cs typeface="Times New Roman" panose="02020603050405020304" pitchFamily="18" charset="0"/>
              </a:rPr>
              <a:t>PHIẾU SỐ 2</a:t>
            </a:r>
          </a:p>
        </p:txBody>
      </p:sp>
      <p:sp>
        <p:nvSpPr>
          <p:cNvPr id="9" name="TextBox 8">
            <a:extLst>
              <a:ext uri="{FF2B5EF4-FFF2-40B4-BE49-F238E27FC236}">
                <a16:creationId xmlns:a16="http://schemas.microsoft.com/office/drawing/2014/main" xmlns="" id="{38D216ED-3A46-A5D1-9A99-17D82881ED95}"/>
              </a:ext>
            </a:extLst>
          </p:cNvPr>
          <p:cNvSpPr txBox="1"/>
          <p:nvPr/>
        </p:nvSpPr>
        <p:spPr>
          <a:xfrm>
            <a:off x="830889" y="3029103"/>
            <a:ext cx="10501675" cy="954107"/>
          </a:xfrm>
          <a:prstGeom prst="rect">
            <a:avLst/>
          </a:prstGeom>
          <a:noFill/>
        </p:spPr>
        <p:txBody>
          <a:bodyPr wrap="square">
            <a:spAutoFit/>
          </a:bodyPr>
          <a:lstStyle/>
          <a:p>
            <a:pPr algn="just"/>
            <a:r>
              <a:rPr lang="vi-VN" sz="2800" b="1" dirty="0">
                <a:solidFill>
                  <a:srgbClr val="0070C0"/>
                </a:solidFill>
                <a:latin typeface="+mj-lt"/>
              </a:rPr>
              <a:t>Là thành viên trong gia đình, em đã thực hiện quyền và nghĩa vụ của mình như thế nào?</a:t>
            </a:r>
          </a:p>
        </p:txBody>
      </p:sp>
      <p:pic>
        <p:nvPicPr>
          <p:cNvPr id="10" name="Picture 9">
            <a:extLst>
              <a:ext uri="{FF2B5EF4-FFF2-40B4-BE49-F238E27FC236}">
                <a16:creationId xmlns:a16="http://schemas.microsoft.com/office/drawing/2014/main" xmlns="" id="{9D59DB67-A200-FE06-A6F8-8279204ACDA3}"/>
              </a:ext>
            </a:extLst>
          </p:cNvPr>
          <p:cNvPicPr>
            <a:picLocks noChangeAspect="1"/>
          </p:cNvPicPr>
          <p:nvPr/>
        </p:nvPicPr>
        <p:blipFill>
          <a:blip r:embed="rId4"/>
          <a:stretch>
            <a:fillRect/>
          </a:stretch>
        </p:blipFill>
        <p:spPr>
          <a:xfrm>
            <a:off x="134975" y="4576403"/>
            <a:ext cx="11866880" cy="2350264"/>
          </a:xfrm>
          <a:prstGeom prst="rect">
            <a:avLst/>
          </a:prstGeom>
        </p:spPr>
      </p:pic>
      <p:sp>
        <p:nvSpPr>
          <p:cNvPr id="11" name="TextBox 10">
            <a:extLst>
              <a:ext uri="{FF2B5EF4-FFF2-40B4-BE49-F238E27FC236}">
                <a16:creationId xmlns:a16="http://schemas.microsoft.com/office/drawing/2014/main" xmlns="" id="{1FEBCFD1-FB48-2505-06C0-F6AF0B5DDAB1}"/>
              </a:ext>
            </a:extLst>
          </p:cNvPr>
          <p:cNvSpPr txBox="1"/>
          <p:nvPr/>
        </p:nvSpPr>
        <p:spPr>
          <a:xfrm>
            <a:off x="3299744" y="4718057"/>
            <a:ext cx="3015331" cy="461665"/>
          </a:xfrm>
          <a:prstGeom prst="rect">
            <a:avLst/>
          </a:prstGeom>
          <a:noFill/>
        </p:spPr>
        <p:txBody>
          <a:bodyPr wrap="square" rtlCol="0">
            <a:spAutoFit/>
          </a:bodyPr>
          <a:lstStyle/>
          <a:p>
            <a:r>
              <a:rPr lang="en-US" sz="2400" dirty="0">
                <a:solidFill>
                  <a:prstClr val="black"/>
                </a:solidFill>
                <a:latin typeface="Times New Roman" panose="02020603050405020304" pitchFamily="18" charset="0"/>
                <a:cs typeface="Times New Roman" panose="02020603050405020304" pitchFamily="18" charset="0"/>
              </a:rPr>
              <a:t>PHIẾU SỐ 3</a:t>
            </a:r>
          </a:p>
        </p:txBody>
      </p:sp>
      <p:sp>
        <p:nvSpPr>
          <p:cNvPr id="12" name="TextBox 11">
            <a:extLst>
              <a:ext uri="{FF2B5EF4-FFF2-40B4-BE49-F238E27FC236}">
                <a16:creationId xmlns:a16="http://schemas.microsoft.com/office/drawing/2014/main" xmlns="" id="{821FCB10-4558-6DF8-8AA5-B72ED995C899}"/>
              </a:ext>
            </a:extLst>
          </p:cNvPr>
          <p:cNvSpPr txBox="1"/>
          <p:nvPr/>
        </p:nvSpPr>
        <p:spPr>
          <a:xfrm>
            <a:off x="995895" y="5129453"/>
            <a:ext cx="10186767" cy="1384995"/>
          </a:xfrm>
          <a:prstGeom prst="rect">
            <a:avLst/>
          </a:prstGeom>
          <a:noFill/>
        </p:spPr>
        <p:txBody>
          <a:bodyPr wrap="square">
            <a:spAutoFit/>
          </a:bodyPr>
          <a:lstStyle/>
          <a:p>
            <a:pPr algn="just"/>
            <a:r>
              <a:rPr lang="vi-VN" sz="2800" b="1" dirty="0">
                <a:solidFill>
                  <a:srgbClr val="0070C0"/>
                </a:solidFill>
                <a:latin typeface="+mj-lt"/>
              </a:rPr>
              <a:t>Theo em, nhân vật “Ta” trong bài đồng dao đã thực hiện bổn phận của mình trong gia đình như thế nào? Điều em học được qua bài đồng dao trên là gì?</a:t>
            </a:r>
            <a:endParaRPr lang="en-US" sz="2800" b="1" dirty="0">
              <a:solidFill>
                <a:srgbClr val="0070C0"/>
              </a:solidFill>
              <a:latin typeface="+mj-lt"/>
            </a:endParaRPr>
          </a:p>
        </p:txBody>
      </p:sp>
    </p:spTree>
    <p:extLst>
      <p:ext uri="{BB962C8B-B14F-4D97-AF65-F5344CB8AC3E}">
        <p14:creationId xmlns:p14="http://schemas.microsoft.com/office/powerpoint/2010/main" val="71265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7CFF4ED-11E4-55B9-9F61-05290E18F39B}"/>
              </a:ext>
            </a:extLst>
          </p:cNvPr>
          <p:cNvSpPr txBox="1"/>
          <p:nvPr/>
        </p:nvSpPr>
        <p:spPr>
          <a:xfrm>
            <a:off x="309796" y="105096"/>
            <a:ext cx="11352552" cy="3539430"/>
          </a:xfrm>
          <a:prstGeom prst="rect">
            <a:avLst/>
          </a:prstGeom>
          <a:noFill/>
          <a:ln w="57150">
            <a:solidFill>
              <a:schemeClr val="accent1"/>
            </a:solidFill>
          </a:ln>
        </p:spPr>
        <p:txBody>
          <a:bodyPr wrap="square">
            <a:spAutoFit/>
          </a:bodyPr>
          <a:lstStyle/>
          <a:p>
            <a:pPr algn="just"/>
            <a:r>
              <a:rPr lang="vi-VN" sz="2800" b="0" i="0" dirty="0">
                <a:solidFill>
                  <a:srgbClr val="000000"/>
                </a:solidFill>
                <a:effectLst/>
                <a:latin typeface="+mj-lt"/>
              </a:rPr>
              <a:t>a)  - Thực hiện đúng: bạn M, bố mẹ của Y, ông bà K, vì những chủ thể này đã thực hiện đúng những nghĩa vụ của thành viên trong gia đình mà pháp luật quy định.</a:t>
            </a:r>
          </a:p>
          <a:p>
            <a:pPr algn="just"/>
            <a:r>
              <a:rPr lang="vi-VN" sz="2800" b="0" i="0" dirty="0">
                <a:solidFill>
                  <a:srgbClr val="000000"/>
                </a:solidFill>
                <a:effectLst/>
                <a:latin typeface="+mj-lt"/>
              </a:rPr>
              <a:t>- Thực hiện chưa đúng: anh P, bạn Q, vì những chủ thể này chưa thực hiện đúng những nghĩa vụ của thành viên trong gia đình mà pháp luật quy định.</a:t>
            </a:r>
          </a:p>
          <a:p>
            <a:pPr algn="just"/>
            <a:r>
              <a:rPr lang="vi-VN" sz="2800" b="0" i="0" dirty="0">
                <a:solidFill>
                  <a:srgbClr val="000000"/>
                </a:solidFill>
                <a:effectLst/>
                <a:latin typeface="+mj-lt"/>
              </a:rPr>
              <a:t>b) - Giúp đỡ bố mẹ công việc nhà.</a:t>
            </a:r>
          </a:p>
          <a:p>
            <a:pPr algn="just"/>
            <a:r>
              <a:rPr lang="vi-VN" sz="2800" b="0" i="0" dirty="0">
                <a:solidFill>
                  <a:srgbClr val="000000"/>
                </a:solidFill>
                <a:effectLst/>
                <a:latin typeface="+mj-lt"/>
              </a:rPr>
              <a:t>- Giúp bố mẹ chăm em.</a:t>
            </a:r>
          </a:p>
          <a:p>
            <a:pPr algn="just"/>
            <a:r>
              <a:rPr lang="vi-VN" sz="2800" b="0" i="0" dirty="0">
                <a:solidFill>
                  <a:srgbClr val="000000"/>
                </a:solidFill>
                <a:effectLst/>
                <a:latin typeface="+mj-lt"/>
              </a:rPr>
              <a:t>- Chăm ngoan, học giỏi.</a:t>
            </a:r>
          </a:p>
        </p:txBody>
      </p:sp>
      <p:sp>
        <p:nvSpPr>
          <p:cNvPr id="6" name="TextBox 5">
            <a:extLst>
              <a:ext uri="{FF2B5EF4-FFF2-40B4-BE49-F238E27FC236}">
                <a16:creationId xmlns:a16="http://schemas.microsoft.com/office/drawing/2014/main" xmlns="" id="{6436318B-78EA-E3AB-85B0-2BB549B7216F}"/>
              </a:ext>
            </a:extLst>
          </p:cNvPr>
          <p:cNvSpPr txBox="1"/>
          <p:nvPr/>
        </p:nvSpPr>
        <p:spPr>
          <a:xfrm>
            <a:off x="417226" y="3749457"/>
            <a:ext cx="11137693" cy="3108543"/>
          </a:xfrm>
          <a:prstGeom prst="rect">
            <a:avLst/>
          </a:prstGeom>
          <a:noFill/>
          <a:ln w="57150">
            <a:solidFill>
              <a:schemeClr val="accent1"/>
            </a:solidFill>
          </a:ln>
        </p:spPr>
        <p:txBody>
          <a:bodyPr wrap="square">
            <a:spAutoFit/>
          </a:bodyPr>
          <a:lstStyle/>
          <a:p>
            <a:pPr algn="just"/>
            <a:r>
              <a:rPr lang="vi-VN" sz="2800" dirty="0">
                <a:solidFill>
                  <a:srgbClr val="000000"/>
                </a:solidFill>
                <a:latin typeface="+mj-lt"/>
              </a:rPr>
              <a:t>* Nhân vật “Ta” trong bài đồng dao đã thực hiện bổn phận của mình trong gia đình:</a:t>
            </a:r>
          </a:p>
          <a:p>
            <a:pPr algn="just"/>
            <a:r>
              <a:rPr lang="vi-VN" sz="2800" dirty="0">
                <a:solidFill>
                  <a:srgbClr val="000000"/>
                </a:solidFill>
                <a:latin typeface="+mj-lt"/>
              </a:rPr>
              <a:t>- Nấu cơm.</a:t>
            </a:r>
          </a:p>
          <a:p>
            <a:pPr algn="just"/>
            <a:r>
              <a:rPr lang="vi-VN" sz="2800" dirty="0">
                <a:solidFill>
                  <a:srgbClr val="000000"/>
                </a:solidFill>
                <a:latin typeface="+mj-lt"/>
              </a:rPr>
              <a:t>- Làm việc nhà.</a:t>
            </a:r>
          </a:p>
          <a:p>
            <a:pPr algn="just"/>
            <a:r>
              <a:rPr lang="vi-VN" sz="2800" dirty="0">
                <a:solidFill>
                  <a:srgbClr val="000000"/>
                </a:solidFill>
                <a:latin typeface="+mj-lt"/>
              </a:rPr>
              <a:t>- Yêu thương, chăm sóc các thành viên trong gia đình.</a:t>
            </a:r>
          </a:p>
          <a:p>
            <a:pPr algn="just"/>
            <a:r>
              <a:rPr lang="vi-VN" sz="2800" dirty="0">
                <a:solidFill>
                  <a:srgbClr val="000000"/>
                </a:solidFill>
                <a:latin typeface="+mj-lt"/>
              </a:rPr>
              <a:t>* Bài học: Mỗi người phải tự giác, chủ động, bình đẳng thực hiện quyền và nghĩa vụ của mình trong gia đình, đồng thời tôn trọng quyền của người khác.</a:t>
            </a:r>
          </a:p>
        </p:txBody>
      </p:sp>
    </p:spTree>
    <p:extLst>
      <p:ext uri="{BB962C8B-B14F-4D97-AF65-F5344CB8AC3E}">
        <p14:creationId xmlns:p14="http://schemas.microsoft.com/office/powerpoint/2010/main" val="418400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4">
            <a:extLst>
              <a:ext uri="{FF2B5EF4-FFF2-40B4-BE49-F238E27FC236}">
                <a16:creationId xmlns:a16="http://schemas.microsoft.com/office/drawing/2014/main" xmlns="" id="{76074173-99B7-C58E-660D-56A70782CF67}"/>
              </a:ext>
            </a:extLst>
          </p:cNvPr>
          <p:cNvSpPr txBox="1"/>
          <p:nvPr/>
        </p:nvSpPr>
        <p:spPr>
          <a:xfrm>
            <a:off x="1673400" y="171682"/>
            <a:ext cx="9636597" cy="1107996"/>
          </a:xfrm>
          <a:prstGeom prst="rect">
            <a:avLst/>
          </a:prstGeom>
          <a:solidFill>
            <a:srgbClr val="ED7D31"/>
          </a:solidFill>
          <a:ln w="38100">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zh-CN" sz="6600" b="1" i="0" u="none" strike="noStrike" kern="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Trò</a:t>
            </a:r>
            <a:r>
              <a:rPr kumimoji="1" lang="en-US" altLang="zh-CN"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t>
            </a:r>
            <a:r>
              <a:rPr kumimoji="1" lang="en-US" altLang="zh-CN" sz="6600" b="1" i="0" u="none" strike="noStrike" kern="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chơi</a:t>
            </a:r>
            <a:r>
              <a:rPr kumimoji="1" lang="en-US" altLang="zh-CN"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t>
            </a:r>
            <a:r>
              <a:rPr kumimoji="1" lang="vi-VN" altLang="zh-CN"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Thẩm thấu âm nhạc</a:t>
            </a:r>
            <a:endParaRPr kumimoji="1" lang="zh-CN" altLang="en-US"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endParaRPr>
          </a:p>
        </p:txBody>
      </p:sp>
      <p:pic>
        <p:nvPicPr>
          <p:cNvPr id="5" name="图片 11">
            <a:extLst>
              <a:ext uri="{FF2B5EF4-FFF2-40B4-BE49-F238E27FC236}">
                <a16:creationId xmlns:a16="http://schemas.microsoft.com/office/drawing/2014/main" xmlns="" id="{E8A32D3B-B27C-0248-22E8-58F128F5A4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9638">
            <a:off x="131183" y="91298"/>
            <a:ext cx="1308474" cy="1290182"/>
          </a:xfrm>
          <a:prstGeom prst="rect">
            <a:avLst/>
          </a:prstGeom>
        </p:spPr>
      </p:pic>
      <p:sp>
        <p:nvSpPr>
          <p:cNvPr id="6" name="Hộp Văn bản 32">
            <a:extLst>
              <a:ext uri="{FF2B5EF4-FFF2-40B4-BE49-F238E27FC236}">
                <a16:creationId xmlns:a16="http://schemas.microsoft.com/office/drawing/2014/main" xmlns="" id="{3E8330B7-AC48-64FC-EF4F-C526B03885D5}"/>
              </a:ext>
            </a:extLst>
          </p:cNvPr>
          <p:cNvSpPr txBox="1"/>
          <p:nvPr/>
        </p:nvSpPr>
        <p:spPr>
          <a:xfrm>
            <a:off x="383209" y="1292909"/>
            <a:ext cx="11808791" cy="461665"/>
          </a:xfrm>
          <a:prstGeom prst="rect">
            <a:avLst/>
          </a:prstGeom>
          <a:noFill/>
        </p:spPr>
        <p:txBody>
          <a:bodyPr wrap="square" rtlCol="0">
            <a:spAutoFit/>
          </a:bodyPr>
          <a:lstStyle/>
          <a:p>
            <a:pPr defTabSz="457200"/>
            <a:r>
              <a:rPr lang="vi-VN" sz="2400" b="1" dirty="0">
                <a:solidFill>
                  <a:prstClr val="black"/>
                </a:solidFill>
                <a:latin typeface="Times New Roman" panose="02020603050405020304" pitchFamily="18" charset="0"/>
              </a:rPr>
              <a:t>Em hãy cùng hát và vỗ tay theo bài hát ‘‘Nhà là nơi’’ của nhạc sĩ Nguyễn Hải Phong</a:t>
            </a:r>
          </a:p>
        </p:txBody>
      </p:sp>
      <p:sp>
        <p:nvSpPr>
          <p:cNvPr id="8" name="Hộp Văn bản 37">
            <a:extLst>
              <a:ext uri="{FF2B5EF4-FFF2-40B4-BE49-F238E27FC236}">
                <a16:creationId xmlns:a16="http://schemas.microsoft.com/office/drawing/2014/main" xmlns="" id="{57A33430-478E-E8DD-F6B0-2852D6A101AB}"/>
              </a:ext>
            </a:extLst>
          </p:cNvPr>
          <p:cNvSpPr txBox="1"/>
          <p:nvPr/>
        </p:nvSpPr>
        <p:spPr>
          <a:xfrm>
            <a:off x="8754430" y="2090172"/>
            <a:ext cx="3314932" cy="2677656"/>
          </a:xfrm>
          <a:prstGeom prst="rect">
            <a:avLst/>
          </a:prstGeom>
          <a:noFill/>
        </p:spPr>
        <p:txBody>
          <a:bodyPr wrap="square" rtlCol="0">
            <a:spAutoFit/>
          </a:bodyPr>
          <a:lstStyle/>
          <a:p>
            <a:pPr algn="ctr" defTabSz="457200"/>
            <a:r>
              <a:rPr lang="vi-VN" sz="2800" b="1" dirty="0">
                <a:solidFill>
                  <a:prstClr val="black"/>
                </a:solidFill>
                <a:latin typeface="Times New Roman" panose="02020603050405020304" pitchFamily="18" charset="0"/>
              </a:rPr>
              <a:t>Câu </a:t>
            </a:r>
            <a:r>
              <a:rPr lang="vi-VN" sz="2800" b="1" dirty="0" err="1">
                <a:solidFill>
                  <a:prstClr val="black"/>
                </a:solidFill>
                <a:latin typeface="Times New Roman" panose="02020603050405020304" pitchFamily="18" charset="0"/>
              </a:rPr>
              <a:t>hỏi</a:t>
            </a:r>
            <a:r>
              <a:rPr lang="vi-VN" sz="2800" b="1" dirty="0">
                <a:solidFill>
                  <a:prstClr val="black"/>
                </a:solidFill>
                <a:latin typeface="Times New Roman" panose="02020603050405020304" pitchFamily="18" charset="0"/>
              </a:rPr>
              <a:t>:</a:t>
            </a:r>
          </a:p>
          <a:p>
            <a:pPr algn="just" defTabSz="457200"/>
            <a:r>
              <a:rPr lang="vi-VN" sz="2800" dirty="0">
                <a:solidFill>
                  <a:prstClr val="black"/>
                </a:solidFill>
                <a:latin typeface="Times New Roman" panose="02020603050405020304" pitchFamily="18" charset="0"/>
              </a:rPr>
              <a:t>Em hãy tìm ngững ca từ trong bài hát gắn với quyền và nghĩa vụ của công dân trong gia đình?</a:t>
            </a:r>
          </a:p>
        </p:txBody>
      </p:sp>
      <p:pic>
        <p:nvPicPr>
          <p:cNvPr id="9" name="y2mate.com - Cử điệu mẫu  Nhà là nơi Lucky Dance Team Noo Phước Thịnh ft Văn Mai Hương Official MV_v720P">
            <a:hlinkClick r:id="" action="ppaction://media"/>
            <a:extLst>
              <a:ext uri="{FF2B5EF4-FFF2-40B4-BE49-F238E27FC236}">
                <a16:creationId xmlns:a16="http://schemas.microsoft.com/office/drawing/2014/main" xmlns="" id="{AEF8E0CE-CA84-67A1-4A32-4A15FD7554A6}"/>
              </a:ext>
            </a:extLst>
          </p:cNvPr>
          <p:cNvPicPr>
            <a:picLocks noChangeAspect="1"/>
          </p:cNvPicPr>
          <p:nvPr>
            <a:videoFile r:link="rId1"/>
            <p:extLst>
              <p:ext uri="{DAA4B4D4-6D71-4841-9C94-3DE7FCFB9230}">
                <p14:media xmlns:p14="http://schemas.microsoft.com/office/powerpoint/2010/main" r:embed="rId2">
                  <p14:trim st="6659" end="8217"/>
                </p14:media>
              </p:ext>
            </p:extLst>
          </p:nvPr>
        </p:nvPicPr>
        <p:blipFill>
          <a:blip r:embed="rId5"/>
          <a:stretch>
            <a:fillRect/>
          </a:stretch>
        </p:blipFill>
        <p:spPr>
          <a:xfrm>
            <a:off x="122638" y="1873770"/>
            <a:ext cx="8461115" cy="48125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3707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 calcmode="lin" valueType="num">
                                      <p:cBhvr>
                                        <p:cTn id="9" dur="750" fill="hold"/>
                                        <p:tgtEl>
                                          <p:spTgt spid="6"/>
                                        </p:tgtEl>
                                        <p:attrNameLst>
                                          <p:attrName>style.rotation</p:attrName>
                                        </p:attrNameLst>
                                      </p:cBhvr>
                                      <p:tavLst>
                                        <p:tav tm="0">
                                          <p:val>
                                            <p:fltVal val="90"/>
                                          </p:val>
                                        </p:tav>
                                        <p:tav tm="100000">
                                          <p:val>
                                            <p:fltVal val="0"/>
                                          </p:val>
                                        </p:tav>
                                      </p:tavLst>
                                    </p:anim>
                                    <p:animEffect transition="in" filter="fade">
                                      <p:cBhvr>
                                        <p:cTn id="10" dur="75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1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7141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5455">
                <p:cTn id="20" fill="hold" display="0">
                  <p:stCondLst>
                    <p:cond delay="indefinite"/>
                  </p:stCondLst>
                </p:cTn>
                <p:tgtEl>
                  <p:spTgt spid="9"/>
                </p:tgtEl>
              </p:cMediaNode>
            </p:vide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9"/>
                                        </p:tgtEl>
                                      </p:cBhvr>
                                    </p:cmd>
                                  </p:childTnLst>
                                </p:cTn>
                              </p:par>
                            </p:childTnLst>
                          </p:cTn>
                        </p:par>
                      </p:childTnLst>
                    </p:cTn>
                  </p:par>
                </p:childTnLst>
              </p:cTn>
              <p:nextCondLst>
                <p:cond evt="onClick" delay="0">
                  <p:tgtEl>
                    <p:spTgt spid="9"/>
                  </p:tgtEl>
                </p:cond>
              </p:nextCondLst>
            </p:seq>
          </p:childTnLst>
        </p:cTn>
      </p:par>
    </p:tnLst>
    <p:bldLst>
      <p:bldP spid="6"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479;p37">
            <a:extLst>
              <a:ext uri="{FF2B5EF4-FFF2-40B4-BE49-F238E27FC236}">
                <a16:creationId xmlns:a16="http://schemas.microsoft.com/office/drawing/2014/main" xmlns="" id="{FAED06B2-CFFF-D86E-C35F-632C15C592D2}"/>
              </a:ext>
            </a:extLst>
          </p:cNvPr>
          <p:cNvSpPr/>
          <p:nvPr/>
        </p:nvSpPr>
        <p:spPr>
          <a:xfrm>
            <a:off x="428206" y="1248894"/>
            <a:ext cx="5044568" cy="1726168"/>
          </a:xfrm>
          <a:custGeom>
            <a:avLst/>
            <a:gdLst/>
            <a:ahLst/>
            <a:cxnLst/>
            <a:rect l="l" t="t" r="r" b="b"/>
            <a:pathLst>
              <a:path w="3797" h="3796" extrusionOk="0">
                <a:moveTo>
                  <a:pt x="1" y="0"/>
                </a:moveTo>
                <a:lnTo>
                  <a:pt x="1" y="3796"/>
                </a:lnTo>
                <a:lnTo>
                  <a:pt x="3796" y="3796"/>
                </a:lnTo>
                <a:lnTo>
                  <a:pt x="3796" y="0"/>
                </a:lnTo>
                <a:close/>
              </a:path>
            </a:pathLst>
          </a:custGeom>
          <a:solidFill>
            <a:srgbClr val="C1AD8F"/>
          </a:solidFill>
          <a:ln>
            <a:noFill/>
          </a:ln>
        </p:spPr>
        <p:txBody>
          <a:bodyPr spcFirstLastPara="1" wrap="square" lIns="121900" tIns="121900" rIns="121900" bIns="121900" anchor="ctr" anchorCtr="0">
            <a:noAutofit/>
          </a:bodyPr>
          <a:lstStyle/>
          <a:p>
            <a:endParaRPr sz="2400">
              <a:solidFill>
                <a:prstClr val="white"/>
              </a:solidFill>
              <a:latin typeface="Rockwell"/>
            </a:endParaRPr>
          </a:p>
        </p:txBody>
      </p:sp>
      <p:sp>
        <p:nvSpPr>
          <p:cNvPr id="9" name="Google Shape;480;p37">
            <a:extLst>
              <a:ext uri="{FF2B5EF4-FFF2-40B4-BE49-F238E27FC236}">
                <a16:creationId xmlns:a16="http://schemas.microsoft.com/office/drawing/2014/main" xmlns="" id="{0DBBDB51-4E76-C7C7-3055-9D24C8CAED42}"/>
              </a:ext>
            </a:extLst>
          </p:cNvPr>
          <p:cNvSpPr txBox="1">
            <a:spLocks/>
          </p:cNvSpPr>
          <p:nvPr/>
        </p:nvSpPr>
        <p:spPr>
          <a:xfrm>
            <a:off x="428206" y="1261393"/>
            <a:ext cx="5274000" cy="1290000"/>
          </a:xfrm>
          <a:prstGeom prst="rect">
            <a:avLst/>
          </a:prstGeom>
        </p:spPr>
        <p:txBody>
          <a:bodyPr spcFirstLastPara="1" wrap="square" lIns="121900" tIns="121900" rIns="121900" bIns="121900" anchor="t" anchorCtr="0">
            <a:noAutofit/>
            <a:scene3d>
              <a:camera prst="orthographicFront"/>
              <a:lightRig rig="soft" dir="t">
                <a:rot lat="0" lon="0" rev="2400000"/>
              </a:lightRig>
            </a:scene3d>
            <a:sp3d>
              <a:bevelT w="19050" h="12700"/>
            </a:sp3d>
          </a:bodyPr>
          <a:lstStyle>
            <a:lvl1pPr marL="54864" lvl="0" algn="ctr" rtl="0" eaLnBrk="1" latinLnBrk="0" hangingPunct="1">
              <a:spcBef>
                <a:spcPts val="0"/>
              </a:spcBef>
              <a:spcAft>
                <a:spcPts val="0"/>
              </a:spcAft>
              <a:buClr>
                <a:schemeClr val="accent3"/>
              </a:buClr>
              <a:buSzPts val="4800"/>
              <a:buNone/>
              <a:defRPr kumimoji="0" sz="3467" b="0" i="0" u="none"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lvl2pPr lvl="1">
              <a:spcBef>
                <a:spcPts val="0"/>
              </a:spcBef>
              <a:spcAft>
                <a:spcPts val="0"/>
              </a:spcAft>
              <a:buClr>
                <a:schemeClr val="accent3"/>
              </a:buClr>
              <a:buSzPts val="4800"/>
              <a:buNone/>
              <a:defRPr sz="6400">
                <a:solidFill>
                  <a:schemeClr val="accent3"/>
                </a:solidFill>
              </a:defRPr>
            </a:lvl2pPr>
            <a:lvl3pPr lvl="2">
              <a:spcBef>
                <a:spcPts val="0"/>
              </a:spcBef>
              <a:spcAft>
                <a:spcPts val="0"/>
              </a:spcAft>
              <a:buClr>
                <a:schemeClr val="accent3"/>
              </a:buClr>
              <a:buSzPts val="4800"/>
              <a:buNone/>
              <a:defRPr sz="6400">
                <a:solidFill>
                  <a:schemeClr val="accent3"/>
                </a:solidFill>
              </a:defRPr>
            </a:lvl3pPr>
            <a:lvl4pPr lvl="3">
              <a:spcBef>
                <a:spcPts val="0"/>
              </a:spcBef>
              <a:spcAft>
                <a:spcPts val="0"/>
              </a:spcAft>
              <a:buClr>
                <a:schemeClr val="accent3"/>
              </a:buClr>
              <a:buSzPts val="4800"/>
              <a:buNone/>
              <a:defRPr sz="6400">
                <a:solidFill>
                  <a:schemeClr val="accent3"/>
                </a:solidFill>
              </a:defRPr>
            </a:lvl4pPr>
            <a:lvl5pPr lvl="4">
              <a:spcBef>
                <a:spcPts val="0"/>
              </a:spcBef>
              <a:spcAft>
                <a:spcPts val="0"/>
              </a:spcAft>
              <a:buClr>
                <a:schemeClr val="accent3"/>
              </a:buClr>
              <a:buSzPts val="4800"/>
              <a:buNone/>
              <a:defRPr sz="6400">
                <a:solidFill>
                  <a:schemeClr val="accent3"/>
                </a:solidFill>
              </a:defRPr>
            </a:lvl5pPr>
            <a:lvl6pPr lvl="5">
              <a:spcBef>
                <a:spcPts val="0"/>
              </a:spcBef>
              <a:spcAft>
                <a:spcPts val="0"/>
              </a:spcAft>
              <a:buClr>
                <a:schemeClr val="accent3"/>
              </a:buClr>
              <a:buSzPts val="4800"/>
              <a:buNone/>
              <a:defRPr sz="6400">
                <a:solidFill>
                  <a:schemeClr val="accent3"/>
                </a:solidFill>
              </a:defRPr>
            </a:lvl6pPr>
            <a:lvl7pPr lvl="6">
              <a:spcBef>
                <a:spcPts val="0"/>
              </a:spcBef>
              <a:spcAft>
                <a:spcPts val="0"/>
              </a:spcAft>
              <a:buClr>
                <a:schemeClr val="accent3"/>
              </a:buClr>
              <a:buSzPts val="4800"/>
              <a:buNone/>
              <a:defRPr sz="6400">
                <a:solidFill>
                  <a:schemeClr val="accent3"/>
                </a:solidFill>
              </a:defRPr>
            </a:lvl7pPr>
            <a:lvl8pPr lvl="7">
              <a:spcBef>
                <a:spcPts val="0"/>
              </a:spcBef>
              <a:spcAft>
                <a:spcPts val="0"/>
              </a:spcAft>
              <a:buClr>
                <a:schemeClr val="accent3"/>
              </a:buClr>
              <a:buSzPts val="4800"/>
              <a:buNone/>
              <a:defRPr sz="6400">
                <a:solidFill>
                  <a:schemeClr val="accent3"/>
                </a:solidFill>
              </a:defRPr>
            </a:lvl8pPr>
            <a:lvl9pPr lvl="8">
              <a:spcBef>
                <a:spcPts val="0"/>
              </a:spcBef>
              <a:spcAft>
                <a:spcPts val="0"/>
              </a:spcAft>
              <a:buClr>
                <a:schemeClr val="accent3"/>
              </a:buClr>
              <a:buSzPts val="4800"/>
              <a:buNone/>
              <a:defRPr sz="6400">
                <a:solidFill>
                  <a:schemeClr val="accent3"/>
                </a:solidFill>
              </a:defRPr>
            </a:lvl9pPr>
            <a:extLst/>
          </a:lstStyle>
          <a:p>
            <a:pPr marL="0" marR="0" lvl="0" indent="0" algn="ctr" defTabSz="914400" rtl="0" eaLnBrk="1" fontAlgn="auto" latinLnBrk="0" hangingPunct="1">
              <a:lnSpc>
                <a:spcPct val="100000"/>
              </a:lnSpc>
              <a:spcBef>
                <a:spcPts val="0"/>
              </a:spcBef>
              <a:spcAft>
                <a:spcPts val="0"/>
              </a:spcAft>
              <a:buClr>
                <a:srgbClr val="9BBB59"/>
              </a:buClr>
              <a:buSzPts val="4800"/>
              <a:buFontTx/>
              <a:buNone/>
              <a:tabLst/>
              <a:defRPr/>
            </a:pPr>
            <a:r>
              <a:rPr kumimoji="0" lang="vi-VN" sz="4800" b="1" i="0" u="none" strike="noStrike" kern="1200" cap="none" spc="0" normalizeH="0" baseline="0" noProof="0" dirty="0">
                <a:ln>
                  <a:noFill/>
                </a:ln>
                <a:solidFill>
                  <a:srgbClr val="FF0000"/>
                </a:solidFill>
                <a:effectLst>
                  <a:outerShdw blurRad="38100" dist="25500" dir="5400000" algn="tl" rotWithShape="0">
                    <a:srgbClr val="000000">
                      <a:satMod val="180000"/>
                      <a:alpha val="75000"/>
                    </a:srgbClr>
                  </a:outerShdw>
                </a:effectLst>
                <a:uLnTx/>
                <a:uFillTx/>
                <a:latin typeface="Times New Roman" panose="02020603050405020304" pitchFamily="18" charset="0"/>
                <a:ea typeface="+mj-ea"/>
                <a:cs typeface="+mj-cs"/>
              </a:rPr>
              <a:t>TRÒ CHƠI </a:t>
            </a:r>
            <a:r>
              <a:rPr kumimoji="0" lang="en-US" sz="4800" b="1" i="0" u="none" strike="noStrike" kern="1200" cap="none" spc="0" normalizeH="0" baseline="0" noProof="0" dirty="0">
                <a:ln>
                  <a:noFill/>
                </a:ln>
                <a:solidFill>
                  <a:srgbClr val="FF0000"/>
                </a:solidFill>
                <a:effectLst>
                  <a:outerShdw blurRad="38100" dist="25500" dir="5400000" algn="tl" rotWithShape="0">
                    <a:srgbClr val="000000">
                      <a:satMod val="180000"/>
                      <a:alpha val="75000"/>
                    </a:srgbClr>
                  </a:outerShdw>
                </a:effectLst>
                <a:uLnTx/>
                <a:uFillTx/>
                <a:latin typeface="Rockwell"/>
                <a:ea typeface="+mj-ea"/>
                <a:cs typeface="+mj-cs"/>
              </a:rPr>
              <a:t/>
            </a:r>
            <a:br>
              <a:rPr kumimoji="0" lang="en-US" sz="4800" b="1" i="0" u="none" strike="noStrike" kern="1200" cap="none" spc="0" normalizeH="0" baseline="0" noProof="0" dirty="0">
                <a:ln>
                  <a:noFill/>
                </a:ln>
                <a:solidFill>
                  <a:srgbClr val="FF0000"/>
                </a:solidFill>
                <a:effectLst>
                  <a:outerShdw blurRad="38100" dist="25500" dir="5400000" algn="tl" rotWithShape="0">
                    <a:srgbClr val="000000">
                      <a:satMod val="180000"/>
                      <a:alpha val="75000"/>
                    </a:srgbClr>
                  </a:outerShdw>
                </a:effectLst>
                <a:uLnTx/>
                <a:uFillTx/>
                <a:latin typeface="Rockwell"/>
                <a:ea typeface="+mj-ea"/>
                <a:cs typeface="+mj-cs"/>
              </a:rPr>
            </a:br>
            <a:r>
              <a:rPr kumimoji="0" lang="vi-VN" sz="4800" b="1" i="0" u="none" strike="noStrike" kern="1200" cap="none" spc="0" normalizeH="0" baseline="0" noProof="0" dirty="0">
                <a:ln>
                  <a:noFill/>
                </a:ln>
                <a:solidFill>
                  <a:srgbClr val="FF0000"/>
                </a:solidFill>
                <a:effectLst>
                  <a:outerShdw blurRad="38100" dist="25500" dir="5400000" algn="tl" rotWithShape="0">
                    <a:srgbClr val="000000">
                      <a:satMod val="180000"/>
                      <a:alpha val="75000"/>
                    </a:srgbClr>
                  </a:outerShdw>
                </a:effectLst>
                <a:uLnTx/>
                <a:uFillTx/>
                <a:latin typeface="Times New Roman" panose="02020603050405020304" pitchFamily="18" charset="0"/>
                <a:ea typeface="+mj-ea"/>
                <a:cs typeface="+mj-cs"/>
              </a:rPr>
              <a:t>TIẾP SỨC</a:t>
            </a:r>
          </a:p>
        </p:txBody>
      </p:sp>
      <p:pic>
        <p:nvPicPr>
          <p:cNvPr id="10" name="Picture 9">
            <a:extLst>
              <a:ext uri="{FF2B5EF4-FFF2-40B4-BE49-F238E27FC236}">
                <a16:creationId xmlns:a16="http://schemas.microsoft.com/office/drawing/2014/main" xmlns="" id="{AF983C6C-09FD-D5B5-1A6D-EA23272506E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99500" l="2688" r="100000"/>
                    </a14:imgEffect>
                  </a14:imgLayer>
                </a14:imgProps>
              </a:ext>
              <a:ext uri="{28A0092B-C50C-407E-A947-70E740481C1C}">
                <a14:useLocalDpi xmlns:a14="http://schemas.microsoft.com/office/drawing/2010/main" val="0"/>
              </a:ext>
            </a:extLst>
          </a:blip>
          <a:stretch>
            <a:fillRect/>
          </a:stretch>
        </p:blipFill>
        <p:spPr>
          <a:xfrm>
            <a:off x="5675457" y="378182"/>
            <a:ext cx="6592744" cy="6101635"/>
          </a:xfrm>
          <a:prstGeom prst="rect">
            <a:avLst/>
          </a:prstGeom>
        </p:spPr>
      </p:pic>
      <p:sp>
        <p:nvSpPr>
          <p:cNvPr id="11" name="Rectangle 10">
            <a:extLst>
              <a:ext uri="{FF2B5EF4-FFF2-40B4-BE49-F238E27FC236}">
                <a16:creationId xmlns:a16="http://schemas.microsoft.com/office/drawing/2014/main" xmlns="" id="{A2F5DED7-E920-5D93-271A-70E38CB917EF}"/>
              </a:ext>
            </a:extLst>
          </p:cNvPr>
          <p:cNvSpPr/>
          <p:nvPr/>
        </p:nvSpPr>
        <p:spPr>
          <a:xfrm>
            <a:off x="6751520" y="1173092"/>
            <a:ext cx="4679213" cy="4511813"/>
          </a:xfrm>
          <a:prstGeom prst="rect">
            <a:avLst/>
          </a:prstGeom>
          <a:solidFill>
            <a:sysClr val="window" lastClr="FFFFFF">
              <a:lumMod val="95000"/>
            </a:sysClr>
          </a:solidFill>
        </p:spPr>
        <p:txBody>
          <a:bodyPr wrap="square">
            <a:spAutoFit/>
          </a:bodyPr>
          <a:lstStyle/>
          <a:p>
            <a:pPr marL="0" marR="0" lvl="0" indent="0" defTabSz="914400" eaLnBrk="1" fontAlgn="auto" latinLnBrk="0" hangingPunct="1">
              <a:lnSpc>
                <a:spcPct val="115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nhóm</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lượt</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ghi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cụ</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góp</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đình</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ghi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ghi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ghi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trước</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phút</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nhóm</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nào</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ghi</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nhiều</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đúng</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nhóm</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chiến</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thắng</a:t>
            </a:r>
            <a:r>
              <a:rPr kumimoji="0" lang="en-US" sz="2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xmlns="" id="{A94202A1-33B1-2805-67EE-6F6617FCC007}"/>
              </a:ext>
            </a:extLst>
          </p:cNvPr>
          <p:cNvSpPr txBox="1">
            <a:spLocks/>
          </p:cNvSpPr>
          <p:nvPr/>
        </p:nvSpPr>
        <p:spPr>
          <a:xfrm>
            <a:off x="0" y="53476"/>
            <a:ext cx="11963400" cy="1143000"/>
          </a:xfrm>
          <a:prstGeom prst="rect">
            <a:avLst/>
          </a:prstGeom>
        </p:spPr>
        <p:txBody>
          <a:bodyPr spcFirstLastPara="1" wrap="square" lIns="91425" tIns="91425" rIns="91425" bIns="91425" anchor="t" anchorCtr="0">
            <a:noAutofit/>
            <a:scene3d>
              <a:camera prst="orthographicFront"/>
              <a:lightRig rig="soft" dir="t">
                <a:rot lat="0" lon="0" rev="2400000"/>
              </a:lightRig>
            </a:scene3d>
            <a:sp3d>
              <a:bevelT w="19050" h="12700"/>
            </a:sp3d>
          </a:bodyPr>
          <a:lstStyle>
            <a:lvl1pPr marL="54864" lvl="0" algn="ctr" rtl="0" eaLnBrk="1" latinLnBrk="0" hangingPunct="1">
              <a:spcBef>
                <a:spcPts val="0"/>
              </a:spcBef>
              <a:spcAft>
                <a:spcPts val="0"/>
              </a:spcAft>
              <a:buClr>
                <a:schemeClr val="accent3"/>
              </a:buClr>
              <a:buSzPts val="4800"/>
              <a:buNone/>
              <a:defRPr kumimoji="0" sz="3467" b="0" i="0" u="none"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lvl2pPr lvl="1">
              <a:spcBef>
                <a:spcPts val="0"/>
              </a:spcBef>
              <a:spcAft>
                <a:spcPts val="0"/>
              </a:spcAft>
              <a:buClr>
                <a:schemeClr val="accent3"/>
              </a:buClr>
              <a:buSzPts val="4800"/>
              <a:buNone/>
              <a:defRPr sz="6400">
                <a:solidFill>
                  <a:schemeClr val="accent3"/>
                </a:solidFill>
              </a:defRPr>
            </a:lvl2pPr>
            <a:lvl3pPr lvl="2">
              <a:spcBef>
                <a:spcPts val="0"/>
              </a:spcBef>
              <a:spcAft>
                <a:spcPts val="0"/>
              </a:spcAft>
              <a:buClr>
                <a:schemeClr val="accent3"/>
              </a:buClr>
              <a:buSzPts val="4800"/>
              <a:buNone/>
              <a:defRPr sz="6400">
                <a:solidFill>
                  <a:schemeClr val="accent3"/>
                </a:solidFill>
              </a:defRPr>
            </a:lvl3pPr>
            <a:lvl4pPr lvl="3">
              <a:spcBef>
                <a:spcPts val="0"/>
              </a:spcBef>
              <a:spcAft>
                <a:spcPts val="0"/>
              </a:spcAft>
              <a:buClr>
                <a:schemeClr val="accent3"/>
              </a:buClr>
              <a:buSzPts val="4800"/>
              <a:buNone/>
              <a:defRPr sz="6400">
                <a:solidFill>
                  <a:schemeClr val="accent3"/>
                </a:solidFill>
              </a:defRPr>
            </a:lvl4pPr>
            <a:lvl5pPr lvl="4">
              <a:spcBef>
                <a:spcPts val="0"/>
              </a:spcBef>
              <a:spcAft>
                <a:spcPts val="0"/>
              </a:spcAft>
              <a:buClr>
                <a:schemeClr val="accent3"/>
              </a:buClr>
              <a:buSzPts val="4800"/>
              <a:buNone/>
              <a:defRPr sz="6400">
                <a:solidFill>
                  <a:schemeClr val="accent3"/>
                </a:solidFill>
              </a:defRPr>
            </a:lvl5pPr>
            <a:lvl6pPr lvl="5">
              <a:spcBef>
                <a:spcPts val="0"/>
              </a:spcBef>
              <a:spcAft>
                <a:spcPts val="0"/>
              </a:spcAft>
              <a:buClr>
                <a:schemeClr val="accent3"/>
              </a:buClr>
              <a:buSzPts val="4800"/>
              <a:buNone/>
              <a:defRPr sz="6400">
                <a:solidFill>
                  <a:schemeClr val="accent3"/>
                </a:solidFill>
              </a:defRPr>
            </a:lvl6pPr>
            <a:lvl7pPr lvl="6">
              <a:spcBef>
                <a:spcPts val="0"/>
              </a:spcBef>
              <a:spcAft>
                <a:spcPts val="0"/>
              </a:spcAft>
              <a:buClr>
                <a:schemeClr val="accent3"/>
              </a:buClr>
              <a:buSzPts val="4800"/>
              <a:buNone/>
              <a:defRPr sz="6400">
                <a:solidFill>
                  <a:schemeClr val="accent3"/>
                </a:solidFill>
              </a:defRPr>
            </a:lvl7pPr>
            <a:lvl8pPr lvl="7">
              <a:spcBef>
                <a:spcPts val="0"/>
              </a:spcBef>
              <a:spcAft>
                <a:spcPts val="0"/>
              </a:spcAft>
              <a:buClr>
                <a:schemeClr val="accent3"/>
              </a:buClr>
              <a:buSzPts val="4800"/>
              <a:buNone/>
              <a:defRPr sz="6400">
                <a:solidFill>
                  <a:schemeClr val="accent3"/>
                </a:solidFill>
              </a:defRPr>
            </a:lvl8pPr>
            <a:lvl9pPr lvl="8">
              <a:spcBef>
                <a:spcPts val="0"/>
              </a:spcBef>
              <a:spcAft>
                <a:spcPts val="0"/>
              </a:spcAft>
              <a:buClr>
                <a:schemeClr val="accent3"/>
              </a:buClr>
              <a:buSzPts val="4800"/>
              <a:buNone/>
              <a:defRPr sz="6400">
                <a:solidFill>
                  <a:schemeClr val="accent3"/>
                </a:solidFill>
              </a:defRPr>
            </a:lvl9pPr>
            <a:extLst/>
          </a:lstStyle>
          <a:p>
            <a:pPr algn="just">
              <a:buClr>
                <a:srgbClr val="9BBB59"/>
              </a:buClr>
            </a:pPr>
            <a:r>
              <a:rPr lang="vi-VN" sz="2800" dirty="0">
                <a:solidFill>
                  <a:srgbClr val="1F497D">
                    <a:lumMod val="75000"/>
                  </a:srgbClr>
                </a:solidFill>
                <a:latin typeface="Rockwell"/>
              </a:rPr>
              <a:t>?</a:t>
            </a:r>
            <a:r>
              <a:rPr lang="en-US" sz="2800" dirty="0" err="1">
                <a:solidFill>
                  <a:srgbClr val="1F497D">
                    <a:lumMod val="75000"/>
                  </a:srgbClr>
                </a:solidFill>
                <a:latin typeface="Rockwell"/>
              </a:rPr>
              <a:t>Trách</a:t>
            </a:r>
            <a:r>
              <a:rPr lang="en-US" sz="2800" dirty="0">
                <a:solidFill>
                  <a:srgbClr val="1F497D">
                    <a:lumMod val="75000"/>
                  </a:srgbClr>
                </a:solidFill>
                <a:latin typeface="Rockwell"/>
              </a:rPr>
              <a:t> </a:t>
            </a:r>
            <a:r>
              <a:rPr lang="en-US" sz="2800" dirty="0" err="1">
                <a:solidFill>
                  <a:srgbClr val="1F497D">
                    <a:lumMod val="75000"/>
                  </a:srgbClr>
                </a:solidFill>
                <a:latin typeface="Rockwell"/>
              </a:rPr>
              <a:t>nhiệm</a:t>
            </a:r>
            <a:r>
              <a:rPr lang="en-US" sz="2800" dirty="0">
                <a:solidFill>
                  <a:srgbClr val="1F497D">
                    <a:lumMod val="75000"/>
                  </a:srgbClr>
                </a:solidFill>
                <a:latin typeface="Rockwell"/>
              </a:rPr>
              <a:t> </a:t>
            </a:r>
            <a:r>
              <a:rPr lang="en-US" sz="2800" dirty="0" err="1">
                <a:solidFill>
                  <a:srgbClr val="1F497D">
                    <a:lumMod val="75000"/>
                  </a:srgbClr>
                </a:solidFill>
                <a:latin typeface="Rockwell"/>
              </a:rPr>
              <a:t>của</a:t>
            </a:r>
            <a:r>
              <a:rPr lang="en-US" sz="2800" dirty="0">
                <a:solidFill>
                  <a:srgbClr val="1F497D">
                    <a:lumMod val="75000"/>
                  </a:srgbClr>
                </a:solidFill>
                <a:latin typeface="Rockwell"/>
              </a:rPr>
              <a:t> </a:t>
            </a:r>
            <a:r>
              <a:rPr lang="en-US" sz="2800" dirty="0" err="1">
                <a:solidFill>
                  <a:srgbClr val="1F497D">
                    <a:lumMod val="75000"/>
                  </a:srgbClr>
                </a:solidFill>
                <a:latin typeface="Rockwell"/>
              </a:rPr>
              <a:t>học</a:t>
            </a:r>
            <a:r>
              <a:rPr lang="en-US" sz="2800" dirty="0">
                <a:solidFill>
                  <a:srgbClr val="1F497D">
                    <a:lumMod val="75000"/>
                  </a:srgbClr>
                </a:solidFill>
                <a:latin typeface="Rockwell"/>
              </a:rPr>
              <a:t> </a:t>
            </a:r>
            <a:r>
              <a:rPr lang="en-US" sz="2800" dirty="0" err="1">
                <a:solidFill>
                  <a:srgbClr val="1F497D">
                    <a:lumMod val="75000"/>
                  </a:srgbClr>
                </a:solidFill>
                <a:latin typeface="Rockwell"/>
              </a:rPr>
              <a:t>sinh</a:t>
            </a:r>
            <a:r>
              <a:rPr lang="en-US" sz="2800" dirty="0">
                <a:solidFill>
                  <a:srgbClr val="1F497D">
                    <a:lumMod val="75000"/>
                  </a:srgbClr>
                </a:solidFill>
                <a:latin typeface="Rockwell"/>
              </a:rPr>
              <a:t> </a:t>
            </a:r>
            <a:r>
              <a:rPr lang="en-US" sz="2800" dirty="0" err="1">
                <a:solidFill>
                  <a:srgbClr val="1F497D">
                    <a:lumMod val="75000"/>
                  </a:srgbClr>
                </a:solidFill>
                <a:latin typeface="Rockwell"/>
              </a:rPr>
              <a:t>trong</a:t>
            </a:r>
            <a:r>
              <a:rPr lang="en-US" sz="2800" dirty="0">
                <a:solidFill>
                  <a:srgbClr val="1F497D">
                    <a:lumMod val="75000"/>
                  </a:srgbClr>
                </a:solidFill>
                <a:latin typeface="Rockwell"/>
              </a:rPr>
              <a:t> </a:t>
            </a:r>
            <a:r>
              <a:rPr lang="en-US" sz="2800" dirty="0" err="1">
                <a:solidFill>
                  <a:srgbClr val="1F497D">
                    <a:lumMod val="75000"/>
                  </a:srgbClr>
                </a:solidFill>
                <a:latin typeface="Rockwell"/>
              </a:rPr>
              <a:t>việc</a:t>
            </a:r>
            <a:r>
              <a:rPr lang="en-US" sz="2800" dirty="0">
                <a:solidFill>
                  <a:srgbClr val="1F497D">
                    <a:lumMod val="75000"/>
                  </a:srgbClr>
                </a:solidFill>
                <a:latin typeface="Rockwell"/>
              </a:rPr>
              <a:t> </a:t>
            </a:r>
            <a:r>
              <a:rPr lang="en-US" sz="2800" dirty="0" err="1">
                <a:solidFill>
                  <a:srgbClr val="1F497D">
                    <a:lumMod val="75000"/>
                  </a:srgbClr>
                </a:solidFill>
                <a:latin typeface="Rockwell"/>
              </a:rPr>
              <a:t>thực</a:t>
            </a:r>
            <a:r>
              <a:rPr lang="en-US" sz="2800" dirty="0">
                <a:solidFill>
                  <a:srgbClr val="1F497D">
                    <a:lumMod val="75000"/>
                  </a:srgbClr>
                </a:solidFill>
                <a:latin typeface="Rockwell"/>
              </a:rPr>
              <a:t> </a:t>
            </a:r>
            <a:r>
              <a:rPr lang="en-US" sz="2800" dirty="0" err="1">
                <a:solidFill>
                  <a:srgbClr val="1F497D">
                    <a:lumMod val="75000"/>
                  </a:srgbClr>
                </a:solidFill>
                <a:latin typeface="Rockwell"/>
              </a:rPr>
              <a:t>hiện</a:t>
            </a:r>
            <a:r>
              <a:rPr lang="en-US" sz="2800" dirty="0">
                <a:solidFill>
                  <a:srgbClr val="1F497D">
                    <a:lumMod val="75000"/>
                  </a:srgbClr>
                </a:solidFill>
                <a:latin typeface="Rockwell"/>
              </a:rPr>
              <a:t> </a:t>
            </a:r>
            <a:r>
              <a:rPr lang="en-US" sz="2800" dirty="0" err="1">
                <a:solidFill>
                  <a:srgbClr val="1F497D">
                    <a:lumMod val="75000"/>
                  </a:srgbClr>
                </a:solidFill>
                <a:latin typeface="Rockwell"/>
              </a:rPr>
              <a:t>quyền</a:t>
            </a:r>
            <a:r>
              <a:rPr lang="en-US" sz="2800" dirty="0">
                <a:solidFill>
                  <a:srgbClr val="1F497D">
                    <a:lumMod val="75000"/>
                  </a:srgbClr>
                </a:solidFill>
                <a:latin typeface="Rockwell"/>
              </a:rPr>
              <a:t> </a:t>
            </a:r>
            <a:r>
              <a:rPr lang="en-US" sz="2800" dirty="0" err="1">
                <a:solidFill>
                  <a:srgbClr val="1F497D">
                    <a:lumMod val="75000"/>
                  </a:srgbClr>
                </a:solidFill>
                <a:latin typeface="Rockwell"/>
              </a:rPr>
              <a:t>và</a:t>
            </a:r>
            <a:r>
              <a:rPr lang="en-US" sz="2800" dirty="0">
                <a:solidFill>
                  <a:srgbClr val="1F497D">
                    <a:lumMod val="75000"/>
                  </a:srgbClr>
                </a:solidFill>
                <a:latin typeface="Rockwell"/>
              </a:rPr>
              <a:t> </a:t>
            </a:r>
            <a:r>
              <a:rPr lang="en-US" sz="2800" dirty="0" err="1">
                <a:solidFill>
                  <a:srgbClr val="1F497D">
                    <a:lumMod val="75000"/>
                  </a:srgbClr>
                </a:solidFill>
                <a:latin typeface="Rockwell"/>
              </a:rPr>
              <a:t>nghĩa</a:t>
            </a:r>
            <a:r>
              <a:rPr lang="en-US" sz="2800" dirty="0">
                <a:solidFill>
                  <a:srgbClr val="1F497D">
                    <a:lumMod val="75000"/>
                  </a:srgbClr>
                </a:solidFill>
                <a:latin typeface="Rockwell"/>
              </a:rPr>
              <a:t> </a:t>
            </a:r>
            <a:r>
              <a:rPr lang="en-US" sz="2800" dirty="0" err="1">
                <a:solidFill>
                  <a:srgbClr val="1F497D">
                    <a:lumMod val="75000"/>
                  </a:srgbClr>
                </a:solidFill>
                <a:latin typeface="Rockwell"/>
              </a:rPr>
              <a:t>vụ</a:t>
            </a:r>
            <a:r>
              <a:rPr lang="en-US" sz="2800" dirty="0">
                <a:solidFill>
                  <a:srgbClr val="1F497D">
                    <a:lumMod val="75000"/>
                  </a:srgbClr>
                </a:solidFill>
                <a:latin typeface="Rockwell"/>
              </a:rPr>
              <a:t> </a:t>
            </a:r>
            <a:r>
              <a:rPr lang="en-US" sz="2800" dirty="0" err="1">
                <a:solidFill>
                  <a:srgbClr val="1F497D">
                    <a:lumMod val="75000"/>
                  </a:srgbClr>
                </a:solidFill>
                <a:latin typeface="Rockwell"/>
              </a:rPr>
              <a:t>của</a:t>
            </a:r>
            <a:r>
              <a:rPr lang="en-US" sz="2800" dirty="0">
                <a:solidFill>
                  <a:srgbClr val="1F497D">
                    <a:lumMod val="75000"/>
                  </a:srgbClr>
                </a:solidFill>
                <a:latin typeface="Rockwell"/>
              </a:rPr>
              <a:t> </a:t>
            </a:r>
            <a:r>
              <a:rPr lang="en-US" sz="2800" dirty="0" err="1">
                <a:solidFill>
                  <a:srgbClr val="1F497D">
                    <a:lumMod val="75000"/>
                  </a:srgbClr>
                </a:solidFill>
                <a:latin typeface="Rockwell"/>
              </a:rPr>
              <a:t>công</a:t>
            </a:r>
            <a:r>
              <a:rPr lang="en-US" sz="2800" dirty="0">
                <a:solidFill>
                  <a:srgbClr val="1F497D">
                    <a:lumMod val="75000"/>
                  </a:srgbClr>
                </a:solidFill>
                <a:latin typeface="Rockwell"/>
              </a:rPr>
              <a:t> </a:t>
            </a:r>
            <a:r>
              <a:rPr lang="en-US" sz="2800" dirty="0" err="1">
                <a:solidFill>
                  <a:srgbClr val="1F497D">
                    <a:lumMod val="75000"/>
                  </a:srgbClr>
                </a:solidFill>
                <a:latin typeface="Rockwell"/>
              </a:rPr>
              <a:t>dân</a:t>
            </a:r>
            <a:r>
              <a:rPr lang="en-US" sz="2800" dirty="0">
                <a:solidFill>
                  <a:srgbClr val="1F497D">
                    <a:lumMod val="75000"/>
                  </a:srgbClr>
                </a:solidFill>
                <a:latin typeface="Rockwell"/>
              </a:rPr>
              <a:t> </a:t>
            </a:r>
            <a:r>
              <a:rPr lang="en-US" sz="2800" dirty="0" err="1">
                <a:solidFill>
                  <a:srgbClr val="1F497D">
                    <a:lumMod val="75000"/>
                  </a:srgbClr>
                </a:solidFill>
                <a:latin typeface="Rockwell"/>
              </a:rPr>
              <a:t>trong</a:t>
            </a:r>
            <a:r>
              <a:rPr lang="en-US" sz="2800" dirty="0">
                <a:solidFill>
                  <a:srgbClr val="1F497D">
                    <a:lumMod val="75000"/>
                  </a:srgbClr>
                </a:solidFill>
                <a:latin typeface="Rockwell"/>
              </a:rPr>
              <a:t> </a:t>
            </a:r>
            <a:r>
              <a:rPr lang="en-US" sz="2800" dirty="0" err="1">
                <a:solidFill>
                  <a:srgbClr val="1F497D">
                    <a:lumMod val="75000"/>
                  </a:srgbClr>
                </a:solidFill>
                <a:latin typeface="Rockwell"/>
              </a:rPr>
              <a:t>gia</a:t>
            </a:r>
            <a:r>
              <a:rPr lang="en-US" sz="2800" dirty="0">
                <a:solidFill>
                  <a:srgbClr val="1F497D">
                    <a:lumMod val="75000"/>
                  </a:srgbClr>
                </a:solidFill>
                <a:latin typeface="Rockwell"/>
              </a:rPr>
              <a:t> </a:t>
            </a:r>
            <a:r>
              <a:rPr lang="en-US" sz="2800" dirty="0" err="1">
                <a:solidFill>
                  <a:srgbClr val="1F497D">
                    <a:lumMod val="75000"/>
                  </a:srgbClr>
                </a:solidFill>
                <a:latin typeface="Rockwell"/>
              </a:rPr>
              <a:t>đình</a:t>
            </a:r>
            <a:endParaRPr lang="en-US" sz="2800" dirty="0">
              <a:solidFill>
                <a:srgbClr val="1F497D">
                  <a:lumMod val="75000"/>
                </a:srgbClr>
              </a:solidFill>
              <a:latin typeface="Rockwell"/>
            </a:endParaRPr>
          </a:p>
        </p:txBody>
      </p:sp>
      <p:pic>
        <p:nvPicPr>
          <p:cNvPr id="13" name="Picture 12">
            <a:extLst>
              <a:ext uri="{FF2B5EF4-FFF2-40B4-BE49-F238E27FC236}">
                <a16:creationId xmlns:a16="http://schemas.microsoft.com/office/drawing/2014/main" xmlns="" id="{88BB8AE3-9642-6F17-15BE-BB6CE22536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562" y="3027480"/>
            <a:ext cx="5469138" cy="3737703"/>
          </a:xfrm>
          <a:prstGeom prst="rect">
            <a:avLst/>
          </a:prstGeom>
        </p:spPr>
      </p:pic>
    </p:spTree>
    <p:extLst>
      <p:ext uri="{BB962C8B-B14F-4D97-AF65-F5344CB8AC3E}">
        <p14:creationId xmlns:p14="http://schemas.microsoft.com/office/powerpoint/2010/main" val="4242198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_图片 4">
            <a:extLst>
              <a:ext uri="{FF2B5EF4-FFF2-40B4-BE49-F238E27FC236}">
                <a16:creationId xmlns:a16="http://schemas.microsoft.com/office/drawing/2014/main" xmlns="" id="{C863D858-077E-B432-196C-9A08990EFC96}"/>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359763" y="0"/>
            <a:ext cx="11096457" cy="5749213"/>
          </a:xfrm>
          <a:prstGeom prst="rect">
            <a:avLst/>
          </a:prstGeom>
        </p:spPr>
      </p:pic>
      <p:pic>
        <p:nvPicPr>
          <p:cNvPr id="8" name="图片 3">
            <a:extLst>
              <a:ext uri="{FF2B5EF4-FFF2-40B4-BE49-F238E27FC236}">
                <a16:creationId xmlns:a16="http://schemas.microsoft.com/office/drawing/2014/main" xmlns="" id="{F3E7C4BD-4255-5350-283A-86FD968926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7537"/>
            <a:ext cx="1306619" cy="1412201"/>
          </a:xfrm>
          <a:prstGeom prst="rect">
            <a:avLst/>
          </a:prstGeom>
        </p:spPr>
      </p:pic>
      <p:sp>
        <p:nvSpPr>
          <p:cNvPr id="10" name="TextBox 9">
            <a:extLst>
              <a:ext uri="{FF2B5EF4-FFF2-40B4-BE49-F238E27FC236}">
                <a16:creationId xmlns:a16="http://schemas.microsoft.com/office/drawing/2014/main" xmlns="" id="{8E439274-9DA7-8E0D-F525-63FC731A3813}"/>
              </a:ext>
            </a:extLst>
          </p:cNvPr>
          <p:cNvSpPr txBox="1"/>
          <p:nvPr/>
        </p:nvSpPr>
        <p:spPr>
          <a:xfrm>
            <a:off x="1306619" y="2187275"/>
            <a:ext cx="8811742" cy="1569660"/>
          </a:xfrm>
          <a:prstGeom prst="rect">
            <a:avLst/>
          </a:prstGeom>
          <a:noFill/>
        </p:spPr>
        <p:txBody>
          <a:bodyPr wrap="square" rtlCol="0">
            <a:spAutoFit/>
          </a:bodyPr>
          <a:lstStyle/>
          <a:p>
            <a:pPr lvl="0" algn="just"/>
            <a:r>
              <a:rPr lang="vi-VN" sz="3200" dirty="0">
                <a:latin typeface="#9Slide05 Brannboll Ny" panose="02000000000000000000" pitchFamily="2" charset="0"/>
              </a:rPr>
              <a:t>- </a:t>
            </a:r>
            <a:r>
              <a:rPr lang="en-US" sz="3200" dirty="0" err="1">
                <a:latin typeface="#9Slide05 Brannboll Ny" panose="02000000000000000000" pitchFamily="2" charset="0"/>
              </a:rPr>
              <a:t>Mỗi</a:t>
            </a:r>
            <a:r>
              <a:rPr lang="en-US" sz="3200" dirty="0">
                <a:latin typeface="#9Slide05 Brannboll Ny" panose="02000000000000000000" pitchFamily="2" charset="0"/>
              </a:rPr>
              <a:t> </a:t>
            </a:r>
            <a:r>
              <a:rPr lang="en-US" sz="3200" dirty="0" err="1">
                <a:latin typeface="#9Slide05 Brannboll Ny" panose="02000000000000000000" pitchFamily="2" charset="0"/>
              </a:rPr>
              <a:t>người</a:t>
            </a:r>
            <a:r>
              <a:rPr lang="en-US" sz="3200" dirty="0">
                <a:latin typeface="#9Slide05 Brannboll Ny" panose="02000000000000000000" pitchFamily="2" charset="0"/>
              </a:rPr>
              <a:t> </a:t>
            </a:r>
            <a:r>
              <a:rPr lang="en-US" sz="3200" dirty="0" err="1">
                <a:latin typeface="#9Slide05 Brannboll Ny" panose="02000000000000000000" pitchFamily="2" charset="0"/>
              </a:rPr>
              <a:t>phải</a:t>
            </a:r>
            <a:r>
              <a:rPr lang="en-US" sz="3200" dirty="0">
                <a:latin typeface="#9Slide05 Brannboll Ny" panose="02000000000000000000" pitchFamily="2" charset="0"/>
              </a:rPr>
              <a:t> </a:t>
            </a:r>
            <a:r>
              <a:rPr lang="en-US" sz="3200" dirty="0" err="1">
                <a:latin typeface="#9Slide05 Brannboll Ny" panose="02000000000000000000" pitchFamily="2" charset="0"/>
              </a:rPr>
              <a:t>tự</a:t>
            </a:r>
            <a:r>
              <a:rPr lang="en-US" sz="3200" dirty="0">
                <a:latin typeface="#9Slide05 Brannboll Ny" panose="02000000000000000000" pitchFamily="2" charset="0"/>
              </a:rPr>
              <a:t> </a:t>
            </a:r>
            <a:r>
              <a:rPr lang="en-US" sz="3200" dirty="0" err="1">
                <a:latin typeface="#9Slide05 Brannboll Ny" panose="02000000000000000000" pitchFamily="2" charset="0"/>
              </a:rPr>
              <a:t>giác</a:t>
            </a:r>
            <a:r>
              <a:rPr lang="en-US" sz="3200" dirty="0">
                <a:latin typeface="#9Slide05 Brannboll Ny" panose="02000000000000000000" pitchFamily="2" charset="0"/>
              </a:rPr>
              <a:t>, </a:t>
            </a:r>
            <a:r>
              <a:rPr lang="en-US" sz="3200" dirty="0" err="1">
                <a:latin typeface="#9Slide05 Brannboll Ny" panose="02000000000000000000" pitchFamily="2" charset="0"/>
              </a:rPr>
              <a:t>chủ</a:t>
            </a:r>
            <a:r>
              <a:rPr lang="en-US" sz="3200" dirty="0">
                <a:latin typeface="#9Slide05 Brannboll Ny" panose="02000000000000000000" pitchFamily="2" charset="0"/>
              </a:rPr>
              <a:t> </a:t>
            </a:r>
            <a:r>
              <a:rPr lang="en-US" sz="3200" dirty="0" err="1">
                <a:latin typeface="#9Slide05 Brannboll Ny" panose="02000000000000000000" pitchFamily="2" charset="0"/>
              </a:rPr>
              <a:t>động</a:t>
            </a:r>
            <a:r>
              <a:rPr lang="en-US" sz="3200" dirty="0">
                <a:latin typeface="#9Slide05 Brannboll Ny" panose="02000000000000000000" pitchFamily="2" charset="0"/>
              </a:rPr>
              <a:t>, </a:t>
            </a:r>
            <a:r>
              <a:rPr lang="en-US" sz="3200" dirty="0" err="1">
                <a:latin typeface="#9Slide05 Brannboll Ny" panose="02000000000000000000" pitchFamily="2" charset="0"/>
              </a:rPr>
              <a:t>bình</a:t>
            </a:r>
            <a:r>
              <a:rPr lang="en-US" sz="3200" dirty="0">
                <a:latin typeface="#9Slide05 Brannboll Ny" panose="02000000000000000000" pitchFamily="2" charset="0"/>
              </a:rPr>
              <a:t> </a:t>
            </a:r>
            <a:r>
              <a:rPr lang="en-US" sz="3200" dirty="0" err="1">
                <a:latin typeface="#9Slide05 Brannboll Ny" panose="02000000000000000000" pitchFamily="2" charset="0"/>
              </a:rPr>
              <a:t>đẳng</a:t>
            </a:r>
            <a:r>
              <a:rPr lang="en-US" sz="3200" dirty="0">
                <a:latin typeface="#9Slide05 Brannboll Ny" panose="02000000000000000000" pitchFamily="2" charset="0"/>
              </a:rPr>
              <a:t> </a:t>
            </a:r>
            <a:r>
              <a:rPr lang="en-US" sz="3200" dirty="0" err="1">
                <a:latin typeface="#9Slide05 Brannboll Ny" panose="02000000000000000000" pitchFamily="2" charset="0"/>
              </a:rPr>
              <a:t>thực</a:t>
            </a:r>
            <a:r>
              <a:rPr lang="en-US" sz="3200" dirty="0">
                <a:latin typeface="#9Slide05 Brannboll Ny" panose="02000000000000000000" pitchFamily="2" charset="0"/>
              </a:rPr>
              <a:t> </a:t>
            </a:r>
            <a:r>
              <a:rPr lang="en-US" sz="3200" dirty="0" err="1">
                <a:latin typeface="#9Slide05 Brannboll Ny" panose="02000000000000000000" pitchFamily="2" charset="0"/>
              </a:rPr>
              <a:t>hiện</a:t>
            </a:r>
            <a:r>
              <a:rPr lang="en-US" sz="3200" dirty="0">
                <a:latin typeface="#9Slide05 Brannboll Ny" panose="02000000000000000000" pitchFamily="2" charset="0"/>
              </a:rPr>
              <a:t> </a:t>
            </a:r>
            <a:r>
              <a:rPr lang="en-US" sz="3200" dirty="0" err="1">
                <a:latin typeface="#9Slide05 Brannboll Ny" panose="02000000000000000000" pitchFamily="2" charset="0"/>
              </a:rPr>
              <a:t>quyền</a:t>
            </a:r>
            <a:r>
              <a:rPr lang="en-US" sz="3200" dirty="0">
                <a:latin typeface="#9Slide05 Brannboll Ny" panose="02000000000000000000" pitchFamily="2" charset="0"/>
              </a:rPr>
              <a:t> </a:t>
            </a:r>
            <a:r>
              <a:rPr lang="en-US" sz="3200" dirty="0" err="1">
                <a:latin typeface="#9Slide05 Brannboll Ny" panose="02000000000000000000" pitchFamily="2" charset="0"/>
              </a:rPr>
              <a:t>và</a:t>
            </a:r>
            <a:r>
              <a:rPr lang="en-US" sz="3200" dirty="0">
                <a:latin typeface="#9Slide05 Brannboll Ny" panose="02000000000000000000" pitchFamily="2" charset="0"/>
              </a:rPr>
              <a:t> </a:t>
            </a:r>
            <a:r>
              <a:rPr lang="en-US" sz="3200" dirty="0" err="1">
                <a:latin typeface="#9Slide05 Brannboll Ny" panose="02000000000000000000" pitchFamily="2" charset="0"/>
              </a:rPr>
              <a:t>nghĩa</a:t>
            </a:r>
            <a:r>
              <a:rPr lang="en-US" sz="3200" dirty="0">
                <a:latin typeface="#9Slide05 Brannboll Ny" panose="02000000000000000000" pitchFamily="2" charset="0"/>
              </a:rPr>
              <a:t> </a:t>
            </a:r>
            <a:r>
              <a:rPr lang="en-US" sz="3200" dirty="0" err="1">
                <a:latin typeface="#9Slide05 Brannboll Ny" panose="02000000000000000000" pitchFamily="2" charset="0"/>
              </a:rPr>
              <a:t>vụ</a:t>
            </a:r>
            <a:r>
              <a:rPr lang="en-US" sz="3200" dirty="0">
                <a:latin typeface="#9Slide05 Brannboll Ny" panose="02000000000000000000" pitchFamily="2" charset="0"/>
              </a:rPr>
              <a:t> </a:t>
            </a:r>
            <a:r>
              <a:rPr lang="en-US" sz="3200" dirty="0" err="1">
                <a:latin typeface="#9Slide05 Brannboll Ny" panose="02000000000000000000" pitchFamily="2" charset="0"/>
              </a:rPr>
              <a:t>của</a:t>
            </a:r>
            <a:r>
              <a:rPr lang="en-US" sz="3200" dirty="0">
                <a:latin typeface="#9Slide05 Brannboll Ny" panose="02000000000000000000" pitchFamily="2" charset="0"/>
              </a:rPr>
              <a:t> </a:t>
            </a:r>
            <a:r>
              <a:rPr lang="en-US" sz="3200" dirty="0" err="1">
                <a:latin typeface="#9Slide05 Brannboll Ny" panose="02000000000000000000" pitchFamily="2" charset="0"/>
              </a:rPr>
              <a:t>mình</a:t>
            </a:r>
            <a:r>
              <a:rPr lang="en-US" sz="3200" dirty="0">
                <a:latin typeface="#9Slide05 Brannboll Ny" panose="02000000000000000000" pitchFamily="2" charset="0"/>
              </a:rPr>
              <a:t> </a:t>
            </a:r>
            <a:r>
              <a:rPr lang="en-US" sz="3200" dirty="0" err="1">
                <a:latin typeface="#9Slide05 Brannboll Ny" panose="02000000000000000000" pitchFamily="2" charset="0"/>
              </a:rPr>
              <a:t>trong</a:t>
            </a:r>
            <a:r>
              <a:rPr lang="en-US" sz="3200" dirty="0">
                <a:latin typeface="#9Slide05 Brannboll Ny" panose="02000000000000000000" pitchFamily="2" charset="0"/>
              </a:rPr>
              <a:t> </a:t>
            </a:r>
            <a:r>
              <a:rPr lang="en-US" sz="3200" dirty="0" err="1">
                <a:latin typeface="#9Slide05 Brannboll Ny" panose="02000000000000000000" pitchFamily="2" charset="0"/>
              </a:rPr>
              <a:t>gia</a:t>
            </a:r>
            <a:r>
              <a:rPr lang="en-US" sz="3200" dirty="0">
                <a:latin typeface="#9Slide05 Brannboll Ny" panose="02000000000000000000" pitchFamily="2" charset="0"/>
              </a:rPr>
              <a:t> </a:t>
            </a:r>
            <a:r>
              <a:rPr lang="en-US" sz="3200" dirty="0" err="1">
                <a:latin typeface="#9Slide05 Brannboll Ny" panose="02000000000000000000" pitchFamily="2" charset="0"/>
              </a:rPr>
              <a:t>đình</a:t>
            </a:r>
            <a:r>
              <a:rPr lang="en-US" sz="3200" dirty="0">
                <a:latin typeface="#9Slide05 Brannboll Ny" panose="02000000000000000000" pitchFamily="2" charset="0"/>
              </a:rPr>
              <a:t>, </a:t>
            </a:r>
            <a:r>
              <a:rPr lang="en-US" sz="3200" dirty="0" err="1">
                <a:latin typeface="#9Slide05 Brannboll Ny" panose="02000000000000000000" pitchFamily="2" charset="0"/>
              </a:rPr>
              <a:t>đồng</a:t>
            </a:r>
            <a:r>
              <a:rPr lang="en-US" sz="3200" dirty="0">
                <a:latin typeface="#9Slide05 Brannboll Ny" panose="02000000000000000000" pitchFamily="2" charset="0"/>
              </a:rPr>
              <a:t> </a:t>
            </a:r>
            <a:r>
              <a:rPr lang="en-US" sz="3200" dirty="0" err="1">
                <a:latin typeface="#9Slide05 Brannboll Ny" panose="02000000000000000000" pitchFamily="2" charset="0"/>
              </a:rPr>
              <a:t>thời</a:t>
            </a:r>
            <a:r>
              <a:rPr lang="en-US" sz="3200" dirty="0">
                <a:latin typeface="#9Slide05 Brannboll Ny" panose="02000000000000000000" pitchFamily="2" charset="0"/>
              </a:rPr>
              <a:t> </a:t>
            </a:r>
            <a:r>
              <a:rPr lang="en-US" sz="3200" dirty="0" err="1">
                <a:latin typeface="#9Slide05 Brannboll Ny" panose="02000000000000000000" pitchFamily="2" charset="0"/>
              </a:rPr>
              <a:t>tôn</a:t>
            </a:r>
            <a:r>
              <a:rPr lang="en-US" sz="3200" dirty="0">
                <a:latin typeface="#9Slide05 Brannboll Ny" panose="02000000000000000000" pitchFamily="2" charset="0"/>
              </a:rPr>
              <a:t> </a:t>
            </a:r>
            <a:r>
              <a:rPr lang="en-US" sz="3200" dirty="0" err="1">
                <a:latin typeface="#9Slide05 Brannboll Ny" panose="02000000000000000000" pitchFamily="2" charset="0"/>
              </a:rPr>
              <a:t>trọng</a:t>
            </a:r>
            <a:r>
              <a:rPr lang="en-US" sz="3200" dirty="0">
                <a:latin typeface="#9Slide05 Brannboll Ny" panose="02000000000000000000" pitchFamily="2" charset="0"/>
              </a:rPr>
              <a:t> </a:t>
            </a:r>
            <a:r>
              <a:rPr lang="en-US" sz="3200" dirty="0" err="1">
                <a:latin typeface="#9Slide05 Brannboll Ny" panose="02000000000000000000" pitchFamily="2" charset="0"/>
              </a:rPr>
              <a:t>quyền</a:t>
            </a:r>
            <a:r>
              <a:rPr lang="en-US" sz="3200" dirty="0">
                <a:latin typeface="#9Slide05 Brannboll Ny" panose="02000000000000000000" pitchFamily="2" charset="0"/>
              </a:rPr>
              <a:t> </a:t>
            </a:r>
            <a:r>
              <a:rPr lang="en-US" sz="3200" dirty="0" err="1">
                <a:latin typeface="#9Slide05 Brannboll Ny" panose="02000000000000000000" pitchFamily="2" charset="0"/>
              </a:rPr>
              <a:t>của</a:t>
            </a:r>
            <a:r>
              <a:rPr lang="en-US" sz="3200" dirty="0">
                <a:latin typeface="#9Slide05 Brannboll Ny" panose="02000000000000000000" pitchFamily="2" charset="0"/>
              </a:rPr>
              <a:t> </a:t>
            </a:r>
            <a:r>
              <a:rPr lang="en-US" sz="3200" dirty="0" err="1">
                <a:latin typeface="#9Slide05 Brannboll Ny" panose="02000000000000000000" pitchFamily="2" charset="0"/>
              </a:rPr>
              <a:t>người</a:t>
            </a:r>
            <a:r>
              <a:rPr lang="en-US" sz="3200" dirty="0">
                <a:latin typeface="#9Slide05 Brannboll Ny" panose="02000000000000000000" pitchFamily="2" charset="0"/>
              </a:rPr>
              <a:t> </a:t>
            </a:r>
            <a:r>
              <a:rPr lang="en-US" sz="3200" dirty="0" err="1">
                <a:latin typeface="#9Slide05 Brannboll Ny" panose="02000000000000000000" pitchFamily="2" charset="0"/>
              </a:rPr>
              <a:t>khác</a:t>
            </a:r>
            <a:r>
              <a:rPr lang="en-US" sz="3200" dirty="0">
                <a:latin typeface="#9Slide05 Brannboll Ny" panose="02000000000000000000" pitchFamily="2" charset="0"/>
              </a:rPr>
              <a:t>.</a:t>
            </a:r>
            <a:endParaRPr kumimoji="0" lang="en-US" sz="3200" b="0" i="0" u="none" strike="noStrike" kern="1200" cap="none" spc="0" normalizeH="0" baseline="0" noProof="0" dirty="0">
              <a:ln>
                <a:noFill/>
              </a:ln>
              <a:solidFill>
                <a:prstClr val="black"/>
              </a:solidFill>
              <a:effectLst/>
              <a:uLnTx/>
              <a:uFillTx/>
              <a:latin typeface="#9Slide05 Brannboll Ny" panose="02000000000000000000" pitchFamily="2" charset="0"/>
            </a:endParaRPr>
          </a:p>
        </p:txBody>
      </p:sp>
    </p:spTree>
    <p:extLst>
      <p:ext uri="{BB962C8B-B14F-4D97-AF65-F5344CB8AC3E}">
        <p14:creationId xmlns:p14="http://schemas.microsoft.com/office/powerpoint/2010/main" val="61249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9">
            <a:extLst>
              <a:ext uri="{FF2B5EF4-FFF2-40B4-BE49-F238E27FC236}">
                <a16:creationId xmlns:a16="http://schemas.microsoft.com/office/drawing/2014/main" xmlns="" id="{0C4A979C-CCB7-868F-18CB-AFE61CD9DF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01" t="5628" r="27635" b="61389"/>
          <a:stretch/>
        </p:blipFill>
        <p:spPr>
          <a:xfrm>
            <a:off x="1731071" y="177724"/>
            <a:ext cx="2985196" cy="3285060"/>
          </a:xfrm>
          <a:prstGeom prst="rect">
            <a:avLst/>
          </a:prstGeom>
        </p:spPr>
      </p:pic>
      <p:pic>
        <p:nvPicPr>
          <p:cNvPr id="5" name="Picture 4">
            <a:extLst>
              <a:ext uri="{FF2B5EF4-FFF2-40B4-BE49-F238E27FC236}">
                <a16:creationId xmlns:a16="http://schemas.microsoft.com/office/drawing/2014/main" xmlns="" id="{9DB27AED-47F4-83CD-B461-F2FDAD422365}"/>
              </a:ext>
            </a:extLst>
          </p:cNvPr>
          <p:cNvPicPr>
            <a:picLocks noChangeAspect="1"/>
          </p:cNvPicPr>
          <p:nvPr/>
        </p:nvPicPr>
        <p:blipFill>
          <a:blip r:embed="rId3"/>
          <a:stretch>
            <a:fillRect/>
          </a:stretch>
        </p:blipFill>
        <p:spPr>
          <a:xfrm>
            <a:off x="8083775" y="-167838"/>
            <a:ext cx="1658256" cy="4170025"/>
          </a:xfrm>
          <a:prstGeom prst="rect">
            <a:avLst/>
          </a:prstGeom>
        </p:spPr>
      </p:pic>
      <p:pic>
        <p:nvPicPr>
          <p:cNvPr id="12" name="图片 2">
            <a:extLst>
              <a:ext uri="{FF2B5EF4-FFF2-40B4-BE49-F238E27FC236}">
                <a16:creationId xmlns:a16="http://schemas.microsoft.com/office/drawing/2014/main" xmlns="" id="{AEA0EE0F-EEC3-54B8-769F-3FC229AA9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9055" y="520060"/>
            <a:ext cx="1694696" cy="2161906"/>
          </a:xfrm>
          <a:prstGeom prst="rect">
            <a:avLst/>
          </a:prstGeom>
        </p:spPr>
      </p:pic>
      <p:grpSp>
        <p:nvGrpSpPr>
          <p:cNvPr id="13" name="组合 2">
            <a:extLst>
              <a:ext uri="{FF2B5EF4-FFF2-40B4-BE49-F238E27FC236}">
                <a16:creationId xmlns:a16="http://schemas.microsoft.com/office/drawing/2014/main" xmlns="" id="{5A99EF6F-9E65-967F-59DD-F0B54C6CB085}"/>
              </a:ext>
            </a:extLst>
          </p:cNvPr>
          <p:cNvGrpSpPr/>
          <p:nvPr/>
        </p:nvGrpSpPr>
        <p:grpSpPr>
          <a:xfrm>
            <a:off x="3289176" y="1294143"/>
            <a:ext cx="5706801" cy="3980372"/>
            <a:chOff x="1949253" y="1627716"/>
            <a:chExt cx="3271491" cy="2309600"/>
          </a:xfrm>
        </p:grpSpPr>
        <p:grpSp>
          <p:nvGrpSpPr>
            <p:cNvPr id="14" name="组合 135">
              <a:extLst>
                <a:ext uri="{FF2B5EF4-FFF2-40B4-BE49-F238E27FC236}">
                  <a16:creationId xmlns:a16="http://schemas.microsoft.com/office/drawing/2014/main" xmlns="" id="{E267AF35-9C70-4301-D0F4-4773A1B0CAD2}"/>
                </a:ext>
              </a:extLst>
            </p:cNvPr>
            <p:cNvGrpSpPr/>
            <p:nvPr/>
          </p:nvGrpSpPr>
          <p:grpSpPr>
            <a:xfrm>
              <a:off x="1949253" y="1627716"/>
              <a:ext cx="3271491" cy="2309600"/>
              <a:chOff x="3246438" y="1068388"/>
              <a:chExt cx="5711825" cy="4678363"/>
            </a:xfrm>
            <a:solidFill>
              <a:srgbClr val="000000"/>
            </a:solidFill>
          </p:grpSpPr>
          <p:sp>
            <p:nvSpPr>
              <p:cNvPr id="16" name="Freeform 5">
                <a:extLst>
                  <a:ext uri="{FF2B5EF4-FFF2-40B4-BE49-F238E27FC236}">
                    <a16:creationId xmlns:a16="http://schemas.microsoft.com/office/drawing/2014/main" xmlns="" id="{CBCA5D7D-E47D-CDE4-7DE5-07F1C373EA6D}"/>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xmlns="" id="{6CE18D05-48AF-6929-36DF-FDAF224E608F}"/>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xmlns="" id="{65781073-F301-0D02-C422-FC1D3F49452B}"/>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xmlns="" id="{E374C062-47BA-F99B-F666-FFA4D72275D2}"/>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xmlns="" id="{5762387C-4262-D0AB-5FC3-5005EC775AEA}"/>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xmlns="" id="{CD877F86-E96D-3C5E-3BD0-AC729B114D0B}"/>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xmlns="" id="{853D9D0C-FABE-1977-3805-FDCD6B4722F6}"/>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xmlns="" id="{7A2FB8B4-46B0-811C-9AC9-AA7B673E0ECA}"/>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xmlns="" id="{DFC5EAFC-4332-1EA0-10A3-89381B933A67}"/>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xmlns="" id="{DFD19C4C-1DF4-9774-6BBE-C3A551B20B9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xmlns="" id="{F771E052-0E87-1F31-41D8-D864FCD3F05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xmlns="" id="{0FDA65AD-2A64-1CA5-9D19-13204BC66E2E}"/>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xmlns="" id="{2D61411D-5A8B-0BBE-4677-67A6238F3D6B}"/>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xmlns="" id="{02D78463-EE99-F755-7C18-8B15C2BCDF4C}"/>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xmlns="" id="{ED690129-562C-F710-CF76-9D569FF4DD1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xmlns="" id="{65820D10-DF9A-2CA1-CB1C-1C40A5FFCAE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xmlns="" id="{7FBC64F7-5856-001A-DF13-EB617B7353E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xmlns="" id="{EC6A675F-DF90-3545-F871-B91B0543A968}"/>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xmlns="" id="{52805FDD-0E42-5C34-AEF4-F7C6D3184CB7}"/>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xmlns="" id="{530813FE-9ED7-1B82-B8D6-4A3CC74B3690}"/>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xmlns="" id="{FA688771-8350-8567-ED2B-B756D43D81A2}"/>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xmlns="" id="{B061C1AD-F79C-FCA3-B24B-9013D0385A98}"/>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xmlns="" id="{914BB8B5-D56E-C3F1-3CC5-9BF324978C6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xmlns="" id="{562F5156-C613-A5AA-9CAB-A09FEC0DFD5D}"/>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xmlns="" id="{2CC27483-9EAC-74CF-47B7-ABF29D7BF670}"/>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xmlns="" id="{D97AFD11-9518-3A07-3881-FFC60A8831BC}"/>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xmlns="" id="{208D3F27-ED46-C716-DB7E-F8BAFD14E87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xmlns="" id="{5E93B02E-1576-6B7B-70C7-633265F1FC6C}"/>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xmlns="" id="{B267B9DB-37C2-56B9-48A1-CCDB918E4932}"/>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xmlns="" id="{6345AF33-D51B-676D-D030-39B4845C786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xmlns="" id="{3C06B330-024A-DE13-797D-9BE0307BABB5}"/>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xmlns="" id="{8C2EB2A4-6ADF-7E3E-E55E-8DC1CC2DFB18}"/>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xmlns="" id="{7380F434-670B-E94E-9672-55036F547924}"/>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xmlns="" id="{AD54ADE9-B23E-9E96-C92F-422BCE36CCEE}"/>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xmlns="" id="{90CF8312-1A45-C413-377A-EF7B6C943B65}"/>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xmlns="" id="{7DD973BB-BDBA-1497-95A8-537ABF2DDBDC}"/>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xmlns="" id="{C8AFCBD9-B0C7-413C-B2E0-6E116584071B}"/>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xmlns="" id="{D1EE5BB5-398D-7F37-D166-4BB8A1CCACE2}"/>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xmlns="" id="{D6860293-3D8E-38EF-2918-268DA62BD498}"/>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xmlns="" id="{F5058C26-4C32-3A48-28FD-C2A0552E01F8}"/>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xmlns="" id="{F89C69F9-3BEC-CECA-4DF9-F14D40401961}"/>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xmlns="" id="{024C4179-42DB-0A6C-47B0-FAFEAB11F19C}"/>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xmlns="" id="{10F39929-BA2C-7B2E-9039-B051EA61C73D}"/>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xmlns="" id="{FDAD1EAC-0869-0A81-87EF-3B4D498DD093}"/>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xmlns="" id="{098836ED-5234-078E-7A8A-4A7BDF00F500}"/>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xmlns="" id="{693D9D02-BF78-B37E-8364-9AF20D49BA4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xmlns="" id="{5308C898-369F-7FB0-E99F-69EB007ED9A8}"/>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xmlns="" id="{C6D24E5A-807A-7C56-FD25-C66B5E6B029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xmlns="" id="{A6253B5C-6CA0-8EB3-9991-5DB9E8E88FE0}"/>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xmlns="" id="{20CB641B-8EE9-086F-3EB9-985B20B3A7B6}"/>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xmlns="" id="{0933AEEC-6C4B-F729-B27E-3F3E85B7F26C}"/>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xmlns="" id="{FFB32C90-6084-5866-6818-163B1C4D2D9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xmlns="" id="{183705CF-BB29-9BD2-D1A4-5990094C8F8B}"/>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xmlns="" id="{2F5B6BC8-C6EB-5755-4B39-3491AC1D3118}"/>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xmlns="" id="{1EBCA02D-33C9-063C-72FA-44FCF4C4E453}"/>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xmlns="" id="{F47A0ABA-260D-80E8-5D3D-4B6211C6BAAA}"/>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xmlns="" id="{CA607741-24F7-6CBC-B759-24AB69F95489}"/>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xmlns="" id="{4037D925-54B2-0416-1715-C0DB403E4DD4}"/>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xmlns="" id="{1146FC61-1783-5BBF-1B28-DEDF8AB8E9E9}"/>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xmlns="" id="{64D65D56-3143-38EA-0924-3E50F0446F84}"/>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xmlns="" id="{7E3894DB-BC54-8822-CC51-8FE9BBB4D98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xmlns="" id="{3D7905CB-7EDF-8D58-A5C6-D40412827BB5}"/>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xmlns="" id="{1BCD291F-2AFA-D762-6A22-29B7C503A81E}"/>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xmlns="" id="{884088CF-6A9A-F80F-F677-7122EB400AA1}"/>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xmlns="" id="{8F4CC749-4B12-9663-6C86-0F84D8B334CF}"/>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xmlns="" id="{6A4835E5-E2DF-F10D-DA63-45AE2BF6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xmlns="" id="{4C291E11-2781-87AB-2F25-F964DE790713}"/>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xmlns="" id="{2949E1A6-9400-EDA3-06D5-D75D2C36E9A2}"/>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xmlns="" id="{2C6A2C85-D3C4-40D0-7C70-40163304D938}"/>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xmlns="" id="{5F027112-7A2F-598E-5623-F184EC6B7661}"/>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xmlns="" id="{784D9AEC-E5C6-D047-1E29-C93551523227}"/>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xmlns="" id="{D948AB84-8A64-C1C4-AD5E-43995BDE8F88}"/>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xmlns="" id="{12D6BC8D-2D4D-775E-1887-6CA2D4809B8A}"/>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xmlns="" id="{A31BA159-7D82-ABCE-5589-9CBC01FCC122}"/>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xmlns="" id="{490625A7-045A-A0EE-209B-FCCF34A1C5C9}"/>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xmlns="" id="{12546DA4-7DC4-C6C5-04C7-D2C93CE484AA}"/>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xmlns="" id="{1D6E4C3E-F901-47B2-39CC-242D6885C662}"/>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xmlns="" id="{EB6F844C-8878-6321-3230-000303D54524}"/>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xmlns="" id="{BB840FB1-AA2A-784C-2990-3DFDFC497808}"/>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xmlns="" id="{E58FA07F-C9A9-7318-AA93-B94716702CF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xmlns="" id="{781938EA-AF5B-786E-6809-6E1833C8C810}"/>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xmlns="" id="{BF61DED6-7DBC-2267-525D-DF7F2F56C0D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xmlns="" id="{926BE5BC-C9A1-31F5-F0ED-086A1CABB540}"/>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xmlns="" id="{08CEF482-A12E-E879-05BA-DE2C9B9FA601}"/>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xmlns="" id="{DEC922C8-18DE-C0E6-9859-D65F931A19C9}"/>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xmlns="" id="{75DEAF19-CB1F-5ED1-7761-3FC340901171}"/>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xmlns="" id="{D0426879-A6AC-7DE0-8266-3F38E443633F}"/>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xmlns="" id="{476D50E3-6E4A-61DC-6E45-434B779540BB}"/>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xmlns="" id="{4CF122AE-4106-720A-026B-11CA89A164BD}"/>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5" name="文本框 49">
              <a:extLst>
                <a:ext uri="{FF2B5EF4-FFF2-40B4-BE49-F238E27FC236}">
                  <a16:creationId xmlns:a16="http://schemas.microsoft.com/office/drawing/2014/main" xmlns="" id="{28AE727D-0D64-C28C-DAB1-5F36AAD95BB4}"/>
                </a:ext>
              </a:extLst>
            </p:cNvPr>
            <p:cNvSpPr txBox="1">
              <a:spLocks noChangeArrowheads="1"/>
            </p:cNvSpPr>
            <p:nvPr/>
          </p:nvSpPr>
          <p:spPr bwMode="auto">
            <a:xfrm>
              <a:off x="2161786" y="2357647"/>
              <a:ext cx="2925908" cy="6685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auto" latinLnBrk="0" hangingPunct="1">
                <a:lnSpc>
                  <a:spcPct val="127000"/>
                </a:lnSpc>
                <a:spcBef>
                  <a:spcPts val="1000"/>
                </a:spcBef>
                <a:spcAft>
                  <a:spcPts val="0"/>
                </a:spcAft>
                <a:buClrTx/>
                <a:buSzTx/>
                <a:buFont typeface="Arial" panose="020B0604020202020204" pitchFamily="34" charset="0"/>
                <a:buNone/>
                <a:tabLst>
                  <a:tab pos="241300" algn="l"/>
                </a:tabLst>
                <a:defRPr/>
              </a:pPr>
              <a:r>
                <a:rPr kumimoji="0" lang="vi-VN" sz="6000" b="1" i="0" u="none" strike="noStrike" kern="0" cap="none" spc="0" normalizeH="0" baseline="0" noProof="0" dirty="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LUYỆN TẬP</a:t>
              </a:r>
              <a:endParaRPr kumimoji="0" lang="en-US" sz="6000" b="1" i="0" u="none" strike="noStrike" kern="0" cap="none" spc="0" normalizeH="0" baseline="0" noProof="0" dirty="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grpSp>
      <p:pic>
        <p:nvPicPr>
          <p:cNvPr id="105" name="图片 8" descr="47e2652940a6682fd2f9efa3067d32f3">
            <a:extLst>
              <a:ext uri="{FF2B5EF4-FFF2-40B4-BE49-F238E27FC236}">
                <a16:creationId xmlns:a16="http://schemas.microsoft.com/office/drawing/2014/main" xmlns="" id="{3D3B919A-FEEA-1EBF-17DE-74E8F7E06F66}"/>
              </a:ext>
            </a:extLst>
          </p:cNvPr>
          <p:cNvPicPr>
            <a:picLocks noChangeAspect="1"/>
          </p:cNvPicPr>
          <p:nvPr/>
        </p:nvPicPr>
        <p:blipFill>
          <a:blip r:embed="rId5"/>
          <a:stretch>
            <a:fillRect/>
          </a:stretch>
        </p:blipFill>
        <p:spPr>
          <a:xfrm>
            <a:off x="5300639" y="3743926"/>
            <a:ext cx="3238603" cy="2978227"/>
          </a:xfrm>
          <a:prstGeom prst="rect">
            <a:avLst/>
          </a:prstGeom>
        </p:spPr>
      </p:pic>
      <p:pic>
        <p:nvPicPr>
          <p:cNvPr id="106" name="图片 4">
            <a:extLst>
              <a:ext uri="{FF2B5EF4-FFF2-40B4-BE49-F238E27FC236}">
                <a16:creationId xmlns:a16="http://schemas.microsoft.com/office/drawing/2014/main" xmlns="" id="{B34723BA-5BFE-C189-F5DE-0044A34772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0779" y="662051"/>
            <a:ext cx="2452528" cy="2452528"/>
          </a:xfrm>
          <a:prstGeom prst="rect">
            <a:avLst/>
          </a:prstGeom>
        </p:spPr>
      </p:pic>
      <p:pic>
        <p:nvPicPr>
          <p:cNvPr id="108" name="图片 5">
            <a:extLst>
              <a:ext uri="{FF2B5EF4-FFF2-40B4-BE49-F238E27FC236}">
                <a16:creationId xmlns:a16="http://schemas.microsoft.com/office/drawing/2014/main" xmlns="" id="{5C8432DF-9EC5-1D70-51AA-FEB72FE646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1290" y="2574126"/>
            <a:ext cx="3941366" cy="2256395"/>
          </a:xfrm>
          <a:prstGeom prst="rect">
            <a:avLst/>
          </a:prstGeom>
        </p:spPr>
      </p:pic>
    </p:spTree>
    <p:extLst>
      <p:ext uri="{BB962C8B-B14F-4D97-AF65-F5344CB8AC3E}">
        <p14:creationId xmlns:p14="http://schemas.microsoft.com/office/powerpoint/2010/main" val="403208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08CAAA2C-CA86-CA18-A5C6-4EE01EA746F5}"/>
              </a:ext>
            </a:extLst>
          </p:cNvPr>
          <p:cNvGrpSpPr/>
          <p:nvPr/>
        </p:nvGrpSpPr>
        <p:grpSpPr>
          <a:xfrm>
            <a:off x="703752" y="461076"/>
            <a:ext cx="6716380" cy="4449711"/>
            <a:chOff x="7124100" y="502678"/>
            <a:chExt cx="4877464" cy="3758553"/>
          </a:xfrm>
        </p:grpSpPr>
        <p:sp>
          <p:nvSpPr>
            <p:cNvPr id="5" name="Cloud Callout 7">
              <a:extLst>
                <a:ext uri="{FF2B5EF4-FFF2-40B4-BE49-F238E27FC236}">
                  <a16:creationId xmlns:a16="http://schemas.microsoft.com/office/drawing/2014/main" xmlns="" id="{A2D59AF1-29F1-7954-A586-FFE0DEE1B2C2}"/>
                </a:ext>
              </a:extLst>
            </p:cNvPr>
            <p:cNvSpPr/>
            <p:nvPr/>
          </p:nvSpPr>
          <p:spPr>
            <a:xfrm rot="21416254">
              <a:off x="7124100" y="502678"/>
              <a:ext cx="4877464" cy="3591695"/>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6" name="Rectangle 5">
              <a:extLst>
                <a:ext uri="{FF2B5EF4-FFF2-40B4-BE49-F238E27FC236}">
                  <a16:creationId xmlns:a16="http://schemas.microsoft.com/office/drawing/2014/main" xmlns="" id="{CBB9AADF-5D29-8410-DDD3-9DE6D3B9A9A3}"/>
                </a:ext>
              </a:extLst>
            </p:cNvPr>
            <p:cNvSpPr/>
            <p:nvPr/>
          </p:nvSpPr>
          <p:spPr>
            <a:xfrm>
              <a:off x="7132320" y="1422633"/>
              <a:ext cx="4677195" cy="2838598"/>
            </a:xfrm>
            <a:prstGeom prst="rect">
              <a:avLst/>
            </a:prstGeom>
          </p:spPr>
          <p:txBody>
            <a:bodyPr wrap="square">
              <a:spAutoFit/>
            </a:bodyPr>
            <a:lstStyle/>
            <a:p>
              <a:pPr marL="970915" marR="177800" indent="-171450">
                <a:lnSpc>
                  <a:spcPct val="126000"/>
                </a:lnSpc>
                <a:defRPr/>
              </a:pPr>
              <a:r>
                <a:rPr lang="en-US" sz="3600" b="0" i="0" dirty="0" err="1">
                  <a:solidFill>
                    <a:srgbClr val="000000"/>
                  </a:solidFill>
                  <a:effectLst/>
                  <a:latin typeface="#9Slide05 Brannboll Ny" panose="02000000000000000000" pitchFamily="2" charset="0"/>
                </a:rPr>
                <a:t>Em</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hãy</a:t>
              </a:r>
              <a:r>
                <a:rPr lang="en-US" sz="3600" b="0" i="0" dirty="0">
                  <a:solidFill>
                    <a:srgbClr val="000000"/>
                  </a:solidFill>
                  <a:effectLst/>
                  <a:latin typeface="#9Slide05 Brannboll Ny" panose="02000000000000000000" pitchFamily="2" charset="0"/>
                </a:rPr>
                <a:t> chia </a:t>
              </a:r>
              <a:r>
                <a:rPr lang="en-US" sz="3600" b="0" i="0" dirty="0" err="1">
                  <a:solidFill>
                    <a:srgbClr val="000000"/>
                  </a:solidFill>
                  <a:effectLst/>
                  <a:latin typeface="#9Slide05 Brannboll Ny" panose="02000000000000000000" pitchFamily="2" charset="0"/>
                </a:rPr>
                <a:t>sẻ</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với</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các</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bạn</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về</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gia</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đình</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của</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mình</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các</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thành</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viên</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tình</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cảm</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sự</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quan</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tâm</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cảm</a:t>
              </a:r>
              <a:r>
                <a:rPr lang="en-US" sz="3600" b="0" i="0" dirty="0">
                  <a:solidFill>
                    <a:srgbClr val="000000"/>
                  </a:solidFill>
                  <a:effectLst/>
                  <a:latin typeface="#9Slide05 Brannboll Ny" panose="02000000000000000000" pitchFamily="2" charset="0"/>
                </a:rPr>
                <a:t> </a:t>
              </a:r>
              <a:r>
                <a:rPr lang="en-US" sz="3600" b="0" i="0" dirty="0" err="1">
                  <a:solidFill>
                    <a:srgbClr val="000000"/>
                  </a:solidFill>
                  <a:effectLst/>
                  <a:latin typeface="#9Slide05 Brannboll Ny" panose="02000000000000000000" pitchFamily="2" charset="0"/>
                </a:rPr>
                <a:t>thông</a:t>
              </a:r>
              <a:r>
                <a:rPr lang="en-US" sz="3600" b="0" i="0" dirty="0">
                  <a:solidFill>
                    <a:srgbClr val="000000"/>
                  </a:solidFill>
                  <a:effectLst/>
                  <a:latin typeface="#9Slide05 Brannboll Ny" panose="02000000000000000000" pitchFamily="2" charset="0"/>
                </a:rPr>
                <a:t>)</a:t>
              </a:r>
              <a:endParaRPr lang="en-US" sz="3600" b="1" dirty="0">
                <a:solidFill>
                  <a:prstClr val="black"/>
                </a:solidFill>
                <a:latin typeface="#9Slide05 Brannboll Ny" panose="02000000000000000000" pitchFamily="2" charset="0"/>
                <a:ea typeface="Calibri" panose="020F0502020204030204" pitchFamily="34" charset="0"/>
                <a:cs typeface="Arial" panose="020B0604020202020204" pitchFamily="34" charset="0"/>
              </a:endParaRPr>
            </a:p>
          </p:txBody>
        </p:sp>
      </p:grpSp>
      <p:pic>
        <p:nvPicPr>
          <p:cNvPr id="7" name="Picture 6">
            <a:extLst>
              <a:ext uri="{FF2B5EF4-FFF2-40B4-BE49-F238E27FC236}">
                <a16:creationId xmlns:a16="http://schemas.microsoft.com/office/drawing/2014/main" xmlns="" id="{1B947335-70C4-CC76-FABE-FF964A6A797A}"/>
              </a:ext>
            </a:extLst>
          </p:cNvPr>
          <p:cNvPicPr>
            <a:picLocks noChangeAspect="1"/>
          </p:cNvPicPr>
          <p:nvPr/>
        </p:nvPicPr>
        <p:blipFill>
          <a:blip r:embed="rId2"/>
          <a:stretch>
            <a:fillRect/>
          </a:stretch>
        </p:blipFill>
        <p:spPr>
          <a:xfrm>
            <a:off x="3301198" y="3674624"/>
            <a:ext cx="2766009" cy="2996494"/>
          </a:xfrm>
          <a:prstGeom prst="rect">
            <a:avLst/>
          </a:prstGeom>
        </p:spPr>
      </p:pic>
      <p:grpSp>
        <p:nvGrpSpPr>
          <p:cNvPr id="8" name="Group 7">
            <a:extLst>
              <a:ext uri="{FF2B5EF4-FFF2-40B4-BE49-F238E27FC236}">
                <a16:creationId xmlns:a16="http://schemas.microsoft.com/office/drawing/2014/main" xmlns="" id="{15C586F1-F82F-0783-6214-D2403F67B62F}"/>
              </a:ext>
            </a:extLst>
          </p:cNvPr>
          <p:cNvGrpSpPr/>
          <p:nvPr/>
        </p:nvGrpSpPr>
        <p:grpSpPr>
          <a:xfrm>
            <a:off x="6440452" y="3094674"/>
            <a:ext cx="3213214" cy="3613481"/>
            <a:chOff x="8286614" y="0"/>
            <a:chExt cx="4166485" cy="6765160"/>
          </a:xfrm>
        </p:grpSpPr>
        <p:pic>
          <p:nvPicPr>
            <p:cNvPr id="9" name="图片 7">
              <a:extLst>
                <a:ext uri="{FF2B5EF4-FFF2-40B4-BE49-F238E27FC236}">
                  <a16:creationId xmlns:a16="http://schemas.microsoft.com/office/drawing/2014/main" xmlns="" id="{C738A02B-43F6-CA17-5271-ACF37E2BDF20}"/>
                </a:ext>
              </a:extLst>
            </p:cNvPr>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10" name="图片 8">
              <a:extLst>
                <a:ext uri="{FF2B5EF4-FFF2-40B4-BE49-F238E27FC236}">
                  <a16:creationId xmlns:a16="http://schemas.microsoft.com/office/drawing/2014/main" xmlns="" id="{8A1BBE3A-FF2E-32B7-F93F-FDC72E5AA515}"/>
                </a:ext>
              </a:extLst>
            </p:cNvPr>
            <p:cNvPicPr>
              <a:picLocks noChangeAspect="1"/>
            </p:cNvPicPr>
            <p:nvPr/>
          </p:nvPicPr>
          <p:blipFill rotWithShape="1">
            <a:blip r:embed="rId4">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a:extLst>
                <a:ext uri="{FF2B5EF4-FFF2-40B4-BE49-F238E27FC236}">
                  <a16:creationId xmlns:a16="http://schemas.microsoft.com/office/drawing/2014/main" xmlns="" id="{EE492871-8917-6CA3-C0AA-54194AC453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2" name="Text Box 11">
            <a:extLst>
              <a:ext uri="{FF2B5EF4-FFF2-40B4-BE49-F238E27FC236}">
                <a16:creationId xmlns:a16="http://schemas.microsoft.com/office/drawing/2014/main" xmlns="" id="{DAE2C68D-AB12-8681-31F3-8F72EE5BDAC8}"/>
              </a:ext>
            </a:extLst>
          </p:cNvPr>
          <p:cNvSpPr txBox="1">
            <a:spLocks noChangeArrowheads="1"/>
          </p:cNvSpPr>
          <p:nvPr/>
        </p:nvSpPr>
        <p:spPr bwMode="auto">
          <a:xfrm>
            <a:off x="160421" y="1451"/>
            <a:ext cx="3959895" cy="830997"/>
          </a:xfrm>
          <a:prstGeom prst="rect">
            <a:avLst/>
          </a:prstGeom>
          <a:solidFill>
            <a:srgbClr val="ED7D31">
              <a:lumMod val="20000"/>
              <a:lumOff val="80000"/>
            </a:srgbClr>
          </a:solidFill>
          <a:ln w="57150">
            <a:solidFill>
              <a:srgbClr val="4472C4"/>
            </a:solidFill>
          </a:ln>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defTabSz="457200" eaLnBrk="0" fontAlgn="auto" latinLnBrk="0" hangingPunct="0">
              <a:lnSpc>
                <a:spcPct val="100000"/>
              </a:lnSpc>
              <a:spcBef>
                <a:spcPts val="0"/>
              </a:spcBef>
              <a:spcAft>
                <a:spcPts val="0"/>
              </a:spcAft>
              <a:buClrTx/>
              <a:buSzTx/>
              <a:buFontTx/>
              <a:buNone/>
              <a:tabLst/>
              <a:defRPr/>
            </a:pPr>
            <a:r>
              <a:rPr kumimoji="0" lang="vi-VN" sz="4800" b="1" i="0" u="none" strike="noStrike" kern="0" cap="none" spc="0" normalizeH="0" baseline="0" noProof="0" dirty="0">
                <a:ln>
                  <a:noFill/>
                </a:ln>
                <a:solidFill>
                  <a:srgbClr val="0000FF"/>
                </a:solidFill>
                <a:effectLst/>
                <a:uLnTx/>
                <a:uFillTx/>
                <a:latin typeface="#9Slide05 Brannboll Ny" panose="02000000000000000000" pitchFamily="2" charset="0"/>
                <a:cs typeface="Times New Roman" panose="02020603050405020304" pitchFamily="18" charset="0"/>
              </a:rPr>
              <a:t>GÓC CHIA SẺ</a:t>
            </a:r>
            <a:endParaRPr kumimoji="0" lang="ru-RU" sz="48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xmlns="" id="{226D1CBE-52A8-6AF0-3634-FA4C05FC9554}"/>
              </a:ext>
            </a:extLst>
          </p:cNvPr>
          <p:cNvPicPr>
            <a:picLocks noChangeAspect="1"/>
          </p:cNvPicPr>
          <p:nvPr/>
        </p:nvPicPr>
        <p:blipFill>
          <a:blip r:embed="rId6"/>
          <a:stretch>
            <a:fillRect/>
          </a:stretch>
        </p:blipFill>
        <p:spPr>
          <a:xfrm>
            <a:off x="7637893" y="0"/>
            <a:ext cx="4554107" cy="3209787"/>
          </a:xfrm>
          <a:prstGeom prst="rect">
            <a:avLst/>
          </a:prstGeom>
        </p:spPr>
      </p:pic>
    </p:spTree>
    <p:extLst>
      <p:ext uri="{BB962C8B-B14F-4D97-AF65-F5344CB8AC3E}">
        <p14:creationId xmlns:p14="http://schemas.microsoft.com/office/powerpoint/2010/main" val="67498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9B65D7A-DCCC-7DF1-A4BA-2C2EFF7446CD}"/>
              </a:ext>
            </a:extLst>
          </p:cNvPr>
          <p:cNvSpPr txBox="1"/>
          <p:nvPr/>
        </p:nvSpPr>
        <p:spPr>
          <a:xfrm>
            <a:off x="419725" y="478809"/>
            <a:ext cx="8001000" cy="1077218"/>
          </a:xfrm>
          <a:prstGeom prst="rect">
            <a:avLst/>
          </a:prstGeom>
          <a:noFill/>
        </p:spPr>
        <p:txBody>
          <a:bodyPr wrap="square">
            <a:spAutoFit/>
          </a:bodyPr>
          <a:lstStyle/>
          <a:p>
            <a:pPr algn="just"/>
            <a:r>
              <a:rPr lang="en-US" sz="3200" b="0" i="0" dirty="0" err="1">
                <a:solidFill>
                  <a:srgbClr val="FF0000"/>
                </a:solidFill>
                <a:effectLst/>
                <a:latin typeface="#9Slide05 Brannboll Ny" panose="02000000000000000000" pitchFamily="2" charset="0"/>
              </a:rPr>
              <a:t>Em</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hãy</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nêu</a:t>
            </a:r>
            <a:r>
              <a:rPr lang="en-US" sz="3200" b="0" i="0" dirty="0">
                <a:solidFill>
                  <a:srgbClr val="FF0000"/>
                </a:solidFill>
                <a:effectLst/>
                <a:latin typeface="#9Slide05 Brannboll Ny" panose="02000000000000000000" pitchFamily="2" charset="0"/>
              </a:rPr>
              <a:t> ý </a:t>
            </a:r>
            <a:r>
              <a:rPr lang="en-US" sz="3200" b="0" i="0" dirty="0" err="1">
                <a:solidFill>
                  <a:srgbClr val="FF0000"/>
                </a:solidFill>
                <a:effectLst/>
                <a:latin typeface="#9Slide05 Brannboll Ny" panose="02000000000000000000" pitchFamily="2" charset="0"/>
              </a:rPr>
              <a:t>nghĩa</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của</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câu</a:t>
            </a:r>
            <a:r>
              <a:rPr lang="en-US" sz="3200" b="0" i="0" dirty="0">
                <a:solidFill>
                  <a:srgbClr val="FF0000"/>
                </a:solidFill>
                <a:effectLst/>
                <a:latin typeface="#9Slide05 Brannboll Ny" panose="02000000000000000000" pitchFamily="2" charset="0"/>
              </a:rPr>
              <a:t> ca </a:t>
            </a:r>
            <a:r>
              <a:rPr lang="en-US" sz="3200" b="0" i="0" dirty="0" err="1">
                <a:solidFill>
                  <a:srgbClr val="FF0000"/>
                </a:solidFill>
                <a:effectLst/>
                <a:latin typeface="#9Slide05 Brannboll Ny" panose="02000000000000000000" pitchFamily="2" charset="0"/>
              </a:rPr>
              <a:t>dao</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sau</a:t>
            </a:r>
            <a:r>
              <a:rPr lang="en-US" sz="3200" b="0" i="0" dirty="0">
                <a:solidFill>
                  <a:srgbClr val="FF0000"/>
                </a:solidFill>
                <a:effectLst/>
                <a:latin typeface="#9Slide05 Brannboll Ny" panose="02000000000000000000" pitchFamily="2" charset="0"/>
              </a:rPr>
              <a:t>:</a:t>
            </a:r>
          </a:p>
          <a:p>
            <a:pPr algn="just"/>
            <a:r>
              <a:rPr lang="en-US" sz="3200" b="0" i="0" dirty="0" err="1">
                <a:solidFill>
                  <a:srgbClr val="FF0000"/>
                </a:solidFill>
                <a:effectLst/>
                <a:latin typeface="#9Slide05 Brannboll Ny" panose="02000000000000000000" pitchFamily="2" charset="0"/>
              </a:rPr>
              <a:t>Thuận</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vợ</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thuận</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chồng</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tát</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biển</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Đông</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cũng</a:t>
            </a:r>
            <a:r>
              <a:rPr lang="en-US" sz="3200" b="0" i="0" dirty="0">
                <a:solidFill>
                  <a:srgbClr val="FF0000"/>
                </a:solidFill>
                <a:effectLst/>
                <a:latin typeface="#9Slide05 Brannboll Ny" panose="02000000000000000000" pitchFamily="2" charset="0"/>
              </a:rPr>
              <a:t> </a:t>
            </a:r>
            <a:r>
              <a:rPr lang="en-US" sz="3200" b="0" i="0" dirty="0" err="1">
                <a:solidFill>
                  <a:srgbClr val="FF0000"/>
                </a:solidFill>
                <a:effectLst/>
                <a:latin typeface="#9Slide05 Brannboll Ny" panose="02000000000000000000" pitchFamily="2" charset="0"/>
              </a:rPr>
              <a:t>cạn</a:t>
            </a:r>
            <a:r>
              <a:rPr lang="en-US" sz="3200" b="0" i="0" dirty="0">
                <a:solidFill>
                  <a:srgbClr val="FF0000"/>
                </a:solidFill>
                <a:effectLst/>
                <a:latin typeface="#9Slide05 Brannboll Ny" panose="02000000000000000000" pitchFamily="2" charset="0"/>
              </a:rPr>
              <a:t>. </a:t>
            </a:r>
          </a:p>
        </p:txBody>
      </p:sp>
      <p:sp>
        <p:nvSpPr>
          <p:cNvPr id="7" name="TextBox 6">
            <a:extLst>
              <a:ext uri="{FF2B5EF4-FFF2-40B4-BE49-F238E27FC236}">
                <a16:creationId xmlns:a16="http://schemas.microsoft.com/office/drawing/2014/main" xmlns="" id="{55650C46-14BC-022E-4295-0A040477492A}"/>
              </a:ext>
            </a:extLst>
          </p:cNvPr>
          <p:cNvSpPr txBox="1"/>
          <p:nvPr/>
        </p:nvSpPr>
        <p:spPr>
          <a:xfrm>
            <a:off x="869429" y="1713505"/>
            <a:ext cx="10672997" cy="4401205"/>
          </a:xfrm>
          <a:prstGeom prst="rect">
            <a:avLst/>
          </a:prstGeom>
          <a:noFill/>
          <a:ln w="57150">
            <a:solidFill>
              <a:schemeClr val="accent1"/>
            </a:solidFill>
          </a:ln>
        </p:spPr>
        <p:txBody>
          <a:bodyPr wrap="square">
            <a:spAutoFit/>
          </a:bodyPr>
          <a:lstStyle/>
          <a:p>
            <a:pPr algn="just"/>
            <a:r>
              <a:rPr lang="vi-VN" sz="2800" b="1" i="0" dirty="0">
                <a:solidFill>
                  <a:srgbClr val="008000"/>
                </a:solidFill>
                <a:effectLst/>
                <a:latin typeface="#9Slide05 Brannboll Ny" panose="02000000000000000000" pitchFamily="2" charset="0"/>
              </a:rPr>
              <a:t>Trả lời:</a:t>
            </a:r>
            <a:endParaRPr lang="vi-VN" sz="2800" b="0" i="0" dirty="0">
              <a:solidFill>
                <a:srgbClr val="000000"/>
              </a:solidFill>
              <a:effectLst/>
              <a:latin typeface="#9Slide05 Brannboll Ny" panose="02000000000000000000" pitchFamily="2" charset="0"/>
            </a:endParaRPr>
          </a:p>
          <a:p>
            <a:pPr algn="just"/>
            <a:r>
              <a:rPr lang="vi-VN" sz="2800" b="0" i="0" dirty="0">
                <a:solidFill>
                  <a:srgbClr val="000000"/>
                </a:solidFill>
                <a:effectLst/>
                <a:latin typeface="#9Slide05 Brannboll Ny" panose="02000000000000000000" pitchFamily="2" charset="0"/>
              </a:rPr>
              <a:t>- " Thuận vợ thuận chồng" tức là vợ chồng luôn hòa hợp trong cuộc sống gia đình, người này ngã thì người kia nâng, không bao giờ hai người đi hai hướng khác nhau hoặc cãi vã làm hỏng chuyện lớn. </a:t>
            </a:r>
          </a:p>
          <a:p>
            <a:pPr algn="just"/>
            <a:r>
              <a:rPr lang="vi-VN" sz="2800" b="0" i="0" dirty="0">
                <a:solidFill>
                  <a:srgbClr val="000000"/>
                </a:solidFill>
                <a:effectLst/>
                <a:latin typeface="#9Slide05 Brannboll Ny" panose="02000000000000000000" pitchFamily="2" charset="0"/>
              </a:rPr>
              <a:t>- Không những đối với công việc hay đời sống đối ngoại, đối nhân xử thế, gia đình luôn là nền tảng, là gốc rễ để vợ chồng cố gắng hòa thuận, nhường nhịn, cùng nhau vun đắp, dựng xây hạnh phúc. </a:t>
            </a:r>
          </a:p>
          <a:p>
            <a:pPr algn="just"/>
            <a:r>
              <a:rPr lang="vi-VN" sz="2800" b="0" i="0" dirty="0">
                <a:solidFill>
                  <a:srgbClr val="000000"/>
                </a:solidFill>
                <a:effectLst/>
                <a:latin typeface="#9Slide05 Brannboll Ny" panose="02000000000000000000" pitchFamily="2" charset="0"/>
              </a:rPr>
              <a:t>- Chỉ cần vợ chồng đồng lòng, bên cạnh nhau động viên những lúc khó khăn nhất, sẻ chia cùng nhau, cùng nhau thực hiện, cùng nhau vượt qua, thì chẳng gì có thể chia rẽ hạnh phúc gia đình, hay nói khác đi là " tát biển đông cũng cạn".</a:t>
            </a:r>
          </a:p>
        </p:txBody>
      </p:sp>
    </p:spTree>
    <p:extLst>
      <p:ext uri="{BB962C8B-B14F-4D97-AF65-F5344CB8AC3E}">
        <p14:creationId xmlns:p14="http://schemas.microsoft.com/office/powerpoint/2010/main" val="3758298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xmlns="" id="{D7294E0B-E510-0F34-F05B-87AEC4B5129D}"/>
              </a:ext>
            </a:extLst>
          </p:cNvPr>
          <p:cNvSpPr/>
          <p:nvPr/>
        </p:nvSpPr>
        <p:spPr>
          <a:xfrm>
            <a:off x="179052" y="164893"/>
            <a:ext cx="4447275" cy="88442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indent="165100" algn="just">
              <a:lnSpc>
                <a:spcPct val="130000"/>
              </a:lnSpc>
              <a:spcAft>
                <a:spcPts val="200"/>
              </a:spcAft>
              <a:defRPr/>
            </a:pPr>
            <a:r>
              <a:rPr lang="en-US" sz="3200" b="1" kern="0" dirty="0">
                <a:solidFill>
                  <a:srgbClr val="FF0000"/>
                </a:solidFill>
                <a:latin typeface="#9Slide05 Brannboll Ny" panose="02000000000000000000" pitchFamily="2" charset="0"/>
                <a:ea typeface="Times New Roman" panose="02020603050405020304" pitchFamily="18" charset="0"/>
                <a:cs typeface="Times New Roman" pitchFamily="18" charset="0"/>
              </a:rPr>
              <a:t>TRÒ CHƠI: ĐÓNG VAI</a:t>
            </a:r>
            <a:endParaRPr lang="en-US" sz="3200" b="1" kern="0" dirty="0">
              <a:solidFill>
                <a:srgbClr val="FF0000"/>
              </a:solidFill>
              <a:latin typeface="#9Slide05 Brannboll Ny" panose="02000000000000000000" pitchFamily="2" charset="0"/>
              <a:ea typeface="Times New Roman" panose="02020603050405020304" pitchFamily="18" charset="0"/>
            </a:endParaRPr>
          </a:p>
          <a:p>
            <a:pPr algn="ctr">
              <a:defRPr/>
            </a:pPr>
            <a:r>
              <a:rPr lang="en-US" kern="0" dirty="0">
                <a:solidFill>
                  <a:prstClr val="white"/>
                </a:solidFill>
                <a:latin typeface="#9Slide05 Brannboll Ny" panose="02000000000000000000" pitchFamily="2" charset="0"/>
                <a:ea typeface="Times New Roman" panose="02020603050405020304" pitchFamily="18" charset="0"/>
              </a:rPr>
              <a:t> </a:t>
            </a:r>
          </a:p>
        </p:txBody>
      </p:sp>
      <p:pic>
        <p:nvPicPr>
          <p:cNvPr id="5" name="PA_图片 4">
            <a:extLst>
              <a:ext uri="{FF2B5EF4-FFF2-40B4-BE49-F238E27FC236}">
                <a16:creationId xmlns:a16="http://schemas.microsoft.com/office/drawing/2014/main" xmlns="" id="{3AB3C043-CD89-57E7-6F3E-1C79CBA46608}"/>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5987120" y="148931"/>
            <a:ext cx="6204879" cy="6382815"/>
          </a:xfrm>
          <a:prstGeom prst="rect">
            <a:avLst/>
          </a:prstGeom>
        </p:spPr>
      </p:pic>
      <p:pic>
        <p:nvPicPr>
          <p:cNvPr id="6" name="PA_图片 4">
            <a:extLst>
              <a:ext uri="{FF2B5EF4-FFF2-40B4-BE49-F238E27FC236}">
                <a16:creationId xmlns:a16="http://schemas.microsoft.com/office/drawing/2014/main" xmlns="" id="{C863D858-077E-B432-196C-9A08990EFC96}"/>
              </a:ext>
            </a:extLst>
          </p:cNvPr>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0" y="1507484"/>
            <a:ext cx="6095999" cy="5201584"/>
          </a:xfrm>
          <a:prstGeom prst="rect">
            <a:avLst/>
          </a:prstGeom>
        </p:spPr>
      </p:pic>
      <p:sp>
        <p:nvSpPr>
          <p:cNvPr id="7" name="TextBox 6">
            <a:extLst>
              <a:ext uri="{FF2B5EF4-FFF2-40B4-BE49-F238E27FC236}">
                <a16:creationId xmlns:a16="http://schemas.microsoft.com/office/drawing/2014/main" xmlns="" id="{A28BE7C6-3F6F-92CF-3234-92C00100C17F}"/>
              </a:ext>
            </a:extLst>
          </p:cNvPr>
          <p:cNvSpPr txBox="1"/>
          <p:nvPr/>
        </p:nvSpPr>
        <p:spPr>
          <a:xfrm>
            <a:off x="6484073" y="1738454"/>
            <a:ext cx="5319851" cy="4093428"/>
          </a:xfrm>
          <a:prstGeom prst="rect">
            <a:avLst/>
          </a:prstGeom>
          <a:noFill/>
        </p:spPr>
        <p:txBody>
          <a:bodyPr wrap="square">
            <a:spAutoFit/>
          </a:bodyPr>
          <a:lstStyle/>
          <a:p>
            <a:r>
              <a:rPr lang="vi-VN" sz="2600" dirty="0">
                <a:latin typeface="+mj-lt"/>
              </a:rPr>
              <a:t>G là cháu duy nhất trong gia đình nên được ông bà chiều chuộng. Ông bà nói với G: Cháu chỉ cần học giỏi, những việc khác đã có ông bà và bố mẹ cháu lo.</a:t>
            </a:r>
          </a:p>
          <a:p>
            <a:r>
              <a:rPr lang="vi-VN" sz="2600" dirty="0">
                <a:latin typeface="+mj-lt"/>
              </a:rPr>
              <a:t>a) Em nhận xét như thế nào về sự quan tâm, chăm sóc của ông bà đối với G? </a:t>
            </a:r>
          </a:p>
          <a:p>
            <a:r>
              <a:rPr lang="vi-VN" sz="2600" dirty="0">
                <a:latin typeface="+mj-lt"/>
              </a:rPr>
              <a:t>b) Nếu là G, em sẽ ứng xử như thế nào với ông bà?</a:t>
            </a:r>
          </a:p>
        </p:txBody>
      </p:sp>
      <p:pic>
        <p:nvPicPr>
          <p:cNvPr id="8" name="图片 3">
            <a:extLst>
              <a:ext uri="{FF2B5EF4-FFF2-40B4-BE49-F238E27FC236}">
                <a16:creationId xmlns:a16="http://schemas.microsoft.com/office/drawing/2014/main" xmlns="" id="{F3E7C4BD-4255-5350-283A-86FD968926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839" y="1564048"/>
            <a:ext cx="1306619" cy="1412201"/>
          </a:xfrm>
          <a:prstGeom prst="rect">
            <a:avLst/>
          </a:prstGeom>
        </p:spPr>
      </p:pic>
      <p:pic>
        <p:nvPicPr>
          <p:cNvPr id="9" name="图片 4">
            <a:extLst>
              <a:ext uri="{FF2B5EF4-FFF2-40B4-BE49-F238E27FC236}">
                <a16:creationId xmlns:a16="http://schemas.microsoft.com/office/drawing/2014/main" xmlns="" id="{5116B9FF-0438-7765-A662-9812ACEC28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0131" y="326253"/>
            <a:ext cx="1306619" cy="1412201"/>
          </a:xfrm>
          <a:prstGeom prst="rect">
            <a:avLst/>
          </a:prstGeom>
        </p:spPr>
      </p:pic>
      <p:sp>
        <p:nvSpPr>
          <p:cNvPr id="10" name="TextBox 9">
            <a:extLst>
              <a:ext uri="{FF2B5EF4-FFF2-40B4-BE49-F238E27FC236}">
                <a16:creationId xmlns:a16="http://schemas.microsoft.com/office/drawing/2014/main" xmlns="" id="{8E439274-9DA7-8E0D-F525-63FC731A3813}"/>
              </a:ext>
            </a:extLst>
          </p:cNvPr>
          <p:cNvSpPr txBox="1"/>
          <p:nvPr/>
        </p:nvSpPr>
        <p:spPr>
          <a:xfrm>
            <a:off x="499671" y="2703700"/>
            <a:ext cx="5096656" cy="3539430"/>
          </a:xfrm>
          <a:prstGeom prst="rect">
            <a:avLst/>
          </a:prstGeom>
          <a:noFill/>
        </p:spPr>
        <p:txBody>
          <a:bodyPr wrap="square" rtlCol="0">
            <a:spAutoFit/>
          </a:bodyPr>
          <a:lstStyle/>
          <a:p>
            <a:pPr algn="just"/>
            <a:r>
              <a:rPr lang="vi-VN" sz="2800" b="0" i="0" dirty="0">
                <a:solidFill>
                  <a:srgbClr val="000000"/>
                </a:solidFill>
                <a:effectLst/>
                <a:latin typeface="+mj-lt"/>
              </a:rPr>
              <a:t>Vào kì nghỉ hè này, M dự định sẽ về ở chơi với ông bà nhưng bố mẹ của M lại muốn M học thêm một số môn.</a:t>
            </a:r>
          </a:p>
          <a:p>
            <a:pPr algn="just"/>
            <a:r>
              <a:rPr lang="vi-VN" sz="2800" b="0" i="0" dirty="0">
                <a:solidFill>
                  <a:srgbClr val="000000"/>
                </a:solidFill>
                <a:effectLst/>
                <a:latin typeface="+mj-lt"/>
              </a:rPr>
              <a:t>a) Em hãy nhận xét việc thực hiện quyền và nghĩa vụ của bố mẹ M.</a:t>
            </a:r>
          </a:p>
          <a:p>
            <a:pPr algn="just"/>
            <a:r>
              <a:rPr lang="vi-VN" sz="2800" b="0" i="0" dirty="0">
                <a:solidFill>
                  <a:srgbClr val="000000"/>
                </a:solidFill>
                <a:effectLst/>
                <a:latin typeface="+mj-lt"/>
              </a:rPr>
              <a:t>b) Nếu là M, em sẽ nói với bố mẹ như thế nào?</a:t>
            </a:r>
          </a:p>
        </p:txBody>
      </p:sp>
    </p:spTree>
    <p:extLst>
      <p:ext uri="{BB962C8B-B14F-4D97-AF65-F5344CB8AC3E}">
        <p14:creationId xmlns:p14="http://schemas.microsoft.com/office/powerpoint/2010/main" val="62921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right)">
                                      <p:cBhvr>
                                        <p:cTn id="13" dur="500"/>
                                        <p:tgtEl>
                                          <p:spTgt spid="6"/>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par>
                          <p:cTn id="18" fill="hold">
                            <p:stCondLst>
                              <p:cond delay="2000"/>
                            </p:stCondLst>
                            <p:childTnLst>
                              <p:par>
                                <p:cTn id="19" presetID="26"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80">
                                          <p:stCondLst>
                                            <p:cond delay="0"/>
                                          </p:stCondLst>
                                        </p:cTn>
                                        <p:tgtEl>
                                          <p:spTgt spid="7"/>
                                        </p:tgtEl>
                                      </p:cBhvr>
                                    </p:animEffect>
                                    <p:anim calcmode="lin" valueType="num">
                                      <p:cBhvr>
                                        <p:cTn id="2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7" dur="26">
                                          <p:stCondLst>
                                            <p:cond delay="650"/>
                                          </p:stCondLst>
                                        </p:cTn>
                                        <p:tgtEl>
                                          <p:spTgt spid="7"/>
                                        </p:tgtEl>
                                      </p:cBhvr>
                                      <p:to x="100000" y="60000"/>
                                    </p:animScale>
                                    <p:animScale>
                                      <p:cBhvr>
                                        <p:cTn id="28" dur="166" decel="50000">
                                          <p:stCondLst>
                                            <p:cond delay="676"/>
                                          </p:stCondLst>
                                        </p:cTn>
                                        <p:tgtEl>
                                          <p:spTgt spid="7"/>
                                        </p:tgtEl>
                                      </p:cBhvr>
                                      <p:to x="100000" y="100000"/>
                                    </p:animScale>
                                    <p:animScale>
                                      <p:cBhvr>
                                        <p:cTn id="29" dur="26">
                                          <p:stCondLst>
                                            <p:cond delay="1312"/>
                                          </p:stCondLst>
                                        </p:cTn>
                                        <p:tgtEl>
                                          <p:spTgt spid="7"/>
                                        </p:tgtEl>
                                      </p:cBhvr>
                                      <p:to x="100000" y="80000"/>
                                    </p:animScale>
                                    <p:animScale>
                                      <p:cBhvr>
                                        <p:cTn id="30" dur="166" decel="50000">
                                          <p:stCondLst>
                                            <p:cond delay="1338"/>
                                          </p:stCondLst>
                                        </p:cTn>
                                        <p:tgtEl>
                                          <p:spTgt spid="7"/>
                                        </p:tgtEl>
                                      </p:cBhvr>
                                      <p:to x="100000" y="100000"/>
                                    </p:animScale>
                                    <p:animScale>
                                      <p:cBhvr>
                                        <p:cTn id="31" dur="26">
                                          <p:stCondLst>
                                            <p:cond delay="1642"/>
                                          </p:stCondLst>
                                        </p:cTn>
                                        <p:tgtEl>
                                          <p:spTgt spid="7"/>
                                        </p:tgtEl>
                                      </p:cBhvr>
                                      <p:to x="100000" y="90000"/>
                                    </p:animScale>
                                    <p:animScale>
                                      <p:cBhvr>
                                        <p:cTn id="32" dur="166" decel="50000">
                                          <p:stCondLst>
                                            <p:cond delay="1668"/>
                                          </p:stCondLst>
                                        </p:cTn>
                                        <p:tgtEl>
                                          <p:spTgt spid="7"/>
                                        </p:tgtEl>
                                      </p:cBhvr>
                                      <p:to x="100000" y="100000"/>
                                    </p:animScale>
                                    <p:animScale>
                                      <p:cBhvr>
                                        <p:cTn id="33" dur="26">
                                          <p:stCondLst>
                                            <p:cond delay="1808"/>
                                          </p:stCondLst>
                                        </p:cTn>
                                        <p:tgtEl>
                                          <p:spTgt spid="7"/>
                                        </p:tgtEl>
                                      </p:cBhvr>
                                      <p:to x="100000" y="95000"/>
                                    </p:animScale>
                                    <p:animScale>
                                      <p:cBhvr>
                                        <p:cTn id="3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xmlns="" id="{D7294E0B-E510-0F34-F05B-87AEC4B5129D}"/>
              </a:ext>
            </a:extLst>
          </p:cNvPr>
          <p:cNvSpPr/>
          <p:nvPr/>
        </p:nvSpPr>
        <p:spPr>
          <a:xfrm>
            <a:off x="179052" y="164893"/>
            <a:ext cx="4447275" cy="88442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TRÒ CHƠI: ĐÓNG VAI</a:t>
            </a:r>
            <a:endPar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pic>
        <p:nvPicPr>
          <p:cNvPr id="5" name="PA_图片 4">
            <a:extLst>
              <a:ext uri="{FF2B5EF4-FFF2-40B4-BE49-F238E27FC236}">
                <a16:creationId xmlns:a16="http://schemas.microsoft.com/office/drawing/2014/main" xmlns="" id="{3AB3C043-CD89-57E7-6F3E-1C79CBA46608}"/>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5987120" y="148931"/>
            <a:ext cx="6204879" cy="6709069"/>
          </a:xfrm>
          <a:prstGeom prst="rect">
            <a:avLst/>
          </a:prstGeom>
        </p:spPr>
      </p:pic>
      <p:pic>
        <p:nvPicPr>
          <p:cNvPr id="6" name="PA_图片 4">
            <a:extLst>
              <a:ext uri="{FF2B5EF4-FFF2-40B4-BE49-F238E27FC236}">
                <a16:creationId xmlns:a16="http://schemas.microsoft.com/office/drawing/2014/main" xmlns="" id="{C863D858-077E-B432-196C-9A08990EFC96}"/>
              </a:ext>
            </a:extLst>
          </p:cNvPr>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0" y="944380"/>
            <a:ext cx="6095999" cy="5764688"/>
          </a:xfrm>
          <a:prstGeom prst="rect">
            <a:avLst/>
          </a:prstGeom>
        </p:spPr>
      </p:pic>
      <p:sp>
        <p:nvSpPr>
          <p:cNvPr id="7" name="TextBox 6">
            <a:extLst>
              <a:ext uri="{FF2B5EF4-FFF2-40B4-BE49-F238E27FC236}">
                <a16:creationId xmlns:a16="http://schemas.microsoft.com/office/drawing/2014/main" xmlns="" id="{A28BE7C6-3F6F-92CF-3234-92C00100C17F}"/>
              </a:ext>
            </a:extLst>
          </p:cNvPr>
          <p:cNvSpPr txBox="1"/>
          <p:nvPr/>
        </p:nvSpPr>
        <p:spPr>
          <a:xfrm>
            <a:off x="6484073" y="1738454"/>
            <a:ext cx="5319851" cy="4401205"/>
          </a:xfrm>
          <a:prstGeom prst="rect">
            <a:avLst/>
          </a:prstGeom>
          <a:noFill/>
        </p:spPr>
        <p:txBody>
          <a:bodyPr wrap="square">
            <a:spAutoFit/>
          </a:bodyPr>
          <a:lstStyle/>
          <a:p>
            <a:r>
              <a:rPr lang="vi-VN" sz="2800" dirty="0">
                <a:latin typeface="+mj-lt"/>
              </a:rPr>
              <a:t>a) Ông bà đối với G rất yêu thương, chiều chuộng, tuy nhiên vô tình sự quan tâm quá mức sẽ khiến G không có cơ hội thực hiện nghĩa vụ của bản thân với gia đình.</a:t>
            </a:r>
          </a:p>
          <a:p>
            <a:r>
              <a:rPr lang="vi-VN" sz="2800" dirty="0">
                <a:latin typeface="+mj-lt"/>
              </a:rPr>
              <a:t>b) Nếu là G, em sẽ nói với ông bà: “Con sẽ cố gắng học tập tốt, nhưng con cũng muốn dành thời gian rảnh rỗi để giúp đỡ bố mẹ công việc nhà.”</a:t>
            </a:r>
          </a:p>
        </p:txBody>
      </p:sp>
      <p:pic>
        <p:nvPicPr>
          <p:cNvPr id="8" name="图片 3">
            <a:extLst>
              <a:ext uri="{FF2B5EF4-FFF2-40B4-BE49-F238E27FC236}">
                <a16:creationId xmlns:a16="http://schemas.microsoft.com/office/drawing/2014/main" xmlns="" id="{F3E7C4BD-4255-5350-283A-86FD968926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839" y="1564048"/>
            <a:ext cx="1306619" cy="1412201"/>
          </a:xfrm>
          <a:prstGeom prst="rect">
            <a:avLst/>
          </a:prstGeom>
        </p:spPr>
      </p:pic>
      <p:pic>
        <p:nvPicPr>
          <p:cNvPr id="9" name="图片 4">
            <a:extLst>
              <a:ext uri="{FF2B5EF4-FFF2-40B4-BE49-F238E27FC236}">
                <a16:creationId xmlns:a16="http://schemas.microsoft.com/office/drawing/2014/main" xmlns="" id="{5116B9FF-0438-7765-A662-9812ACEC28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0131" y="326253"/>
            <a:ext cx="1306619" cy="1412201"/>
          </a:xfrm>
          <a:prstGeom prst="rect">
            <a:avLst/>
          </a:prstGeom>
        </p:spPr>
      </p:pic>
      <p:sp>
        <p:nvSpPr>
          <p:cNvPr id="10" name="TextBox 9">
            <a:extLst>
              <a:ext uri="{FF2B5EF4-FFF2-40B4-BE49-F238E27FC236}">
                <a16:creationId xmlns:a16="http://schemas.microsoft.com/office/drawing/2014/main" xmlns="" id="{8E439274-9DA7-8E0D-F525-63FC731A3813}"/>
              </a:ext>
            </a:extLst>
          </p:cNvPr>
          <p:cNvSpPr txBox="1"/>
          <p:nvPr/>
        </p:nvSpPr>
        <p:spPr>
          <a:xfrm>
            <a:off x="696427" y="2405401"/>
            <a:ext cx="5096656" cy="3785652"/>
          </a:xfrm>
          <a:prstGeom prst="rect">
            <a:avLst/>
          </a:prstGeom>
          <a:noFill/>
        </p:spPr>
        <p:txBody>
          <a:bodyPr wrap="square" rtlCol="0">
            <a:spAutoFit/>
          </a:bodyPr>
          <a:lstStyle/>
          <a:p>
            <a:pPr algn="just"/>
            <a:r>
              <a:rPr lang="vi-VN" sz="2400" b="0" i="0" dirty="0">
                <a:solidFill>
                  <a:srgbClr val="000000"/>
                </a:solidFill>
                <a:effectLst/>
                <a:latin typeface="+mj-lt"/>
              </a:rPr>
              <a:t>a) Bố mẹ M trong trường hợp này đã thực hiện sai quyền và nghĩa vụ của mình, bắt con phải thực hiện yêu cầu theo ý mình là đi học thêm mà không dành thời gian để con vui chơi, giải trí.</a:t>
            </a:r>
          </a:p>
          <a:p>
            <a:pPr algn="just"/>
            <a:r>
              <a:rPr lang="vi-VN" sz="2400" b="0" i="0" dirty="0">
                <a:solidFill>
                  <a:srgbClr val="000000"/>
                </a:solidFill>
                <a:effectLst/>
                <a:latin typeface="+mj-lt"/>
              </a:rPr>
              <a:t>b) Nếu là M, em sẽ nói với bố mẹ: “Con rất mong được bố mẹ hiểu và thông cảm cho con. Con mong muốn được về chơi với ông bà và cũng hứa sẽ cố gắng học tập tốt”</a:t>
            </a:r>
          </a:p>
        </p:txBody>
      </p:sp>
    </p:spTree>
    <p:extLst>
      <p:ext uri="{BB962C8B-B14F-4D97-AF65-F5344CB8AC3E}">
        <p14:creationId xmlns:p14="http://schemas.microsoft.com/office/powerpoint/2010/main" val="393957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right)">
                                      <p:cBhvr>
                                        <p:cTn id="13" dur="500"/>
                                        <p:tgtEl>
                                          <p:spTgt spid="6"/>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par>
                          <p:cTn id="18" fill="hold">
                            <p:stCondLst>
                              <p:cond delay="2000"/>
                            </p:stCondLst>
                            <p:childTnLst>
                              <p:par>
                                <p:cTn id="19" presetID="26"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80">
                                          <p:stCondLst>
                                            <p:cond delay="0"/>
                                          </p:stCondLst>
                                        </p:cTn>
                                        <p:tgtEl>
                                          <p:spTgt spid="7"/>
                                        </p:tgtEl>
                                      </p:cBhvr>
                                    </p:animEffect>
                                    <p:anim calcmode="lin" valueType="num">
                                      <p:cBhvr>
                                        <p:cTn id="2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7" dur="26">
                                          <p:stCondLst>
                                            <p:cond delay="650"/>
                                          </p:stCondLst>
                                        </p:cTn>
                                        <p:tgtEl>
                                          <p:spTgt spid="7"/>
                                        </p:tgtEl>
                                      </p:cBhvr>
                                      <p:to x="100000" y="60000"/>
                                    </p:animScale>
                                    <p:animScale>
                                      <p:cBhvr>
                                        <p:cTn id="28" dur="166" decel="50000">
                                          <p:stCondLst>
                                            <p:cond delay="676"/>
                                          </p:stCondLst>
                                        </p:cTn>
                                        <p:tgtEl>
                                          <p:spTgt spid="7"/>
                                        </p:tgtEl>
                                      </p:cBhvr>
                                      <p:to x="100000" y="100000"/>
                                    </p:animScale>
                                    <p:animScale>
                                      <p:cBhvr>
                                        <p:cTn id="29" dur="26">
                                          <p:stCondLst>
                                            <p:cond delay="1312"/>
                                          </p:stCondLst>
                                        </p:cTn>
                                        <p:tgtEl>
                                          <p:spTgt spid="7"/>
                                        </p:tgtEl>
                                      </p:cBhvr>
                                      <p:to x="100000" y="80000"/>
                                    </p:animScale>
                                    <p:animScale>
                                      <p:cBhvr>
                                        <p:cTn id="30" dur="166" decel="50000">
                                          <p:stCondLst>
                                            <p:cond delay="1338"/>
                                          </p:stCondLst>
                                        </p:cTn>
                                        <p:tgtEl>
                                          <p:spTgt spid="7"/>
                                        </p:tgtEl>
                                      </p:cBhvr>
                                      <p:to x="100000" y="100000"/>
                                    </p:animScale>
                                    <p:animScale>
                                      <p:cBhvr>
                                        <p:cTn id="31" dur="26">
                                          <p:stCondLst>
                                            <p:cond delay="1642"/>
                                          </p:stCondLst>
                                        </p:cTn>
                                        <p:tgtEl>
                                          <p:spTgt spid="7"/>
                                        </p:tgtEl>
                                      </p:cBhvr>
                                      <p:to x="100000" y="90000"/>
                                    </p:animScale>
                                    <p:animScale>
                                      <p:cBhvr>
                                        <p:cTn id="32" dur="166" decel="50000">
                                          <p:stCondLst>
                                            <p:cond delay="1668"/>
                                          </p:stCondLst>
                                        </p:cTn>
                                        <p:tgtEl>
                                          <p:spTgt spid="7"/>
                                        </p:tgtEl>
                                      </p:cBhvr>
                                      <p:to x="100000" y="100000"/>
                                    </p:animScale>
                                    <p:animScale>
                                      <p:cBhvr>
                                        <p:cTn id="33" dur="26">
                                          <p:stCondLst>
                                            <p:cond delay="1808"/>
                                          </p:stCondLst>
                                        </p:cTn>
                                        <p:tgtEl>
                                          <p:spTgt spid="7"/>
                                        </p:tgtEl>
                                      </p:cBhvr>
                                      <p:to x="100000" y="95000"/>
                                    </p:animScale>
                                    <p:animScale>
                                      <p:cBhvr>
                                        <p:cTn id="3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9">
            <a:extLst>
              <a:ext uri="{FF2B5EF4-FFF2-40B4-BE49-F238E27FC236}">
                <a16:creationId xmlns:a16="http://schemas.microsoft.com/office/drawing/2014/main" xmlns="" id="{0C4A979C-CCB7-868F-18CB-AFE61CD9DF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01" t="5628" r="27635" b="61389"/>
          <a:stretch/>
        </p:blipFill>
        <p:spPr>
          <a:xfrm>
            <a:off x="605198" y="1422224"/>
            <a:ext cx="2985196" cy="3285060"/>
          </a:xfrm>
          <a:prstGeom prst="rect">
            <a:avLst/>
          </a:prstGeom>
        </p:spPr>
      </p:pic>
      <p:pic>
        <p:nvPicPr>
          <p:cNvPr id="5" name="Picture 4">
            <a:extLst>
              <a:ext uri="{FF2B5EF4-FFF2-40B4-BE49-F238E27FC236}">
                <a16:creationId xmlns:a16="http://schemas.microsoft.com/office/drawing/2014/main" xmlns="" id="{9DB27AED-47F4-83CD-B461-F2FDAD422365}"/>
              </a:ext>
            </a:extLst>
          </p:cNvPr>
          <p:cNvPicPr>
            <a:picLocks noChangeAspect="1"/>
          </p:cNvPicPr>
          <p:nvPr/>
        </p:nvPicPr>
        <p:blipFill>
          <a:blip r:embed="rId3"/>
          <a:stretch>
            <a:fillRect/>
          </a:stretch>
        </p:blipFill>
        <p:spPr>
          <a:xfrm>
            <a:off x="8083775" y="-167838"/>
            <a:ext cx="1658256" cy="4170025"/>
          </a:xfrm>
          <a:prstGeom prst="rect">
            <a:avLst/>
          </a:prstGeom>
        </p:spPr>
      </p:pic>
      <p:pic>
        <p:nvPicPr>
          <p:cNvPr id="12" name="图片 2">
            <a:extLst>
              <a:ext uri="{FF2B5EF4-FFF2-40B4-BE49-F238E27FC236}">
                <a16:creationId xmlns:a16="http://schemas.microsoft.com/office/drawing/2014/main" xmlns="" id="{AEA0EE0F-EEC3-54B8-769F-3FC229AA9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9055" y="520060"/>
            <a:ext cx="1694696" cy="2161906"/>
          </a:xfrm>
          <a:prstGeom prst="rect">
            <a:avLst/>
          </a:prstGeom>
        </p:spPr>
      </p:pic>
      <p:grpSp>
        <p:nvGrpSpPr>
          <p:cNvPr id="13" name="组合 2">
            <a:extLst>
              <a:ext uri="{FF2B5EF4-FFF2-40B4-BE49-F238E27FC236}">
                <a16:creationId xmlns:a16="http://schemas.microsoft.com/office/drawing/2014/main" xmlns="" id="{5A99EF6F-9E65-967F-59DD-F0B54C6CB085}"/>
              </a:ext>
            </a:extLst>
          </p:cNvPr>
          <p:cNvGrpSpPr/>
          <p:nvPr/>
        </p:nvGrpSpPr>
        <p:grpSpPr>
          <a:xfrm>
            <a:off x="3289176" y="1294143"/>
            <a:ext cx="5706801" cy="3980372"/>
            <a:chOff x="1949253" y="1627716"/>
            <a:chExt cx="3271491" cy="2309600"/>
          </a:xfrm>
        </p:grpSpPr>
        <p:grpSp>
          <p:nvGrpSpPr>
            <p:cNvPr id="14" name="组合 135">
              <a:extLst>
                <a:ext uri="{FF2B5EF4-FFF2-40B4-BE49-F238E27FC236}">
                  <a16:creationId xmlns:a16="http://schemas.microsoft.com/office/drawing/2014/main" xmlns="" id="{E267AF35-9C70-4301-D0F4-4773A1B0CAD2}"/>
                </a:ext>
              </a:extLst>
            </p:cNvPr>
            <p:cNvGrpSpPr/>
            <p:nvPr/>
          </p:nvGrpSpPr>
          <p:grpSpPr>
            <a:xfrm>
              <a:off x="1949253" y="1627716"/>
              <a:ext cx="3271491" cy="2309600"/>
              <a:chOff x="3246438" y="1068388"/>
              <a:chExt cx="5711825" cy="4678363"/>
            </a:xfrm>
            <a:solidFill>
              <a:srgbClr val="000000"/>
            </a:solidFill>
          </p:grpSpPr>
          <p:sp>
            <p:nvSpPr>
              <p:cNvPr id="16" name="Freeform 5">
                <a:extLst>
                  <a:ext uri="{FF2B5EF4-FFF2-40B4-BE49-F238E27FC236}">
                    <a16:creationId xmlns:a16="http://schemas.microsoft.com/office/drawing/2014/main" xmlns="" id="{CBCA5D7D-E47D-CDE4-7DE5-07F1C373EA6D}"/>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xmlns="" id="{6CE18D05-48AF-6929-36DF-FDAF224E608F}"/>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xmlns="" id="{65781073-F301-0D02-C422-FC1D3F49452B}"/>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xmlns="" id="{E374C062-47BA-F99B-F666-FFA4D72275D2}"/>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xmlns="" id="{5762387C-4262-D0AB-5FC3-5005EC775AEA}"/>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xmlns="" id="{CD877F86-E96D-3C5E-3BD0-AC729B114D0B}"/>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xmlns="" id="{853D9D0C-FABE-1977-3805-FDCD6B4722F6}"/>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xmlns="" id="{7A2FB8B4-46B0-811C-9AC9-AA7B673E0ECA}"/>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xmlns="" id="{DFC5EAFC-4332-1EA0-10A3-89381B933A67}"/>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xmlns="" id="{DFD19C4C-1DF4-9774-6BBE-C3A551B20B9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xmlns="" id="{F771E052-0E87-1F31-41D8-D864FCD3F05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xmlns="" id="{0FDA65AD-2A64-1CA5-9D19-13204BC66E2E}"/>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xmlns="" id="{2D61411D-5A8B-0BBE-4677-67A6238F3D6B}"/>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xmlns="" id="{02D78463-EE99-F755-7C18-8B15C2BCDF4C}"/>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xmlns="" id="{ED690129-562C-F710-CF76-9D569FF4DD1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xmlns="" id="{65820D10-DF9A-2CA1-CB1C-1C40A5FFCAE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xmlns="" id="{7FBC64F7-5856-001A-DF13-EB617B7353E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xmlns="" id="{EC6A675F-DF90-3545-F871-B91B0543A968}"/>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xmlns="" id="{52805FDD-0E42-5C34-AEF4-F7C6D3184CB7}"/>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xmlns="" id="{530813FE-9ED7-1B82-B8D6-4A3CC74B3690}"/>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xmlns="" id="{FA688771-8350-8567-ED2B-B756D43D81A2}"/>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xmlns="" id="{B061C1AD-F79C-FCA3-B24B-9013D0385A98}"/>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xmlns="" id="{914BB8B5-D56E-C3F1-3CC5-9BF324978C6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xmlns="" id="{562F5156-C613-A5AA-9CAB-A09FEC0DFD5D}"/>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xmlns="" id="{2CC27483-9EAC-74CF-47B7-ABF29D7BF670}"/>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xmlns="" id="{D97AFD11-9518-3A07-3881-FFC60A8831BC}"/>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xmlns="" id="{208D3F27-ED46-C716-DB7E-F8BAFD14E87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xmlns="" id="{5E93B02E-1576-6B7B-70C7-633265F1FC6C}"/>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xmlns="" id="{B267B9DB-37C2-56B9-48A1-CCDB918E4932}"/>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xmlns="" id="{6345AF33-D51B-676D-D030-39B4845C786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xmlns="" id="{3C06B330-024A-DE13-797D-9BE0307BABB5}"/>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xmlns="" id="{8C2EB2A4-6ADF-7E3E-E55E-8DC1CC2DFB18}"/>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xmlns="" id="{7380F434-670B-E94E-9672-55036F547924}"/>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xmlns="" id="{AD54ADE9-B23E-9E96-C92F-422BCE36CCEE}"/>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xmlns="" id="{90CF8312-1A45-C413-377A-EF7B6C943B65}"/>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xmlns="" id="{7DD973BB-BDBA-1497-95A8-537ABF2DDBDC}"/>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xmlns="" id="{C8AFCBD9-B0C7-413C-B2E0-6E116584071B}"/>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xmlns="" id="{D1EE5BB5-398D-7F37-D166-4BB8A1CCACE2}"/>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xmlns="" id="{D6860293-3D8E-38EF-2918-268DA62BD498}"/>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xmlns="" id="{F5058C26-4C32-3A48-28FD-C2A0552E01F8}"/>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xmlns="" id="{F89C69F9-3BEC-CECA-4DF9-F14D40401961}"/>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xmlns="" id="{024C4179-42DB-0A6C-47B0-FAFEAB11F19C}"/>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xmlns="" id="{10F39929-BA2C-7B2E-9039-B051EA61C73D}"/>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xmlns="" id="{FDAD1EAC-0869-0A81-87EF-3B4D498DD093}"/>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xmlns="" id="{098836ED-5234-078E-7A8A-4A7BDF00F500}"/>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xmlns="" id="{693D9D02-BF78-B37E-8364-9AF20D49BA4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xmlns="" id="{5308C898-369F-7FB0-E99F-69EB007ED9A8}"/>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xmlns="" id="{C6D24E5A-807A-7C56-FD25-C66B5E6B029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xmlns="" id="{A6253B5C-6CA0-8EB3-9991-5DB9E8E88FE0}"/>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xmlns="" id="{20CB641B-8EE9-086F-3EB9-985B20B3A7B6}"/>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xmlns="" id="{0933AEEC-6C4B-F729-B27E-3F3E85B7F26C}"/>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xmlns="" id="{FFB32C90-6084-5866-6818-163B1C4D2D9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xmlns="" id="{183705CF-BB29-9BD2-D1A4-5990094C8F8B}"/>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xmlns="" id="{2F5B6BC8-C6EB-5755-4B39-3491AC1D3118}"/>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xmlns="" id="{1EBCA02D-33C9-063C-72FA-44FCF4C4E453}"/>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xmlns="" id="{F47A0ABA-260D-80E8-5D3D-4B6211C6BAAA}"/>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xmlns="" id="{CA607741-24F7-6CBC-B759-24AB69F95489}"/>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xmlns="" id="{4037D925-54B2-0416-1715-C0DB403E4DD4}"/>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xmlns="" id="{1146FC61-1783-5BBF-1B28-DEDF8AB8E9E9}"/>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xmlns="" id="{64D65D56-3143-38EA-0924-3E50F0446F84}"/>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xmlns="" id="{7E3894DB-BC54-8822-CC51-8FE9BBB4D98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xmlns="" id="{3D7905CB-7EDF-8D58-A5C6-D40412827BB5}"/>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xmlns="" id="{1BCD291F-2AFA-D762-6A22-29B7C503A81E}"/>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xmlns="" id="{884088CF-6A9A-F80F-F677-7122EB400AA1}"/>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xmlns="" id="{8F4CC749-4B12-9663-6C86-0F84D8B334CF}"/>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xmlns="" id="{6A4835E5-E2DF-F10D-DA63-45AE2BF6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xmlns="" id="{4C291E11-2781-87AB-2F25-F964DE790713}"/>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xmlns="" id="{2949E1A6-9400-EDA3-06D5-D75D2C36E9A2}"/>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xmlns="" id="{2C6A2C85-D3C4-40D0-7C70-40163304D938}"/>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xmlns="" id="{5F027112-7A2F-598E-5623-F184EC6B7661}"/>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xmlns="" id="{784D9AEC-E5C6-D047-1E29-C93551523227}"/>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xmlns="" id="{D948AB84-8A64-C1C4-AD5E-43995BDE8F88}"/>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xmlns="" id="{12D6BC8D-2D4D-775E-1887-6CA2D4809B8A}"/>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xmlns="" id="{A31BA159-7D82-ABCE-5589-9CBC01FCC122}"/>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xmlns="" id="{490625A7-045A-A0EE-209B-FCCF34A1C5C9}"/>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xmlns="" id="{12546DA4-7DC4-C6C5-04C7-D2C93CE484AA}"/>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xmlns="" id="{1D6E4C3E-F901-47B2-39CC-242D6885C662}"/>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xmlns="" id="{EB6F844C-8878-6321-3230-000303D54524}"/>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xmlns="" id="{BB840FB1-AA2A-784C-2990-3DFDFC497808}"/>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xmlns="" id="{E58FA07F-C9A9-7318-AA93-B94716702CF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xmlns="" id="{781938EA-AF5B-786E-6809-6E1833C8C810}"/>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xmlns="" id="{BF61DED6-7DBC-2267-525D-DF7F2F56C0D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xmlns="" id="{926BE5BC-C9A1-31F5-F0ED-086A1CABB540}"/>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xmlns="" id="{08CEF482-A12E-E879-05BA-DE2C9B9FA601}"/>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xmlns="" id="{DEC922C8-18DE-C0E6-9859-D65F931A19C9}"/>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xmlns="" id="{75DEAF19-CB1F-5ED1-7761-3FC340901171}"/>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xmlns="" id="{D0426879-A6AC-7DE0-8266-3F38E443633F}"/>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xmlns="" id="{476D50E3-6E4A-61DC-6E45-434B779540BB}"/>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xmlns="" id="{4CF122AE-4106-720A-026B-11CA89A164BD}"/>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5" name="文本框 49">
              <a:extLst>
                <a:ext uri="{FF2B5EF4-FFF2-40B4-BE49-F238E27FC236}">
                  <a16:creationId xmlns:a16="http://schemas.microsoft.com/office/drawing/2014/main" xmlns="" id="{28AE727D-0D64-C28C-DAB1-5F36AAD95BB4}"/>
                </a:ext>
              </a:extLst>
            </p:cNvPr>
            <p:cNvSpPr txBox="1">
              <a:spLocks noChangeArrowheads="1"/>
            </p:cNvSpPr>
            <p:nvPr/>
          </p:nvSpPr>
          <p:spPr bwMode="auto">
            <a:xfrm>
              <a:off x="2161786" y="2357647"/>
              <a:ext cx="2925908" cy="6685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auto" latinLnBrk="0" hangingPunct="1">
                <a:lnSpc>
                  <a:spcPct val="127000"/>
                </a:lnSpc>
                <a:spcBef>
                  <a:spcPts val="1000"/>
                </a:spcBef>
                <a:spcAft>
                  <a:spcPts val="0"/>
                </a:spcAft>
                <a:buClrTx/>
                <a:buSzTx/>
                <a:buFont typeface="Arial" panose="020B0604020202020204" pitchFamily="34" charset="0"/>
                <a:buNone/>
                <a:tabLst>
                  <a:tab pos="241300" algn="l"/>
                </a:tabLst>
                <a:defRPr/>
              </a:pPr>
              <a:r>
                <a:rPr kumimoji="0" lang="vi-VN" sz="6000" b="1" i="0" u="none" strike="noStrike" kern="0" cap="none" spc="0" normalizeH="0" baseline="0" noProof="0" dirty="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VẬN DỤNG</a:t>
              </a:r>
              <a:endParaRPr kumimoji="0" lang="en-US" sz="6000" b="1" i="0" u="none" strike="noStrike" kern="0" cap="none" spc="0" normalizeH="0" baseline="0" noProof="0" dirty="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grpSp>
      <p:pic>
        <p:nvPicPr>
          <p:cNvPr id="105" name="图片 8" descr="47e2652940a6682fd2f9efa3067d32f3">
            <a:extLst>
              <a:ext uri="{FF2B5EF4-FFF2-40B4-BE49-F238E27FC236}">
                <a16:creationId xmlns:a16="http://schemas.microsoft.com/office/drawing/2014/main" xmlns="" id="{3D3B919A-FEEA-1EBF-17DE-74E8F7E06F66}"/>
              </a:ext>
            </a:extLst>
          </p:cNvPr>
          <p:cNvPicPr>
            <a:picLocks noChangeAspect="1"/>
          </p:cNvPicPr>
          <p:nvPr/>
        </p:nvPicPr>
        <p:blipFill>
          <a:blip r:embed="rId5"/>
          <a:stretch>
            <a:fillRect/>
          </a:stretch>
        </p:blipFill>
        <p:spPr>
          <a:xfrm>
            <a:off x="5300639" y="3743926"/>
            <a:ext cx="3238603" cy="2978227"/>
          </a:xfrm>
          <a:prstGeom prst="rect">
            <a:avLst/>
          </a:prstGeom>
        </p:spPr>
      </p:pic>
      <p:pic>
        <p:nvPicPr>
          <p:cNvPr id="106" name="图片 4">
            <a:extLst>
              <a:ext uri="{FF2B5EF4-FFF2-40B4-BE49-F238E27FC236}">
                <a16:creationId xmlns:a16="http://schemas.microsoft.com/office/drawing/2014/main" xmlns="" id="{B34723BA-5BFE-C189-F5DE-0044A34772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0999" y="706679"/>
            <a:ext cx="2452528" cy="2452528"/>
          </a:xfrm>
          <a:prstGeom prst="rect">
            <a:avLst/>
          </a:prstGeom>
        </p:spPr>
      </p:pic>
      <p:pic>
        <p:nvPicPr>
          <p:cNvPr id="108" name="图片 5">
            <a:extLst>
              <a:ext uri="{FF2B5EF4-FFF2-40B4-BE49-F238E27FC236}">
                <a16:creationId xmlns:a16="http://schemas.microsoft.com/office/drawing/2014/main" xmlns="" id="{5C8432DF-9EC5-1D70-51AA-FEB72FE646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1290" y="2574126"/>
            <a:ext cx="3941366" cy="2256395"/>
          </a:xfrm>
          <a:prstGeom prst="rect">
            <a:avLst/>
          </a:prstGeom>
        </p:spPr>
      </p:pic>
    </p:spTree>
    <p:extLst>
      <p:ext uri="{BB962C8B-B14F-4D97-AF65-F5344CB8AC3E}">
        <p14:creationId xmlns:p14="http://schemas.microsoft.com/office/powerpoint/2010/main" val="303781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xmlns="" id="{D7294E0B-E510-0F34-F05B-87AEC4B5129D}"/>
              </a:ext>
            </a:extLst>
          </p:cNvPr>
          <p:cNvSpPr/>
          <p:nvPr/>
        </p:nvSpPr>
        <p:spPr>
          <a:xfrm>
            <a:off x="179052" y="164893"/>
            <a:ext cx="4447275" cy="88442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vi-VN"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HOẠT ĐỘNG DỰ ÁN</a:t>
            </a: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pic>
        <p:nvPicPr>
          <p:cNvPr id="5" name="PA_图片 4">
            <a:extLst>
              <a:ext uri="{FF2B5EF4-FFF2-40B4-BE49-F238E27FC236}">
                <a16:creationId xmlns:a16="http://schemas.microsoft.com/office/drawing/2014/main" xmlns="" id="{3AB3C043-CD89-57E7-6F3E-1C79CBA46608}"/>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5975103" y="1007326"/>
            <a:ext cx="6204879" cy="2421674"/>
          </a:xfrm>
          <a:prstGeom prst="rect">
            <a:avLst/>
          </a:prstGeom>
        </p:spPr>
      </p:pic>
      <p:pic>
        <p:nvPicPr>
          <p:cNvPr id="6" name="PA_图片 4">
            <a:extLst>
              <a:ext uri="{FF2B5EF4-FFF2-40B4-BE49-F238E27FC236}">
                <a16:creationId xmlns:a16="http://schemas.microsoft.com/office/drawing/2014/main" xmlns="" id="{C863D858-077E-B432-196C-9A08990EFC96}"/>
              </a:ext>
            </a:extLst>
          </p:cNvPr>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0" y="944380"/>
            <a:ext cx="6095999" cy="5764688"/>
          </a:xfrm>
          <a:prstGeom prst="rect">
            <a:avLst/>
          </a:prstGeom>
        </p:spPr>
      </p:pic>
      <p:sp>
        <p:nvSpPr>
          <p:cNvPr id="7" name="TextBox 6">
            <a:extLst>
              <a:ext uri="{FF2B5EF4-FFF2-40B4-BE49-F238E27FC236}">
                <a16:creationId xmlns:a16="http://schemas.microsoft.com/office/drawing/2014/main" xmlns="" id="{A28BE7C6-3F6F-92CF-3234-92C00100C17F}"/>
              </a:ext>
            </a:extLst>
          </p:cNvPr>
          <p:cNvSpPr txBox="1"/>
          <p:nvPr/>
        </p:nvSpPr>
        <p:spPr>
          <a:xfrm>
            <a:off x="6509701" y="1738454"/>
            <a:ext cx="5294223" cy="1077218"/>
          </a:xfrm>
          <a:prstGeom prst="rect">
            <a:avLst/>
          </a:prstGeom>
          <a:noFill/>
        </p:spPr>
        <p:txBody>
          <a:bodyPr wrap="square">
            <a:spAutoFit/>
          </a:bodyPr>
          <a:lstStyle/>
          <a:p>
            <a:pPr lvl="0"/>
            <a:r>
              <a:rPr lang="vi-VN" sz="3200" dirty="0">
                <a:latin typeface="#9Slide05 Brannboll Ny" panose="02000000000000000000" pitchFamily="2" charset="0"/>
              </a:rPr>
              <a:t>Em hãy cùng bạn thiết kế tập san hoặc báo tường về chủ đề gia đình.</a:t>
            </a:r>
            <a:endParaRPr kumimoji="0" lang="vi-VN" sz="3200" b="0" i="0" u="none" strike="noStrike" kern="1200" cap="none" spc="0" normalizeH="0" baseline="0" noProof="0" dirty="0">
              <a:ln>
                <a:noFill/>
              </a:ln>
              <a:solidFill>
                <a:prstClr val="black"/>
              </a:solidFill>
              <a:effectLst/>
              <a:uLnTx/>
              <a:uFillTx/>
              <a:latin typeface="#9Slide05 Brannboll Ny" panose="02000000000000000000" pitchFamily="2" charset="0"/>
            </a:endParaRPr>
          </a:p>
        </p:txBody>
      </p:sp>
      <p:pic>
        <p:nvPicPr>
          <p:cNvPr id="8" name="图片 3">
            <a:extLst>
              <a:ext uri="{FF2B5EF4-FFF2-40B4-BE49-F238E27FC236}">
                <a16:creationId xmlns:a16="http://schemas.microsoft.com/office/drawing/2014/main" xmlns="" id="{F3E7C4BD-4255-5350-283A-86FD968926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18" y="1062095"/>
            <a:ext cx="1306619" cy="1412201"/>
          </a:xfrm>
          <a:prstGeom prst="rect">
            <a:avLst/>
          </a:prstGeom>
        </p:spPr>
      </p:pic>
      <p:pic>
        <p:nvPicPr>
          <p:cNvPr id="9" name="图片 4">
            <a:extLst>
              <a:ext uri="{FF2B5EF4-FFF2-40B4-BE49-F238E27FC236}">
                <a16:creationId xmlns:a16="http://schemas.microsoft.com/office/drawing/2014/main" xmlns="" id="{5116B9FF-0438-7765-A662-9812ACEC28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5142" y="254834"/>
            <a:ext cx="1306619" cy="1412201"/>
          </a:xfrm>
          <a:prstGeom prst="rect">
            <a:avLst/>
          </a:prstGeom>
        </p:spPr>
      </p:pic>
      <p:sp>
        <p:nvSpPr>
          <p:cNvPr id="10" name="TextBox 9">
            <a:extLst>
              <a:ext uri="{FF2B5EF4-FFF2-40B4-BE49-F238E27FC236}">
                <a16:creationId xmlns:a16="http://schemas.microsoft.com/office/drawing/2014/main" xmlns="" id="{8E439274-9DA7-8E0D-F525-63FC731A3813}"/>
              </a:ext>
            </a:extLst>
          </p:cNvPr>
          <p:cNvSpPr txBox="1"/>
          <p:nvPr/>
        </p:nvSpPr>
        <p:spPr>
          <a:xfrm>
            <a:off x="476762" y="2487997"/>
            <a:ext cx="5096656"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0" i="0" dirty="0" err="1">
                <a:solidFill>
                  <a:srgbClr val="0070C0"/>
                </a:solidFill>
                <a:effectLst/>
                <a:latin typeface="#9Slide05 Brannboll Ny" panose="02000000000000000000" pitchFamily="2" charset="0"/>
              </a:rPr>
              <a:t>Em</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hãy</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cùng</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bạn</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lập</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kế</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hoạch</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tổ</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chức</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một</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buổi</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tọa</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đàm</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về</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chủ</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đề</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Quyền</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và</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nghĩa</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vụ</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của</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các</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thành</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viên</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trong</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gia</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đình</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theo</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các</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gợi</a:t>
            </a:r>
            <a:r>
              <a:rPr lang="en-US" sz="3200" b="0" i="0" dirty="0">
                <a:solidFill>
                  <a:srgbClr val="0070C0"/>
                </a:solidFill>
                <a:effectLst/>
                <a:latin typeface="#9Slide05 Brannboll Ny" panose="02000000000000000000" pitchFamily="2" charset="0"/>
              </a:rPr>
              <a:t> ý </a:t>
            </a:r>
            <a:r>
              <a:rPr lang="en-US" sz="3200" b="0" i="0" dirty="0" err="1">
                <a:solidFill>
                  <a:srgbClr val="0070C0"/>
                </a:solidFill>
                <a:effectLst/>
                <a:latin typeface="#9Slide05 Brannboll Ny" panose="02000000000000000000" pitchFamily="2" charset="0"/>
              </a:rPr>
              <a:t>sau</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Mục</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đích</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nội</a:t>
            </a:r>
            <a:r>
              <a:rPr lang="en-US" sz="3200" b="0" i="0" dirty="0">
                <a:solidFill>
                  <a:srgbClr val="0070C0"/>
                </a:solidFill>
                <a:effectLst/>
                <a:latin typeface="#9Slide05 Brannboll Ny" panose="02000000000000000000" pitchFamily="2" charset="0"/>
              </a:rPr>
              <a:t> dung, </a:t>
            </a:r>
            <a:r>
              <a:rPr lang="en-US" sz="3200" b="0" i="0" dirty="0" err="1">
                <a:solidFill>
                  <a:srgbClr val="0070C0"/>
                </a:solidFill>
                <a:effectLst/>
                <a:latin typeface="#9Slide05 Brannboll Ny" panose="02000000000000000000" pitchFamily="2" charset="0"/>
              </a:rPr>
              <a:t>thời</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gian</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địa</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điểm</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tổ</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chức</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thành</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phần</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tham</a:t>
            </a:r>
            <a:r>
              <a:rPr lang="en-US" sz="3200" b="0" i="0" dirty="0">
                <a:solidFill>
                  <a:srgbClr val="0070C0"/>
                </a:solidFill>
                <a:effectLst/>
                <a:latin typeface="#9Slide05 Brannboll Ny" panose="02000000000000000000" pitchFamily="2" charset="0"/>
              </a:rPr>
              <a:t> </a:t>
            </a:r>
            <a:r>
              <a:rPr lang="en-US" sz="3200" b="0" i="0" dirty="0" err="1">
                <a:solidFill>
                  <a:srgbClr val="0070C0"/>
                </a:solidFill>
                <a:effectLst/>
                <a:latin typeface="#9Slide05 Brannboll Ny" panose="02000000000000000000" pitchFamily="2" charset="0"/>
              </a:rPr>
              <a:t>gia</a:t>
            </a:r>
            <a:r>
              <a:rPr lang="en-US" sz="3200" b="0" i="0" dirty="0">
                <a:solidFill>
                  <a:srgbClr val="0070C0"/>
                </a:solidFill>
                <a:effectLst/>
                <a:latin typeface="#9Slide05 Brannboll Ny" panose="02000000000000000000" pitchFamily="2" charset="0"/>
              </a:rPr>
              <a:t>,...)</a:t>
            </a:r>
            <a:endParaRPr kumimoji="0" lang="vi-VN" sz="3200" b="0" i="0" u="none" strike="noStrike" kern="1200" cap="none" spc="0" normalizeH="0" baseline="0" noProof="0" dirty="0">
              <a:ln>
                <a:noFill/>
              </a:ln>
              <a:solidFill>
                <a:srgbClr val="0070C0"/>
              </a:solidFill>
              <a:effectLst/>
              <a:uLnTx/>
              <a:uFillTx/>
              <a:latin typeface="#9Slide05 Brannboll Ny" panose="02000000000000000000" pitchFamily="2" charset="0"/>
            </a:endParaRPr>
          </a:p>
        </p:txBody>
      </p:sp>
      <p:pic>
        <p:nvPicPr>
          <p:cNvPr id="2" name="Picture 1">
            <a:extLst>
              <a:ext uri="{FF2B5EF4-FFF2-40B4-BE49-F238E27FC236}">
                <a16:creationId xmlns:a16="http://schemas.microsoft.com/office/drawing/2014/main" xmlns="" id="{1181546C-70B2-267D-1299-E560B6BA4FCF}"/>
              </a:ext>
            </a:extLst>
          </p:cNvPr>
          <p:cNvPicPr>
            <a:picLocks noChangeAspect="1"/>
          </p:cNvPicPr>
          <p:nvPr/>
        </p:nvPicPr>
        <p:blipFill>
          <a:blip r:embed="rId7"/>
          <a:stretch>
            <a:fillRect/>
          </a:stretch>
        </p:blipFill>
        <p:spPr>
          <a:xfrm>
            <a:off x="6572761" y="3461962"/>
            <a:ext cx="4714832" cy="3065489"/>
          </a:xfrm>
          <a:prstGeom prst="rect">
            <a:avLst/>
          </a:prstGeom>
        </p:spPr>
      </p:pic>
    </p:spTree>
    <p:extLst>
      <p:ext uri="{BB962C8B-B14F-4D97-AF65-F5344CB8AC3E}">
        <p14:creationId xmlns:p14="http://schemas.microsoft.com/office/powerpoint/2010/main" val="339236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righ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righ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9">
            <a:extLst>
              <a:ext uri="{FF2B5EF4-FFF2-40B4-BE49-F238E27FC236}">
                <a16:creationId xmlns:a16="http://schemas.microsoft.com/office/drawing/2014/main" xmlns="" id="{0C4A979C-CCB7-868F-18CB-AFE61CD9DF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01" t="5628" r="27635" b="61389"/>
          <a:stretch/>
        </p:blipFill>
        <p:spPr>
          <a:xfrm>
            <a:off x="605198" y="1422224"/>
            <a:ext cx="2985196" cy="3285060"/>
          </a:xfrm>
          <a:prstGeom prst="rect">
            <a:avLst/>
          </a:prstGeom>
        </p:spPr>
      </p:pic>
      <p:pic>
        <p:nvPicPr>
          <p:cNvPr id="5" name="Picture 4">
            <a:extLst>
              <a:ext uri="{FF2B5EF4-FFF2-40B4-BE49-F238E27FC236}">
                <a16:creationId xmlns:a16="http://schemas.microsoft.com/office/drawing/2014/main" xmlns="" id="{9DB27AED-47F4-83CD-B461-F2FDAD422365}"/>
              </a:ext>
            </a:extLst>
          </p:cNvPr>
          <p:cNvPicPr>
            <a:picLocks noChangeAspect="1"/>
          </p:cNvPicPr>
          <p:nvPr/>
        </p:nvPicPr>
        <p:blipFill>
          <a:blip r:embed="rId3"/>
          <a:stretch>
            <a:fillRect/>
          </a:stretch>
        </p:blipFill>
        <p:spPr>
          <a:xfrm>
            <a:off x="-109410" y="-156874"/>
            <a:ext cx="1204025" cy="3027768"/>
          </a:xfrm>
          <a:prstGeom prst="rect">
            <a:avLst/>
          </a:prstGeom>
        </p:spPr>
      </p:pic>
      <p:pic>
        <p:nvPicPr>
          <p:cNvPr id="12" name="图片 2">
            <a:extLst>
              <a:ext uri="{FF2B5EF4-FFF2-40B4-BE49-F238E27FC236}">
                <a16:creationId xmlns:a16="http://schemas.microsoft.com/office/drawing/2014/main" xmlns="" id="{AEA0EE0F-EEC3-54B8-769F-3FC229AA9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2208" y="145649"/>
            <a:ext cx="1694696" cy="2161906"/>
          </a:xfrm>
          <a:prstGeom prst="rect">
            <a:avLst/>
          </a:prstGeom>
        </p:spPr>
      </p:pic>
      <p:grpSp>
        <p:nvGrpSpPr>
          <p:cNvPr id="13" name="组合 2">
            <a:extLst>
              <a:ext uri="{FF2B5EF4-FFF2-40B4-BE49-F238E27FC236}">
                <a16:creationId xmlns:a16="http://schemas.microsoft.com/office/drawing/2014/main" xmlns="" id="{5A99EF6F-9E65-967F-59DD-F0B54C6CB085}"/>
              </a:ext>
            </a:extLst>
          </p:cNvPr>
          <p:cNvGrpSpPr/>
          <p:nvPr/>
        </p:nvGrpSpPr>
        <p:grpSpPr>
          <a:xfrm>
            <a:off x="2123268" y="1294143"/>
            <a:ext cx="10102879" cy="3980372"/>
            <a:chOff x="1949253" y="1627716"/>
            <a:chExt cx="3492509" cy="2309600"/>
          </a:xfrm>
        </p:grpSpPr>
        <p:grpSp>
          <p:nvGrpSpPr>
            <p:cNvPr id="14" name="组合 135">
              <a:extLst>
                <a:ext uri="{FF2B5EF4-FFF2-40B4-BE49-F238E27FC236}">
                  <a16:creationId xmlns:a16="http://schemas.microsoft.com/office/drawing/2014/main" xmlns="" id="{E267AF35-9C70-4301-D0F4-4773A1B0CAD2}"/>
                </a:ext>
              </a:extLst>
            </p:cNvPr>
            <p:cNvGrpSpPr/>
            <p:nvPr/>
          </p:nvGrpSpPr>
          <p:grpSpPr>
            <a:xfrm>
              <a:off x="1949253" y="1627716"/>
              <a:ext cx="3271491" cy="2309600"/>
              <a:chOff x="3246438" y="1068388"/>
              <a:chExt cx="5711825" cy="4678363"/>
            </a:xfrm>
            <a:solidFill>
              <a:srgbClr val="000000"/>
            </a:solidFill>
          </p:grpSpPr>
          <p:sp>
            <p:nvSpPr>
              <p:cNvPr id="16" name="Freeform 5">
                <a:extLst>
                  <a:ext uri="{FF2B5EF4-FFF2-40B4-BE49-F238E27FC236}">
                    <a16:creationId xmlns:a16="http://schemas.microsoft.com/office/drawing/2014/main" xmlns="" id="{CBCA5D7D-E47D-CDE4-7DE5-07F1C373EA6D}"/>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xmlns="" id="{6CE18D05-48AF-6929-36DF-FDAF224E608F}"/>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xmlns="" id="{65781073-F301-0D02-C422-FC1D3F49452B}"/>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xmlns="" id="{E374C062-47BA-F99B-F666-FFA4D72275D2}"/>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xmlns="" id="{5762387C-4262-D0AB-5FC3-5005EC775AEA}"/>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xmlns="" id="{CD877F86-E96D-3C5E-3BD0-AC729B114D0B}"/>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xmlns="" id="{853D9D0C-FABE-1977-3805-FDCD6B4722F6}"/>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xmlns="" id="{7A2FB8B4-46B0-811C-9AC9-AA7B673E0ECA}"/>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xmlns="" id="{DFC5EAFC-4332-1EA0-10A3-89381B933A67}"/>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xmlns="" id="{DFD19C4C-1DF4-9774-6BBE-C3A551B20B9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xmlns="" id="{F771E052-0E87-1F31-41D8-D864FCD3F05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xmlns="" id="{0FDA65AD-2A64-1CA5-9D19-13204BC66E2E}"/>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xmlns="" id="{2D61411D-5A8B-0BBE-4677-67A6238F3D6B}"/>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xmlns="" id="{02D78463-EE99-F755-7C18-8B15C2BCDF4C}"/>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xmlns="" id="{ED690129-562C-F710-CF76-9D569FF4DD1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xmlns="" id="{65820D10-DF9A-2CA1-CB1C-1C40A5FFCAE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xmlns="" id="{7FBC64F7-5856-001A-DF13-EB617B7353E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xmlns="" id="{EC6A675F-DF90-3545-F871-B91B0543A968}"/>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xmlns="" id="{52805FDD-0E42-5C34-AEF4-F7C6D3184CB7}"/>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xmlns="" id="{530813FE-9ED7-1B82-B8D6-4A3CC74B3690}"/>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xmlns="" id="{FA688771-8350-8567-ED2B-B756D43D81A2}"/>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xmlns="" id="{B061C1AD-F79C-FCA3-B24B-9013D0385A98}"/>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xmlns="" id="{914BB8B5-D56E-C3F1-3CC5-9BF324978C6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xmlns="" id="{562F5156-C613-A5AA-9CAB-A09FEC0DFD5D}"/>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xmlns="" id="{2CC27483-9EAC-74CF-47B7-ABF29D7BF670}"/>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xmlns="" id="{D97AFD11-9518-3A07-3881-FFC60A8831BC}"/>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xmlns="" id="{208D3F27-ED46-C716-DB7E-F8BAFD14E87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xmlns="" id="{5E93B02E-1576-6B7B-70C7-633265F1FC6C}"/>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xmlns="" id="{B267B9DB-37C2-56B9-48A1-CCDB918E4932}"/>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xmlns="" id="{6345AF33-D51B-676D-D030-39B4845C786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xmlns="" id="{3C06B330-024A-DE13-797D-9BE0307BABB5}"/>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xmlns="" id="{8C2EB2A4-6ADF-7E3E-E55E-8DC1CC2DFB18}"/>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xmlns="" id="{7380F434-670B-E94E-9672-55036F547924}"/>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xmlns="" id="{AD54ADE9-B23E-9E96-C92F-422BCE36CCEE}"/>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xmlns="" id="{90CF8312-1A45-C413-377A-EF7B6C943B65}"/>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xmlns="" id="{7DD973BB-BDBA-1497-95A8-537ABF2DDBDC}"/>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xmlns="" id="{C8AFCBD9-B0C7-413C-B2E0-6E116584071B}"/>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xmlns="" id="{D1EE5BB5-398D-7F37-D166-4BB8A1CCACE2}"/>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xmlns="" id="{D6860293-3D8E-38EF-2918-268DA62BD498}"/>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xmlns="" id="{F5058C26-4C32-3A48-28FD-C2A0552E01F8}"/>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xmlns="" id="{F89C69F9-3BEC-CECA-4DF9-F14D40401961}"/>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xmlns="" id="{024C4179-42DB-0A6C-47B0-FAFEAB11F19C}"/>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xmlns="" id="{10F39929-BA2C-7B2E-9039-B051EA61C73D}"/>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xmlns="" id="{FDAD1EAC-0869-0A81-87EF-3B4D498DD093}"/>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xmlns="" id="{098836ED-5234-078E-7A8A-4A7BDF00F500}"/>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xmlns="" id="{693D9D02-BF78-B37E-8364-9AF20D49BA4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xmlns="" id="{5308C898-369F-7FB0-E99F-69EB007ED9A8}"/>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xmlns="" id="{C6D24E5A-807A-7C56-FD25-C66B5E6B029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xmlns="" id="{A6253B5C-6CA0-8EB3-9991-5DB9E8E88FE0}"/>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xmlns="" id="{20CB641B-8EE9-086F-3EB9-985B20B3A7B6}"/>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xmlns="" id="{0933AEEC-6C4B-F729-B27E-3F3E85B7F26C}"/>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xmlns="" id="{FFB32C90-6084-5866-6818-163B1C4D2D9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xmlns="" id="{183705CF-BB29-9BD2-D1A4-5990094C8F8B}"/>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xmlns="" id="{2F5B6BC8-C6EB-5755-4B39-3491AC1D3118}"/>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xmlns="" id="{1EBCA02D-33C9-063C-72FA-44FCF4C4E453}"/>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xmlns="" id="{F47A0ABA-260D-80E8-5D3D-4B6211C6BAAA}"/>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xmlns="" id="{CA607741-24F7-6CBC-B759-24AB69F95489}"/>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xmlns="" id="{4037D925-54B2-0416-1715-C0DB403E4DD4}"/>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xmlns="" id="{1146FC61-1783-5BBF-1B28-DEDF8AB8E9E9}"/>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xmlns="" id="{64D65D56-3143-38EA-0924-3E50F0446F84}"/>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xmlns="" id="{7E3894DB-BC54-8822-CC51-8FE9BBB4D98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xmlns="" id="{3D7905CB-7EDF-8D58-A5C6-D40412827BB5}"/>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xmlns="" id="{1BCD291F-2AFA-D762-6A22-29B7C503A81E}"/>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xmlns="" id="{884088CF-6A9A-F80F-F677-7122EB400AA1}"/>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xmlns="" id="{8F4CC749-4B12-9663-6C86-0F84D8B334CF}"/>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xmlns="" id="{6A4835E5-E2DF-F10D-DA63-45AE2BF6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xmlns="" id="{4C291E11-2781-87AB-2F25-F964DE790713}"/>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xmlns="" id="{2949E1A6-9400-EDA3-06D5-D75D2C36E9A2}"/>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xmlns="" id="{2C6A2C85-D3C4-40D0-7C70-40163304D938}"/>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xmlns="" id="{5F027112-7A2F-598E-5623-F184EC6B7661}"/>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xmlns="" id="{784D9AEC-E5C6-D047-1E29-C93551523227}"/>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xmlns="" id="{D948AB84-8A64-C1C4-AD5E-43995BDE8F88}"/>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xmlns="" id="{12D6BC8D-2D4D-775E-1887-6CA2D4809B8A}"/>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xmlns="" id="{A31BA159-7D82-ABCE-5589-9CBC01FCC122}"/>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xmlns="" id="{490625A7-045A-A0EE-209B-FCCF34A1C5C9}"/>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xmlns="" id="{12546DA4-7DC4-C6C5-04C7-D2C93CE484AA}"/>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xmlns="" id="{1D6E4C3E-F901-47B2-39CC-242D6885C662}"/>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xmlns="" id="{EB6F844C-8878-6321-3230-000303D54524}"/>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xmlns="" id="{BB840FB1-AA2A-784C-2990-3DFDFC497808}"/>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xmlns="" id="{E58FA07F-C9A9-7318-AA93-B94716702CF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xmlns="" id="{781938EA-AF5B-786E-6809-6E1833C8C810}"/>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xmlns="" id="{BF61DED6-7DBC-2267-525D-DF7F2F56C0D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xmlns="" id="{926BE5BC-C9A1-31F5-F0ED-086A1CABB540}"/>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xmlns="" id="{08CEF482-A12E-E879-05BA-DE2C9B9FA601}"/>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xmlns="" id="{DEC922C8-18DE-C0E6-9859-D65F931A19C9}"/>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xmlns="" id="{75DEAF19-CB1F-5ED1-7761-3FC340901171}"/>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xmlns="" id="{D0426879-A6AC-7DE0-8266-3F38E443633F}"/>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xmlns="" id="{476D50E3-6E4A-61DC-6E45-434B779540BB}"/>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xmlns="" id="{4CF122AE-4106-720A-026B-11CA89A164BD}"/>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5" name="文本框 49">
              <a:extLst>
                <a:ext uri="{FF2B5EF4-FFF2-40B4-BE49-F238E27FC236}">
                  <a16:creationId xmlns:a16="http://schemas.microsoft.com/office/drawing/2014/main" xmlns="" id="{28AE727D-0D64-C28C-DAB1-5F36AAD95BB4}"/>
                </a:ext>
              </a:extLst>
            </p:cNvPr>
            <p:cNvSpPr txBox="1">
              <a:spLocks noChangeArrowheads="1"/>
            </p:cNvSpPr>
            <p:nvPr/>
          </p:nvSpPr>
          <p:spPr bwMode="auto">
            <a:xfrm>
              <a:off x="2161786" y="2357647"/>
              <a:ext cx="3279976" cy="545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auto" latinLnBrk="0" hangingPunct="1">
                <a:lnSpc>
                  <a:spcPct val="127000"/>
                </a:lnSpc>
                <a:spcBef>
                  <a:spcPts val="1000"/>
                </a:spcBef>
                <a:spcAft>
                  <a:spcPts val="0"/>
                </a:spcAft>
                <a:buClrTx/>
                <a:buSzTx/>
                <a:buFont typeface="Arial" panose="020B0604020202020204" pitchFamily="34" charset="0"/>
                <a:buNone/>
                <a:tabLst>
                  <a:tab pos="241300" algn="l"/>
                </a:tabLst>
                <a:defRPr/>
              </a:pPr>
              <a:r>
                <a:rPr kumimoji="0" lang="vi-VN" sz="4800" b="1" i="0" u="none" strike="noStrike" kern="0" cap="none" spc="0" normalizeH="0" baseline="0" noProof="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XIN CHÀO VÀ HẸN GẶP LẠI</a:t>
              </a:r>
              <a:endParaRPr kumimoji="0" lang="en-US" sz="4800" b="1" i="0" u="none" strike="noStrike" kern="0" cap="none" spc="0" normalizeH="0" baseline="0" noProof="0" dirty="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grpSp>
      <p:pic>
        <p:nvPicPr>
          <p:cNvPr id="105" name="图片 8" descr="47e2652940a6682fd2f9efa3067d32f3">
            <a:extLst>
              <a:ext uri="{FF2B5EF4-FFF2-40B4-BE49-F238E27FC236}">
                <a16:creationId xmlns:a16="http://schemas.microsoft.com/office/drawing/2014/main" xmlns="" id="{3D3B919A-FEEA-1EBF-17DE-74E8F7E06F66}"/>
              </a:ext>
            </a:extLst>
          </p:cNvPr>
          <p:cNvPicPr>
            <a:picLocks noChangeAspect="1"/>
          </p:cNvPicPr>
          <p:nvPr/>
        </p:nvPicPr>
        <p:blipFill>
          <a:blip r:embed="rId5"/>
          <a:stretch>
            <a:fillRect/>
          </a:stretch>
        </p:blipFill>
        <p:spPr>
          <a:xfrm>
            <a:off x="7055846" y="3674854"/>
            <a:ext cx="3238603" cy="2978227"/>
          </a:xfrm>
          <a:prstGeom prst="rect">
            <a:avLst/>
          </a:prstGeom>
        </p:spPr>
      </p:pic>
      <p:pic>
        <p:nvPicPr>
          <p:cNvPr id="106" name="图片 4">
            <a:extLst>
              <a:ext uri="{FF2B5EF4-FFF2-40B4-BE49-F238E27FC236}">
                <a16:creationId xmlns:a16="http://schemas.microsoft.com/office/drawing/2014/main" xmlns="" id="{B34723BA-5BFE-C189-F5DE-0044A34772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0999" y="706679"/>
            <a:ext cx="2452528" cy="2452528"/>
          </a:xfrm>
          <a:prstGeom prst="rect">
            <a:avLst/>
          </a:prstGeom>
        </p:spPr>
      </p:pic>
      <p:pic>
        <p:nvPicPr>
          <p:cNvPr id="108" name="图片 5">
            <a:extLst>
              <a:ext uri="{FF2B5EF4-FFF2-40B4-BE49-F238E27FC236}">
                <a16:creationId xmlns:a16="http://schemas.microsoft.com/office/drawing/2014/main" xmlns="" id="{5C8432DF-9EC5-1D70-51AA-FEB72FE646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45725" y="4801148"/>
            <a:ext cx="3941366" cy="2256395"/>
          </a:xfrm>
          <a:prstGeom prst="rect">
            <a:avLst/>
          </a:prstGeom>
        </p:spPr>
      </p:pic>
    </p:spTree>
    <p:extLst>
      <p:ext uri="{BB962C8B-B14F-4D97-AF65-F5344CB8AC3E}">
        <p14:creationId xmlns:p14="http://schemas.microsoft.com/office/powerpoint/2010/main" val="298841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4">
            <a:extLst>
              <a:ext uri="{FF2B5EF4-FFF2-40B4-BE49-F238E27FC236}">
                <a16:creationId xmlns:a16="http://schemas.microsoft.com/office/drawing/2014/main" xmlns="" id="{76074173-99B7-C58E-660D-56A70782CF67}"/>
              </a:ext>
            </a:extLst>
          </p:cNvPr>
          <p:cNvSpPr txBox="1"/>
          <p:nvPr/>
        </p:nvSpPr>
        <p:spPr>
          <a:xfrm>
            <a:off x="129550" y="209357"/>
            <a:ext cx="5521879" cy="2123658"/>
          </a:xfrm>
          <a:prstGeom prst="rect">
            <a:avLst/>
          </a:prstGeom>
          <a:solidFill>
            <a:srgbClr val="ED7D31"/>
          </a:solidFill>
          <a:ln w="38100">
            <a:solidFill>
              <a:sysClr val="windowText" lastClr="0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6600" b="1" i="0" u="none" strike="noStrike" kern="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Trò</a:t>
            </a:r>
            <a:r>
              <a:rPr kumimoji="1" lang="en-US" altLang="zh-CN"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t>
            </a:r>
            <a:r>
              <a:rPr kumimoji="1" lang="en-US" altLang="zh-CN" sz="6600" b="1" i="0" u="none" strike="noStrike" kern="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chơi</a:t>
            </a:r>
            <a:r>
              <a:rPr kumimoji="1" lang="en-US" altLang="zh-CN"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t>
            </a:r>
            <a:r>
              <a:rPr kumimoji="1" lang="vi-VN" altLang="zh-CN"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Thẩm thấu âm nhạc</a:t>
            </a:r>
            <a:endParaRPr kumimoji="1" lang="zh-CN" altLang="en-US" sz="6600" b="1" i="0" u="none" strike="noStrike" kern="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endParaRPr>
          </a:p>
        </p:txBody>
      </p:sp>
      <p:pic>
        <p:nvPicPr>
          <p:cNvPr id="5" name="图片 11">
            <a:extLst>
              <a:ext uri="{FF2B5EF4-FFF2-40B4-BE49-F238E27FC236}">
                <a16:creationId xmlns:a16="http://schemas.microsoft.com/office/drawing/2014/main" xmlns="" id="{E8A32D3B-B27C-0248-22E8-58F128F5A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99638">
            <a:off x="3508966" y="3542557"/>
            <a:ext cx="1308474" cy="1290182"/>
          </a:xfrm>
          <a:prstGeom prst="rect">
            <a:avLst/>
          </a:prstGeom>
        </p:spPr>
      </p:pic>
      <p:sp>
        <p:nvSpPr>
          <p:cNvPr id="6" name="Hộp Văn bản 32">
            <a:extLst>
              <a:ext uri="{FF2B5EF4-FFF2-40B4-BE49-F238E27FC236}">
                <a16:creationId xmlns:a16="http://schemas.microsoft.com/office/drawing/2014/main" xmlns="" id="{3E8330B7-AC48-64FC-EF4F-C526B03885D5}"/>
              </a:ext>
            </a:extLst>
          </p:cNvPr>
          <p:cNvSpPr txBox="1"/>
          <p:nvPr/>
        </p:nvSpPr>
        <p:spPr>
          <a:xfrm>
            <a:off x="474688" y="2422103"/>
            <a:ext cx="580619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Em hãy cùng hát và vỗ tay theo bài hát ‘‘Nhà là nơi’’ của nhạc sĩ Nguyễn Hải Phong</a:t>
            </a:r>
          </a:p>
        </p:txBody>
      </p:sp>
      <p:sp>
        <p:nvSpPr>
          <p:cNvPr id="8" name="Hộp Văn bản 37">
            <a:extLst>
              <a:ext uri="{FF2B5EF4-FFF2-40B4-BE49-F238E27FC236}">
                <a16:creationId xmlns:a16="http://schemas.microsoft.com/office/drawing/2014/main" xmlns="" id="{57A33430-478E-E8DD-F6B0-2852D6A101AB}"/>
              </a:ext>
            </a:extLst>
          </p:cNvPr>
          <p:cNvSpPr txBox="1"/>
          <p:nvPr/>
        </p:nvSpPr>
        <p:spPr>
          <a:xfrm>
            <a:off x="594750" y="4752865"/>
            <a:ext cx="4996581"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Câu </a:t>
            </a:r>
            <a:r>
              <a:rPr kumimoji="0" lang="vi-VN"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hỏi</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Em hãy tìm ngững ca từ trong bài hát gắn với quyền và nghĩa vụ của công dân trong gia đình?</a:t>
            </a:r>
          </a:p>
        </p:txBody>
      </p:sp>
      <p:pic>
        <p:nvPicPr>
          <p:cNvPr id="2" name="Picture 1">
            <a:extLst>
              <a:ext uri="{FF2B5EF4-FFF2-40B4-BE49-F238E27FC236}">
                <a16:creationId xmlns:a16="http://schemas.microsoft.com/office/drawing/2014/main" xmlns="" id="{1375B0B5-1903-62D9-EDCC-6B80BE80A733}"/>
              </a:ext>
            </a:extLst>
          </p:cNvPr>
          <p:cNvPicPr>
            <a:picLocks noChangeAspect="1"/>
          </p:cNvPicPr>
          <p:nvPr/>
        </p:nvPicPr>
        <p:blipFill>
          <a:blip r:embed="rId3"/>
          <a:stretch>
            <a:fillRect/>
          </a:stretch>
        </p:blipFill>
        <p:spPr>
          <a:xfrm>
            <a:off x="5756224" y="10045"/>
            <a:ext cx="6095999" cy="6875885"/>
          </a:xfrm>
          <a:prstGeom prst="rect">
            <a:avLst/>
          </a:prstGeom>
        </p:spPr>
      </p:pic>
    </p:spTree>
    <p:extLst>
      <p:ext uri="{BB962C8B-B14F-4D97-AF65-F5344CB8AC3E}">
        <p14:creationId xmlns:p14="http://schemas.microsoft.com/office/powerpoint/2010/main" val="14610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 calcmode="lin" valueType="num">
                                      <p:cBhvr>
                                        <p:cTn id="9" dur="750" fill="hold"/>
                                        <p:tgtEl>
                                          <p:spTgt spid="6"/>
                                        </p:tgtEl>
                                        <p:attrNameLst>
                                          <p:attrName>style.rotation</p:attrName>
                                        </p:attrNameLst>
                                      </p:cBhvr>
                                      <p:tavLst>
                                        <p:tav tm="0">
                                          <p:val>
                                            <p:fltVal val="90"/>
                                          </p:val>
                                        </p:tav>
                                        <p:tav tm="100000">
                                          <p:val>
                                            <p:fltVal val="0"/>
                                          </p:val>
                                        </p:tav>
                                      </p:tavLst>
                                    </p:anim>
                                    <p:animEffect transition="in" filter="fade">
                                      <p:cBhvr>
                                        <p:cTn id="10" dur="75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9">
            <a:extLst>
              <a:ext uri="{FF2B5EF4-FFF2-40B4-BE49-F238E27FC236}">
                <a16:creationId xmlns:a16="http://schemas.microsoft.com/office/drawing/2014/main" xmlns="" id="{0C4A979C-CCB7-868F-18CB-AFE61CD9DF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01" t="5628" r="27635" b="61389"/>
          <a:stretch/>
        </p:blipFill>
        <p:spPr>
          <a:xfrm>
            <a:off x="1731071" y="177724"/>
            <a:ext cx="2985196" cy="3285060"/>
          </a:xfrm>
          <a:prstGeom prst="rect">
            <a:avLst/>
          </a:prstGeom>
        </p:spPr>
      </p:pic>
      <p:pic>
        <p:nvPicPr>
          <p:cNvPr id="5" name="Picture 4">
            <a:extLst>
              <a:ext uri="{FF2B5EF4-FFF2-40B4-BE49-F238E27FC236}">
                <a16:creationId xmlns:a16="http://schemas.microsoft.com/office/drawing/2014/main" xmlns="" id="{9DB27AED-47F4-83CD-B461-F2FDAD422365}"/>
              </a:ext>
            </a:extLst>
          </p:cNvPr>
          <p:cNvPicPr>
            <a:picLocks noChangeAspect="1"/>
          </p:cNvPicPr>
          <p:nvPr/>
        </p:nvPicPr>
        <p:blipFill>
          <a:blip r:embed="rId3"/>
          <a:stretch>
            <a:fillRect/>
          </a:stretch>
        </p:blipFill>
        <p:spPr>
          <a:xfrm>
            <a:off x="8083775" y="-167838"/>
            <a:ext cx="1658256" cy="4170025"/>
          </a:xfrm>
          <a:prstGeom prst="rect">
            <a:avLst/>
          </a:prstGeom>
        </p:spPr>
      </p:pic>
      <p:pic>
        <p:nvPicPr>
          <p:cNvPr id="12" name="图片 2">
            <a:extLst>
              <a:ext uri="{FF2B5EF4-FFF2-40B4-BE49-F238E27FC236}">
                <a16:creationId xmlns:a16="http://schemas.microsoft.com/office/drawing/2014/main" xmlns="" id="{AEA0EE0F-EEC3-54B8-769F-3FC229AA9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9055" y="520060"/>
            <a:ext cx="1694696" cy="2161906"/>
          </a:xfrm>
          <a:prstGeom prst="rect">
            <a:avLst/>
          </a:prstGeom>
        </p:spPr>
      </p:pic>
      <p:grpSp>
        <p:nvGrpSpPr>
          <p:cNvPr id="13" name="组合 2">
            <a:extLst>
              <a:ext uri="{FF2B5EF4-FFF2-40B4-BE49-F238E27FC236}">
                <a16:creationId xmlns:a16="http://schemas.microsoft.com/office/drawing/2014/main" xmlns="" id="{5A99EF6F-9E65-967F-59DD-F0B54C6CB085}"/>
              </a:ext>
            </a:extLst>
          </p:cNvPr>
          <p:cNvGrpSpPr/>
          <p:nvPr/>
        </p:nvGrpSpPr>
        <p:grpSpPr>
          <a:xfrm>
            <a:off x="3289176" y="1294143"/>
            <a:ext cx="5706801" cy="3980372"/>
            <a:chOff x="1949253" y="1627716"/>
            <a:chExt cx="3271491" cy="2309600"/>
          </a:xfrm>
        </p:grpSpPr>
        <p:grpSp>
          <p:nvGrpSpPr>
            <p:cNvPr id="14" name="组合 135">
              <a:extLst>
                <a:ext uri="{FF2B5EF4-FFF2-40B4-BE49-F238E27FC236}">
                  <a16:creationId xmlns:a16="http://schemas.microsoft.com/office/drawing/2014/main" xmlns="" id="{E267AF35-9C70-4301-D0F4-4773A1B0CAD2}"/>
                </a:ext>
              </a:extLst>
            </p:cNvPr>
            <p:cNvGrpSpPr/>
            <p:nvPr/>
          </p:nvGrpSpPr>
          <p:grpSpPr>
            <a:xfrm>
              <a:off x="1949253" y="1627716"/>
              <a:ext cx="3271491" cy="2309600"/>
              <a:chOff x="3246438" y="1068388"/>
              <a:chExt cx="5711825" cy="4678363"/>
            </a:xfrm>
            <a:solidFill>
              <a:srgbClr val="000000"/>
            </a:solidFill>
          </p:grpSpPr>
          <p:sp>
            <p:nvSpPr>
              <p:cNvPr id="16" name="Freeform 5">
                <a:extLst>
                  <a:ext uri="{FF2B5EF4-FFF2-40B4-BE49-F238E27FC236}">
                    <a16:creationId xmlns:a16="http://schemas.microsoft.com/office/drawing/2014/main" xmlns="" id="{CBCA5D7D-E47D-CDE4-7DE5-07F1C373EA6D}"/>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xmlns="" id="{6CE18D05-48AF-6929-36DF-FDAF224E608F}"/>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xmlns="" id="{65781073-F301-0D02-C422-FC1D3F49452B}"/>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xmlns="" id="{E374C062-47BA-F99B-F666-FFA4D72275D2}"/>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xmlns="" id="{5762387C-4262-D0AB-5FC3-5005EC775AEA}"/>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xmlns="" id="{CD877F86-E96D-3C5E-3BD0-AC729B114D0B}"/>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xmlns="" id="{853D9D0C-FABE-1977-3805-FDCD6B4722F6}"/>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xmlns="" id="{7A2FB8B4-46B0-811C-9AC9-AA7B673E0ECA}"/>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xmlns="" id="{DFC5EAFC-4332-1EA0-10A3-89381B933A67}"/>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xmlns="" id="{DFD19C4C-1DF4-9774-6BBE-C3A551B20B9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xmlns="" id="{F771E052-0E87-1F31-41D8-D864FCD3F05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xmlns="" id="{0FDA65AD-2A64-1CA5-9D19-13204BC66E2E}"/>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xmlns="" id="{2D61411D-5A8B-0BBE-4677-67A6238F3D6B}"/>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xmlns="" id="{02D78463-EE99-F755-7C18-8B15C2BCDF4C}"/>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xmlns="" id="{ED690129-562C-F710-CF76-9D569FF4DD1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xmlns="" id="{65820D10-DF9A-2CA1-CB1C-1C40A5FFCAE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xmlns="" id="{7FBC64F7-5856-001A-DF13-EB617B7353E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xmlns="" id="{EC6A675F-DF90-3545-F871-B91B0543A968}"/>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xmlns="" id="{52805FDD-0E42-5C34-AEF4-F7C6D3184CB7}"/>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xmlns="" id="{530813FE-9ED7-1B82-B8D6-4A3CC74B3690}"/>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xmlns="" id="{FA688771-8350-8567-ED2B-B756D43D81A2}"/>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xmlns="" id="{B061C1AD-F79C-FCA3-B24B-9013D0385A98}"/>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xmlns="" id="{914BB8B5-D56E-C3F1-3CC5-9BF324978C6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xmlns="" id="{562F5156-C613-A5AA-9CAB-A09FEC0DFD5D}"/>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xmlns="" id="{2CC27483-9EAC-74CF-47B7-ABF29D7BF670}"/>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xmlns="" id="{D97AFD11-9518-3A07-3881-FFC60A8831BC}"/>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xmlns="" id="{208D3F27-ED46-C716-DB7E-F8BAFD14E87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xmlns="" id="{5E93B02E-1576-6B7B-70C7-633265F1FC6C}"/>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xmlns="" id="{B267B9DB-37C2-56B9-48A1-CCDB918E4932}"/>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xmlns="" id="{6345AF33-D51B-676D-D030-39B4845C786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xmlns="" id="{3C06B330-024A-DE13-797D-9BE0307BABB5}"/>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xmlns="" id="{8C2EB2A4-6ADF-7E3E-E55E-8DC1CC2DFB18}"/>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xmlns="" id="{7380F434-670B-E94E-9672-55036F547924}"/>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xmlns="" id="{AD54ADE9-B23E-9E96-C92F-422BCE36CCEE}"/>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xmlns="" id="{90CF8312-1A45-C413-377A-EF7B6C943B65}"/>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xmlns="" id="{7DD973BB-BDBA-1497-95A8-537ABF2DDBDC}"/>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xmlns="" id="{C8AFCBD9-B0C7-413C-B2E0-6E116584071B}"/>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xmlns="" id="{D1EE5BB5-398D-7F37-D166-4BB8A1CCACE2}"/>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xmlns="" id="{D6860293-3D8E-38EF-2918-268DA62BD498}"/>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xmlns="" id="{F5058C26-4C32-3A48-28FD-C2A0552E01F8}"/>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xmlns="" id="{F89C69F9-3BEC-CECA-4DF9-F14D40401961}"/>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xmlns="" id="{024C4179-42DB-0A6C-47B0-FAFEAB11F19C}"/>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xmlns="" id="{10F39929-BA2C-7B2E-9039-B051EA61C73D}"/>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xmlns="" id="{FDAD1EAC-0869-0A81-87EF-3B4D498DD093}"/>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xmlns="" id="{098836ED-5234-078E-7A8A-4A7BDF00F500}"/>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xmlns="" id="{693D9D02-BF78-B37E-8364-9AF20D49BA4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xmlns="" id="{5308C898-369F-7FB0-E99F-69EB007ED9A8}"/>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xmlns="" id="{C6D24E5A-807A-7C56-FD25-C66B5E6B029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xmlns="" id="{A6253B5C-6CA0-8EB3-9991-5DB9E8E88FE0}"/>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xmlns="" id="{20CB641B-8EE9-086F-3EB9-985B20B3A7B6}"/>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xmlns="" id="{0933AEEC-6C4B-F729-B27E-3F3E85B7F26C}"/>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xmlns="" id="{FFB32C90-6084-5866-6818-163B1C4D2D9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xmlns="" id="{183705CF-BB29-9BD2-D1A4-5990094C8F8B}"/>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xmlns="" id="{2F5B6BC8-C6EB-5755-4B39-3491AC1D3118}"/>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xmlns="" id="{1EBCA02D-33C9-063C-72FA-44FCF4C4E453}"/>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xmlns="" id="{F47A0ABA-260D-80E8-5D3D-4B6211C6BAAA}"/>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xmlns="" id="{CA607741-24F7-6CBC-B759-24AB69F95489}"/>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xmlns="" id="{4037D925-54B2-0416-1715-C0DB403E4DD4}"/>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xmlns="" id="{1146FC61-1783-5BBF-1B28-DEDF8AB8E9E9}"/>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xmlns="" id="{64D65D56-3143-38EA-0924-3E50F0446F84}"/>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xmlns="" id="{7E3894DB-BC54-8822-CC51-8FE9BBB4D98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xmlns="" id="{3D7905CB-7EDF-8D58-A5C6-D40412827BB5}"/>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xmlns="" id="{1BCD291F-2AFA-D762-6A22-29B7C503A81E}"/>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xmlns="" id="{884088CF-6A9A-F80F-F677-7122EB400AA1}"/>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xmlns="" id="{8F4CC749-4B12-9663-6C86-0F84D8B334CF}"/>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xmlns="" id="{6A4835E5-E2DF-F10D-DA63-45AE2BF6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xmlns="" id="{4C291E11-2781-87AB-2F25-F964DE790713}"/>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xmlns="" id="{2949E1A6-9400-EDA3-06D5-D75D2C36E9A2}"/>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xmlns="" id="{2C6A2C85-D3C4-40D0-7C70-40163304D938}"/>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xmlns="" id="{5F027112-7A2F-598E-5623-F184EC6B7661}"/>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xmlns="" id="{784D9AEC-E5C6-D047-1E29-C93551523227}"/>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xmlns="" id="{D948AB84-8A64-C1C4-AD5E-43995BDE8F88}"/>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xmlns="" id="{12D6BC8D-2D4D-775E-1887-6CA2D4809B8A}"/>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xmlns="" id="{A31BA159-7D82-ABCE-5589-9CBC01FCC122}"/>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xmlns="" id="{490625A7-045A-A0EE-209B-FCCF34A1C5C9}"/>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xmlns="" id="{12546DA4-7DC4-C6C5-04C7-D2C93CE484AA}"/>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xmlns="" id="{1D6E4C3E-F901-47B2-39CC-242D6885C662}"/>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xmlns="" id="{EB6F844C-8878-6321-3230-000303D54524}"/>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xmlns="" id="{BB840FB1-AA2A-784C-2990-3DFDFC497808}"/>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xmlns="" id="{E58FA07F-C9A9-7318-AA93-B94716702CF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xmlns="" id="{781938EA-AF5B-786E-6809-6E1833C8C810}"/>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xmlns="" id="{BF61DED6-7DBC-2267-525D-DF7F2F56C0D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xmlns="" id="{926BE5BC-C9A1-31F5-F0ED-086A1CABB540}"/>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xmlns="" id="{08CEF482-A12E-E879-05BA-DE2C9B9FA601}"/>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xmlns="" id="{DEC922C8-18DE-C0E6-9859-D65F931A19C9}"/>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xmlns="" id="{75DEAF19-CB1F-5ED1-7761-3FC340901171}"/>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xmlns="" id="{D0426879-A6AC-7DE0-8266-3F38E443633F}"/>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xmlns="" id="{476D50E3-6E4A-61DC-6E45-434B779540BB}"/>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xmlns="" id="{4CF122AE-4106-720A-026B-11CA89A164BD}"/>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5" name="文本框 49">
              <a:extLst>
                <a:ext uri="{FF2B5EF4-FFF2-40B4-BE49-F238E27FC236}">
                  <a16:creationId xmlns:a16="http://schemas.microsoft.com/office/drawing/2014/main" xmlns="" id="{28AE727D-0D64-C28C-DAB1-5F36AAD95BB4}"/>
                </a:ext>
              </a:extLst>
            </p:cNvPr>
            <p:cNvSpPr txBox="1">
              <a:spLocks noChangeArrowheads="1"/>
            </p:cNvSpPr>
            <p:nvPr/>
          </p:nvSpPr>
          <p:spPr bwMode="auto">
            <a:xfrm>
              <a:off x="2161786" y="2357647"/>
              <a:ext cx="2925908" cy="6685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auto" latinLnBrk="0" hangingPunct="1">
                <a:lnSpc>
                  <a:spcPct val="127000"/>
                </a:lnSpc>
                <a:spcBef>
                  <a:spcPts val="1000"/>
                </a:spcBef>
                <a:spcAft>
                  <a:spcPts val="0"/>
                </a:spcAft>
                <a:buClrTx/>
                <a:buSzTx/>
                <a:buFont typeface="Arial" panose="020B0604020202020204" pitchFamily="34" charset="0"/>
                <a:buNone/>
                <a:tabLst>
                  <a:tab pos="241300" algn="l"/>
                </a:tabLst>
                <a:defRPr/>
              </a:pPr>
              <a:r>
                <a:rPr kumimoji="0" lang="vi-VN" sz="6000" b="1" i="0" u="none" strike="noStrike" kern="0" cap="none" spc="0" normalizeH="0" baseline="0" noProof="0" dirty="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rPr>
                <a:t>KHÁM PHÁ</a:t>
              </a:r>
              <a:endParaRPr kumimoji="0" lang="en-US" sz="6000" b="1" i="0" u="none" strike="noStrike" kern="0" cap="none" spc="0" normalizeH="0" baseline="0" noProof="0" dirty="0">
                <a:ln w="22225">
                  <a:solidFill>
                    <a:srgbClr val="ED7D31"/>
                  </a:solidFill>
                  <a:prstDash val="solid"/>
                </a:ln>
                <a:solidFill>
                  <a:srgbClr val="FF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grpSp>
      <p:pic>
        <p:nvPicPr>
          <p:cNvPr id="105" name="图片 8" descr="47e2652940a6682fd2f9efa3067d32f3">
            <a:extLst>
              <a:ext uri="{FF2B5EF4-FFF2-40B4-BE49-F238E27FC236}">
                <a16:creationId xmlns:a16="http://schemas.microsoft.com/office/drawing/2014/main" xmlns="" id="{3D3B919A-FEEA-1EBF-17DE-74E8F7E06F66}"/>
              </a:ext>
            </a:extLst>
          </p:cNvPr>
          <p:cNvPicPr>
            <a:picLocks noChangeAspect="1"/>
          </p:cNvPicPr>
          <p:nvPr/>
        </p:nvPicPr>
        <p:blipFill>
          <a:blip r:embed="rId5"/>
          <a:stretch>
            <a:fillRect/>
          </a:stretch>
        </p:blipFill>
        <p:spPr>
          <a:xfrm>
            <a:off x="5300639" y="3743926"/>
            <a:ext cx="3238603" cy="2978227"/>
          </a:xfrm>
          <a:prstGeom prst="rect">
            <a:avLst/>
          </a:prstGeom>
        </p:spPr>
      </p:pic>
      <p:pic>
        <p:nvPicPr>
          <p:cNvPr id="106" name="图片 4">
            <a:extLst>
              <a:ext uri="{FF2B5EF4-FFF2-40B4-BE49-F238E27FC236}">
                <a16:creationId xmlns:a16="http://schemas.microsoft.com/office/drawing/2014/main" xmlns="" id="{B34723BA-5BFE-C189-F5DE-0044A34772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0779" y="662051"/>
            <a:ext cx="2452528" cy="2452528"/>
          </a:xfrm>
          <a:prstGeom prst="rect">
            <a:avLst/>
          </a:prstGeom>
        </p:spPr>
      </p:pic>
      <p:pic>
        <p:nvPicPr>
          <p:cNvPr id="108" name="图片 5">
            <a:extLst>
              <a:ext uri="{FF2B5EF4-FFF2-40B4-BE49-F238E27FC236}">
                <a16:creationId xmlns:a16="http://schemas.microsoft.com/office/drawing/2014/main" xmlns="" id="{5C8432DF-9EC5-1D70-51AA-FEB72FE646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1290" y="2574126"/>
            <a:ext cx="3941366" cy="2256395"/>
          </a:xfrm>
          <a:prstGeom prst="rect">
            <a:avLst/>
          </a:prstGeom>
        </p:spPr>
      </p:pic>
    </p:spTree>
    <p:extLst>
      <p:ext uri="{BB962C8B-B14F-4D97-AF65-F5344CB8AC3E}">
        <p14:creationId xmlns:p14="http://schemas.microsoft.com/office/powerpoint/2010/main" val="365451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67E9074-61B4-948B-B7D2-1E13F3CE5C67}"/>
              </a:ext>
            </a:extLst>
          </p:cNvPr>
          <p:cNvPicPr>
            <a:picLocks noChangeAspect="1"/>
          </p:cNvPicPr>
          <p:nvPr/>
        </p:nvPicPr>
        <p:blipFill>
          <a:blip r:embed="rId2"/>
          <a:stretch>
            <a:fillRect/>
          </a:stretch>
        </p:blipFill>
        <p:spPr>
          <a:xfrm>
            <a:off x="3469971" y="627681"/>
            <a:ext cx="6448944" cy="6230319"/>
          </a:xfrm>
          <a:prstGeom prst="rect">
            <a:avLst/>
          </a:prstGeom>
        </p:spPr>
      </p:pic>
      <p:sp>
        <p:nvSpPr>
          <p:cNvPr id="5" name="Rectangle 4">
            <a:extLst>
              <a:ext uri="{FF2B5EF4-FFF2-40B4-BE49-F238E27FC236}">
                <a16:creationId xmlns:a16="http://schemas.microsoft.com/office/drawing/2014/main" xmlns="" id="{8245D77D-4DEC-A4F7-B47F-0863B01277E7}"/>
              </a:ext>
            </a:extLst>
          </p:cNvPr>
          <p:cNvSpPr/>
          <p:nvPr/>
        </p:nvSpPr>
        <p:spPr>
          <a:xfrm>
            <a:off x="3456121" y="1960094"/>
            <a:ext cx="5362235" cy="230832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914400" marR="0" lvl="0" indent="-914400" algn="ctr" defTabSz="914400" eaLnBrk="1" fontAlgn="auto" latinLnBrk="0" hangingPunct="1">
              <a:lnSpc>
                <a:spcPct val="100000"/>
              </a:lnSpc>
              <a:spcBef>
                <a:spcPts val="0"/>
              </a:spcBef>
              <a:spcAft>
                <a:spcPts val="0"/>
              </a:spcAft>
              <a:buClrTx/>
              <a:buSzTx/>
              <a:buFontTx/>
              <a:buAutoNum type="arabicPeriod"/>
              <a:tabLst/>
              <a:defRPr/>
            </a:pPr>
            <a:r>
              <a:rPr kumimoji="0" lang="vi-VN" sz="4800" b="1" i="0" u="none" strike="noStrike" kern="0" cap="none" spc="0" normalizeH="0" baseline="0" noProof="0" dirty="0">
                <a:ln/>
                <a:solidFill>
                  <a:srgbClr val="C00000"/>
                </a:solidFill>
                <a:effectLst/>
                <a:uLnTx/>
                <a:uFillTx/>
              </a:rPr>
              <a:t>Gia đình và </a:t>
            </a:r>
          </a:p>
          <a:p>
            <a:pPr marR="0" lvl="0" algn="ctr" defTabSz="914400" eaLnBrk="1" fontAlgn="auto" latinLnBrk="0" hangingPunct="1">
              <a:lnSpc>
                <a:spcPct val="100000"/>
              </a:lnSpc>
              <a:spcBef>
                <a:spcPts val="0"/>
              </a:spcBef>
              <a:spcAft>
                <a:spcPts val="0"/>
              </a:spcAft>
              <a:buClrTx/>
              <a:buSzTx/>
              <a:tabLst/>
              <a:defRPr/>
            </a:pPr>
            <a:r>
              <a:rPr kumimoji="0" lang="vi-VN" sz="4800" b="1" i="0" u="none" strike="noStrike" kern="0" cap="none" spc="0" normalizeH="0" baseline="0" noProof="0" dirty="0">
                <a:ln/>
                <a:solidFill>
                  <a:srgbClr val="C00000"/>
                </a:solidFill>
                <a:effectLst/>
                <a:uLnTx/>
                <a:uFillTx/>
              </a:rPr>
              <a:t>vai trò của gia đình</a:t>
            </a:r>
            <a:endParaRPr kumimoji="0" lang="en-US" sz="4800" b="1" i="0" u="none" strike="noStrike" kern="0" cap="none" spc="0" normalizeH="0" baseline="0" noProof="0" dirty="0">
              <a:ln/>
              <a:solidFill>
                <a:srgbClr val="C00000"/>
              </a:solidFill>
              <a:effectLst/>
              <a:uLnTx/>
              <a:uFillTx/>
            </a:endParaRPr>
          </a:p>
        </p:txBody>
      </p:sp>
      <p:pic>
        <p:nvPicPr>
          <p:cNvPr id="12" name="图片 2">
            <a:extLst>
              <a:ext uri="{FF2B5EF4-FFF2-40B4-BE49-F238E27FC236}">
                <a16:creationId xmlns:a16="http://schemas.microsoft.com/office/drawing/2014/main" xmlns="" id="{1250524C-2497-4607-FA98-23F32D106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8666" y="479584"/>
            <a:ext cx="1694696" cy="2161906"/>
          </a:xfrm>
          <a:prstGeom prst="rect">
            <a:avLst/>
          </a:prstGeom>
        </p:spPr>
      </p:pic>
      <p:pic>
        <p:nvPicPr>
          <p:cNvPr id="13" name="图片 8" descr="47e2652940a6682fd2f9efa3067d32f3">
            <a:extLst>
              <a:ext uri="{FF2B5EF4-FFF2-40B4-BE49-F238E27FC236}">
                <a16:creationId xmlns:a16="http://schemas.microsoft.com/office/drawing/2014/main" xmlns="" id="{C4DEC0FA-C208-6F41-D87E-693B60FA733F}"/>
              </a:ext>
            </a:extLst>
          </p:cNvPr>
          <p:cNvPicPr>
            <a:picLocks noChangeAspect="1"/>
          </p:cNvPicPr>
          <p:nvPr/>
        </p:nvPicPr>
        <p:blipFill>
          <a:blip r:embed="rId4"/>
          <a:stretch>
            <a:fillRect/>
          </a:stretch>
        </p:blipFill>
        <p:spPr>
          <a:xfrm>
            <a:off x="7829205" y="3842148"/>
            <a:ext cx="3238603" cy="2978227"/>
          </a:xfrm>
          <a:prstGeom prst="rect">
            <a:avLst/>
          </a:prstGeom>
        </p:spPr>
      </p:pic>
      <p:pic>
        <p:nvPicPr>
          <p:cNvPr id="14" name="图片 4">
            <a:extLst>
              <a:ext uri="{FF2B5EF4-FFF2-40B4-BE49-F238E27FC236}">
                <a16:creationId xmlns:a16="http://schemas.microsoft.com/office/drawing/2014/main" xmlns="" id="{D415BE31-F2E6-C84C-D9F6-5521435313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0779" y="662051"/>
            <a:ext cx="2452528" cy="2452528"/>
          </a:xfrm>
          <a:prstGeom prst="rect">
            <a:avLst/>
          </a:prstGeom>
        </p:spPr>
      </p:pic>
    </p:spTree>
    <p:extLst>
      <p:ext uri="{BB962C8B-B14F-4D97-AF65-F5344CB8AC3E}">
        <p14:creationId xmlns:p14="http://schemas.microsoft.com/office/powerpoint/2010/main" val="170680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Em hãy quan sát các hình ảnh dưới đây và thảo luận Em hãy liên kết các hình ảnh">
            <a:extLst>
              <a:ext uri="{FF2B5EF4-FFF2-40B4-BE49-F238E27FC236}">
                <a16:creationId xmlns:a16="http://schemas.microsoft.com/office/drawing/2014/main" xmlns="" id="{04469666-EAF2-ED82-E1D7-B3A3DB20A84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5999" y="0"/>
            <a:ext cx="5906893" cy="65956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m hãy quan sát các hình ảnh dưới đây và thảo luận Em hãy liên kết các hình ảnh">
            <a:extLst>
              <a:ext uri="{FF2B5EF4-FFF2-40B4-BE49-F238E27FC236}">
                <a16:creationId xmlns:a16="http://schemas.microsoft.com/office/drawing/2014/main" xmlns="" id="{76D016E7-F580-B982-B262-9F4A8036B8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83633"/>
            <a:ext cx="6095999" cy="47743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E5D82DD5-7A8C-94C5-8429-E29CF5EBF62A}"/>
              </a:ext>
            </a:extLst>
          </p:cNvPr>
          <p:cNvSpPr txBox="1"/>
          <p:nvPr/>
        </p:nvSpPr>
        <p:spPr>
          <a:xfrm>
            <a:off x="189108" y="1147433"/>
            <a:ext cx="5732007" cy="1077218"/>
          </a:xfrm>
          <a:prstGeom prst="rect">
            <a:avLst/>
          </a:prstGeom>
          <a:noFill/>
        </p:spPr>
        <p:txBody>
          <a:bodyPr wrap="square">
            <a:spAutoFit/>
          </a:bodyPr>
          <a:lstStyle/>
          <a:p>
            <a:r>
              <a:rPr lang="vi-VN" sz="3200" b="1" i="0" dirty="0">
                <a:solidFill>
                  <a:srgbClr val="FF0000"/>
                </a:solidFill>
                <a:effectLst/>
                <a:latin typeface="+mj-lt"/>
              </a:rPr>
              <a:t>Em hãy quan sát các hình ảnh dưới đây và thảo luận</a:t>
            </a:r>
            <a:endParaRPr lang="en-US" sz="3200" b="1" dirty="0">
              <a:solidFill>
                <a:srgbClr val="FF0000"/>
              </a:solidFill>
              <a:latin typeface="+mj-lt"/>
            </a:endParaRPr>
          </a:p>
        </p:txBody>
      </p:sp>
      <p:sp>
        <p:nvSpPr>
          <p:cNvPr id="5" name="WordArt 5">
            <a:extLst>
              <a:ext uri="{FF2B5EF4-FFF2-40B4-BE49-F238E27FC236}">
                <a16:creationId xmlns:a16="http://schemas.microsoft.com/office/drawing/2014/main" xmlns="" id="{4E079DD7-E426-3FCC-826B-A9D27E909DD6}"/>
              </a:ext>
            </a:extLst>
          </p:cNvPr>
          <p:cNvSpPr>
            <a:spLocks noChangeArrowheads="1" noChangeShapeType="1" noTextEdit="1"/>
          </p:cNvSpPr>
          <p:nvPr/>
        </p:nvSpPr>
        <p:spPr bwMode="auto">
          <a:xfrm>
            <a:off x="189108" y="211234"/>
            <a:ext cx="6381297" cy="936199"/>
          </a:xfrm>
          <a:prstGeom prst="rect">
            <a:avLst/>
          </a:prstGeom>
        </p:spPr>
        <p:txBody>
          <a:bodyPr wrap="none" fromWordArt="1">
            <a:prstTxWarp prst="textPlain">
              <a:avLst>
                <a:gd name="adj" fmla="val 49706"/>
              </a:avLst>
            </a:prstTxWarp>
          </a:bodyPr>
          <a:lstStyle/>
          <a:p>
            <a:pPr algn="ctr" eaLnBrk="0" fontAlgn="base" hangingPunct="0">
              <a:spcBef>
                <a:spcPct val="0"/>
              </a:spcBef>
              <a:spcAft>
                <a:spcPct val="0"/>
              </a:spcAft>
              <a:defRPr/>
            </a:pPr>
            <a:r>
              <a:rPr lang="en-US" sz="3600" b="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Thảo</a:t>
            </a:r>
            <a:r>
              <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r>
              <a:rPr lang="en-US" sz="3600" b="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luận</a:t>
            </a:r>
            <a:r>
              <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r>
              <a:rPr lang="en-US" sz="3600" b="1" kern="10" dirty="0" err="1">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nhóm</a:t>
            </a:r>
            <a:r>
              <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r>
              <a:rPr lang="en-US" sz="3600" b="1" kern="10" dirty="0" err="1">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đôi</a:t>
            </a:r>
            <a:endPar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endParaRPr>
          </a:p>
        </p:txBody>
      </p:sp>
    </p:spTree>
    <p:extLst>
      <p:ext uri="{BB962C8B-B14F-4D97-AF65-F5344CB8AC3E}">
        <p14:creationId xmlns:p14="http://schemas.microsoft.com/office/powerpoint/2010/main" val="150576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xmlns="" id="{9179388E-5E30-4889-77FA-8670666E08CB}"/>
              </a:ext>
            </a:extLst>
          </p:cNvPr>
          <p:cNvSpPr/>
          <p:nvPr/>
        </p:nvSpPr>
        <p:spPr>
          <a:xfrm>
            <a:off x="2419003" y="194888"/>
            <a:ext cx="6888480" cy="130048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PHIẾU BÀI TẬP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(THẢO LUẬN NHÓM </a:t>
            </a:r>
            <a:r>
              <a:rPr kumimoji="0" lang="vi-VN"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ĐÔI</a:t>
            </a: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Times New Roman" pitchFamily="18" charset="0"/>
              </a:rPr>
              <a:t> </a:t>
            </a:r>
          </a:p>
        </p:txBody>
      </p:sp>
      <p:cxnSp>
        <p:nvCxnSpPr>
          <p:cNvPr id="5" name="Straight Arrow Connector 4">
            <a:extLst>
              <a:ext uri="{FF2B5EF4-FFF2-40B4-BE49-F238E27FC236}">
                <a16:creationId xmlns:a16="http://schemas.microsoft.com/office/drawing/2014/main" xmlns="" id="{9439B5BC-0743-5BB1-589D-E75C922110F0}"/>
              </a:ext>
            </a:extLst>
          </p:cNvPr>
          <p:cNvCxnSpPr>
            <a:cxnSpLocks/>
          </p:cNvCxnSpPr>
          <p:nvPr/>
        </p:nvCxnSpPr>
        <p:spPr>
          <a:xfrm>
            <a:off x="6259483" y="1485208"/>
            <a:ext cx="3728720" cy="731520"/>
          </a:xfrm>
          <a:prstGeom prst="straightConnector1">
            <a:avLst/>
          </a:prstGeom>
          <a:noFill/>
          <a:ln w="28575" cap="flat" cmpd="sng" algn="ctr">
            <a:solidFill>
              <a:srgbClr val="FF9933"/>
            </a:solidFill>
            <a:prstDash val="solid"/>
            <a:miter lim="800000"/>
            <a:tailEnd type="triangle"/>
          </a:ln>
          <a:effectLst/>
        </p:spPr>
      </p:cxnSp>
      <p:sp>
        <p:nvSpPr>
          <p:cNvPr id="6" name="Rectangle: Rounded Corners 13">
            <a:extLst>
              <a:ext uri="{FF2B5EF4-FFF2-40B4-BE49-F238E27FC236}">
                <a16:creationId xmlns:a16="http://schemas.microsoft.com/office/drawing/2014/main" xmlns="" id="{3F584D8C-08A7-C58B-2E92-99D086B136E7}"/>
              </a:ext>
            </a:extLst>
          </p:cNvPr>
          <p:cNvSpPr/>
          <p:nvPr/>
        </p:nvSpPr>
        <p:spPr>
          <a:xfrm>
            <a:off x="397177" y="2186247"/>
            <a:ext cx="5535339" cy="1838960"/>
          </a:xfrm>
          <a:prstGeom prst="roundRect">
            <a:avLst/>
          </a:prstGeom>
          <a:solidFill>
            <a:srgbClr val="CCFFCC"/>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sng" strike="noStrike" kern="0" cap="none" spc="0" normalizeH="0" baseline="0" noProof="0" dirty="0" err="1">
                <a:ln>
                  <a:noFill/>
                </a:ln>
                <a:solidFill>
                  <a:prstClr val="black"/>
                </a:solidFill>
                <a:effectLst/>
                <a:uLnTx/>
                <a:uFillTx/>
                <a:latin typeface="#9Slide05 Fourth Medium" panose="00000600000000000000" pitchFamily="2" charset="0"/>
                <a:ea typeface="+mn-ea"/>
                <a:cs typeface="Times New Roman" pitchFamily="18" charset="0"/>
              </a:rPr>
              <a:t>Câu</a:t>
            </a:r>
            <a:r>
              <a:rPr kumimoji="0" lang="en-US" sz="2800" b="0" i="0" u="sng"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1</a:t>
            </a:r>
            <a:r>
              <a:rPr kumimoji="0" lang="en-US" sz="2800" b="1" i="0" u="none"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Em</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hãy</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liên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kết</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các</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hình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ảnh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thành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một</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câu</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chuyện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nói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về</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mối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quan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hệ</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trong</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gia</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đình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và</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vai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trò</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của</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gia</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đình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đối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với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mỗi</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thành</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 </a:t>
            </a:r>
            <a:r>
              <a:rPr kumimoji="0" lang="en-US" sz="2800" b="0" i="0" u="none" strike="noStrike" kern="0" cap="none" spc="0" normalizeH="0" baseline="0" noProof="0" dirty="0" err="1">
                <a:ln>
                  <a:noFill/>
                </a:ln>
                <a:solidFill>
                  <a:srgbClr val="000000"/>
                </a:solidFill>
                <a:effectLst/>
                <a:uLnTx/>
                <a:uFillTx/>
                <a:latin typeface="#9Slide05 Fourth Medium" panose="00000600000000000000" pitchFamily="2" charset="0"/>
                <a:ea typeface="+mn-ea"/>
                <a:cs typeface="+mn-cs"/>
              </a:rPr>
              <a:t>viên</a:t>
            </a:r>
            <a:r>
              <a:rPr kumimoji="0" lang="en-US" sz="2800" b="0" i="0" u="none" strike="noStrike" kern="0" cap="none" spc="0" normalizeH="0" baseline="0" noProof="0" dirty="0">
                <a:ln>
                  <a:noFill/>
                </a:ln>
                <a:solidFill>
                  <a:srgbClr val="000000"/>
                </a:solidFill>
                <a:effectLst/>
                <a:uLnTx/>
                <a:uFillTx/>
                <a:latin typeface="#9Slide05 Fourth Medium" panose="00000600000000000000" pitchFamily="2" charset="0"/>
                <a:ea typeface="+mn-ea"/>
                <a:cs typeface="+mn-cs"/>
              </a:rPr>
              <a:t>.</a:t>
            </a:r>
            <a:r>
              <a:rPr kumimoji="0" lang="en-US" sz="2800" b="0" i="0" u="none" strike="noStrike" kern="0" cap="none" spc="0" normalizeH="0" baseline="0" noProof="0" dirty="0">
                <a:ln>
                  <a:noFill/>
                </a:ln>
                <a:solidFill>
                  <a:prstClr val="black">
                    <a:lumMod val="95000"/>
                    <a:lumOff val="5000"/>
                  </a:prstClr>
                </a:solidFill>
                <a:effectLst/>
                <a:uLnTx/>
                <a:uFillTx/>
                <a:latin typeface="#9Slide05 Fourth Medium" panose="00000600000000000000" pitchFamily="2" charset="0"/>
                <a:ea typeface="+mn-ea"/>
                <a:cs typeface="+mn-cs"/>
              </a:rPr>
              <a:t>?  </a:t>
            </a:r>
          </a:p>
        </p:txBody>
      </p:sp>
      <p:sp>
        <p:nvSpPr>
          <p:cNvPr id="7" name="Rectangle: Rounded Corners 15">
            <a:extLst>
              <a:ext uri="{FF2B5EF4-FFF2-40B4-BE49-F238E27FC236}">
                <a16:creationId xmlns:a16="http://schemas.microsoft.com/office/drawing/2014/main" xmlns="" id="{55342C9A-14BD-7214-8C33-CA692CCDABB4}"/>
              </a:ext>
            </a:extLst>
          </p:cNvPr>
          <p:cNvSpPr/>
          <p:nvPr/>
        </p:nvSpPr>
        <p:spPr>
          <a:xfrm>
            <a:off x="7480103" y="2342044"/>
            <a:ext cx="4453778" cy="1636253"/>
          </a:xfrm>
          <a:prstGeom prst="roundRect">
            <a:avLst/>
          </a:prstGeom>
          <a:solidFill>
            <a:srgbClr val="CCFFCC"/>
          </a:solidFill>
          <a:ln w="12700" cap="flat" cmpd="sng" algn="ctr">
            <a:solidFill>
              <a:srgbClr val="4472C4">
                <a:shade val="50000"/>
              </a:srgbClr>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9Slide05 Brannboll Ny" panose="02000000000000000000" pitchFamily="2" charset="0"/>
              <a:ea typeface="Times New Roman" panose="02020603050405020304" pitchFamily="18"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sng" strike="noStrike" kern="0" cap="none" spc="0" normalizeH="0" baseline="0" noProof="0" dirty="0" err="1">
                <a:ln>
                  <a:noFill/>
                </a:ln>
                <a:solidFill>
                  <a:prstClr val="black"/>
                </a:solidFill>
                <a:effectLst/>
                <a:uLnTx/>
                <a:uFillTx/>
                <a:latin typeface="#9Slide05 Fourth Medium" panose="00000600000000000000" pitchFamily="2" charset="0"/>
                <a:ea typeface="+mn-ea"/>
                <a:cs typeface="Times New Roman" pitchFamily="18" charset="0"/>
              </a:rPr>
              <a:t>Câu</a:t>
            </a:r>
            <a:r>
              <a:rPr kumimoji="0" lang="en-US" sz="2800" b="0" i="0" u="sng"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2</a:t>
            </a:r>
            <a:r>
              <a:rPr kumimoji="0" lang="en-US" sz="2800" b="0" i="0" u="none" strike="noStrike" kern="0" cap="none" spc="0" normalizeH="0" baseline="0" noProof="0" dirty="0">
                <a:ln>
                  <a:noFill/>
                </a:ln>
                <a:solidFill>
                  <a:prstClr val="black"/>
                </a:solidFill>
                <a:effectLst/>
                <a:uLnTx/>
                <a:uFillTx/>
                <a:latin typeface="#9Slide05 Fourth Medium" panose="00000600000000000000" pitchFamily="2" charset="0"/>
                <a:ea typeface="+mn-ea"/>
                <a:cs typeface="Times New Roman" pitchFamily="18" charset="0"/>
              </a:rPr>
              <a:t>: </a:t>
            </a:r>
            <a:r>
              <a:rPr kumimoji="0" lang="vi-VN" sz="2800" b="0" i="0" u="none" strike="noStrike" kern="0" cap="none" spc="0" normalizeH="0" baseline="0" noProof="0" dirty="0">
                <a:ln>
                  <a:noFill/>
                </a:ln>
                <a:solidFill>
                  <a:prstClr val="black"/>
                </a:solidFill>
                <a:effectLst/>
                <a:uLnTx/>
                <a:uFillTx/>
                <a:latin typeface="#9Slide05 Fourth Medium" panose="00000600000000000000" pitchFamily="2" charset="0"/>
                <a:ea typeface="+mn-ea"/>
                <a:cs typeface="+mn-cs"/>
              </a:rPr>
              <a:t>Theo em, gia đình là gì? Gia đình có vai trò như thế nào đối với mỗi người?</a:t>
            </a:r>
            <a:endParaRPr kumimoji="0" lang="en-US" sz="2800" b="0" i="0" u="none" strike="noStrike" kern="0" cap="none" spc="0" normalizeH="0" baseline="0" noProof="0" dirty="0">
              <a:ln>
                <a:noFill/>
              </a:ln>
              <a:solidFill>
                <a:prstClr val="black"/>
              </a:solidFill>
              <a:effectLst/>
              <a:uLnTx/>
              <a:uFillTx/>
              <a:latin typeface="#9Slide05 Fourth Medium" panose="00000600000000000000" pitchFamily="2" charset="0"/>
              <a:ea typeface="Times New Roman" panose="02020603050405020304" pitchFamily="18" charset="0"/>
              <a:cs typeface="+mn-cs"/>
            </a:endParaRPr>
          </a:p>
        </p:txBody>
      </p:sp>
      <p:sp>
        <p:nvSpPr>
          <p:cNvPr id="8" name="Rectangle: Rounded Corners 23">
            <a:extLst>
              <a:ext uri="{FF2B5EF4-FFF2-40B4-BE49-F238E27FC236}">
                <a16:creationId xmlns:a16="http://schemas.microsoft.com/office/drawing/2014/main" xmlns="" id="{152CF6B5-7D30-64F6-EE36-F8EE5BE254A1}"/>
              </a:ext>
            </a:extLst>
          </p:cNvPr>
          <p:cNvSpPr/>
          <p:nvPr/>
        </p:nvSpPr>
        <p:spPr>
          <a:xfrm>
            <a:off x="715585" y="4629728"/>
            <a:ext cx="5380411" cy="2122054"/>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p>
        </p:txBody>
      </p:sp>
      <p:sp>
        <p:nvSpPr>
          <p:cNvPr id="9" name="Rectangle: Rounded Corners 25">
            <a:extLst>
              <a:ext uri="{FF2B5EF4-FFF2-40B4-BE49-F238E27FC236}">
                <a16:creationId xmlns:a16="http://schemas.microsoft.com/office/drawing/2014/main" xmlns="" id="{17C2E4E2-B928-977A-2389-086C5ADF6176}"/>
              </a:ext>
            </a:extLst>
          </p:cNvPr>
          <p:cNvSpPr/>
          <p:nvPr/>
        </p:nvSpPr>
        <p:spPr>
          <a:xfrm>
            <a:off x="6811581" y="4821083"/>
            <a:ext cx="5270888" cy="1818639"/>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1"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cxnSp>
        <p:nvCxnSpPr>
          <p:cNvPr id="10" name="Straight Arrow Connector 9">
            <a:extLst>
              <a:ext uri="{FF2B5EF4-FFF2-40B4-BE49-F238E27FC236}">
                <a16:creationId xmlns:a16="http://schemas.microsoft.com/office/drawing/2014/main" xmlns="" id="{0BD8EF19-C0B4-E8E2-085D-789E82E463E2}"/>
              </a:ext>
            </a:extLst>
          </p:cNvPr>
          <p:cNvCxnSpPr>
            <a:cxnSpLocks/>
          </p:cNvCxnSpPr>
          <p:nvPr/>
        </p:nvCxnSpPr>
        <p:spPr>
          <a:xfrm flipH="1">
            <a:off x="2919384" y="1485208"/>
            <a:ext cx="3378200" cy="660400"/>
          </a:xfrm>
          <a:prstGeom prst="straightConnector1">
            <a:avLst/>
          </a:prstGeom>
          <a:noFill/>
          <a:ln w="28575" cap="flat" cmpd="sng" algn="ctr">
            <a:solidFill>
              <a:srgbClr val="FF9933"/>
            </a:solidFill>
            <a:prstDash val="solid"/>
            <a:miter lim="800000"/>
            <a:tailEnd type="triangle"/>
          </a:ln>
          <a:effectLst/>
        </p:spPr>
      </p:cxnSp>
      <p:cxnSp>
        <p:nvCxnSpPr>
          <p:cNvPr id="11" name="Straight Connector 10">
            <a:extLst>
              <a:ext uri="{FF2B5EF4-FFF2-40B4-BE49-F238E27FC236}">
                <a16:creationId xmlns:a16="http://schemas.microsoft.com/office/drawing/2014/main" xmlns="" id="{93FB6F63-3568-9D82-0583-E32F2B215A2C}"/>
              </a:ext>
            </a:extLst>
          </p:cNvPr>
          <p:cNvCxnSpPr>
            <a:cxnSpLocks/>
          </p:cNvCxnSpPr>
          <p:nvPr/>
        </p:nvCxnSpPr>
        <p:spPr>
          <a:xfrm>
            <a:off x="2660303" y="3959168"/>
            <a:ext cx="0" cy="670559"/>
          </a:xfrm>
          <a:prstGeom prst="line">
            <a:avLst/>
          </a:prstGeom>
          <a:noFill/>
          <a:ln w="28575" cap="flat" cmpd="sng" algn="ctr">
            <a:solidFill>
              <a:srgbClr val="ED7D31"/>
            </a:solidFill>
            <a:prstDash val="dash"/>
            <a:round/>
            <a:headEnd type="none" w="med" len="med"/>
            <a:tailEnd type="none" w="med" len="med"/>
          </a:ln>
          <a:effectLst/>
        </p:spPr>
      </p:cxnSp>
      <p:cxnSp>
        <p:nvCxnSpPr>
          <p:cNvPr id="12" name="Straight Connector 11">
            <a:extLst>
              <a:ext uri="{FF2B5EF4-FFF2-40B4-BE49-F238E27FC236}">
                <a16:creationId xmlns:a16="http://schemas.microsoft.com/office/drawing/2014/main" xmlns="" id="{40A66764-D409-F398-0DD8-3D1F10594C90}"/>
              </a:ext>
            </a:extLst>
          </p:cNvPr>
          <p:cNvCxnSpPr>
            <a:cxnSpLocks/>
          </p:cNvCxnSpPr>
          <p:nvPr/>
        </p:nvCxnSpPr>
        <p:spPr>
          <a:xfrm>
            <a:off x="10052974" y="4025207"/>
            <a:ext cx="0" cy="670559"/>
          </a:xfrm>
          <a:prstGeom prst="line">
            <a:avLst/>
          </a:prstGeom>
          <a:noFill/>
          <a:ln w="28575" cap="flat" cmpd="sng" algn="ctr">
            <a:solidFill>
              <a:srgbClr val="ED7D31"/>
            </a:solidFill>
            <a:prstDash val="dash"/>
            <a:round/>
            <a:headEnd type="none" w="med" len="med"/>
            <a:tailEnd type="none" w="med" len="med"/>
          </a:ln>
          <a:effectLst/>
        </p:spPr>
      </p:cxnSp>
      <p:pic>
        <p:nvPicPr>
          <p:cNvPr id="13" name="Shape 1">
            <a:extLst>
              <a:ext uri="{FF2B5EF4-FFF2-40B4-BE49-F238E27FC236}">
                <a16:creationId xmlns:a16="http://schemas.microsoft.com/office/drawing/2014/main" xmlns="" id="{87CF1ECE-70EB-F884-4493-4D6D6DE6C8CC}"/>
              </a:ext>
            </a:extLst>
          </p:cNvPr>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95144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28600" y="2202177"/>
          <a:ext cx="11734800" cy="4626584"/>
        </p:xfrm>
        <a:graphic>
          <a:graphicData uri="http://schemas.openxmlformats.org/drawingml/2006/table">
            <a:tbl>
              <a:tblPr firstRow="1" firstCol="1" bandRow="1"/>
              <a:tblGrid>
                <a:gridCol w="2520226">
                  <a:extLst>
                    <a:ext uri="{9D8B030D-6E8A-4147-A177-3AD203B41FA5}">
                      <a16:colId xmlns:a16="http://schemas.microsoft.com/office/drawing/2014/main" xmlns="" val="20000"/>
                    </a:ext>
                  </a:extLst>
                </a:gridCol>
                <a:gridCol w="9214574">
                  <a:extLst>
                    <a:ext uri="{9D8B030D-6E8A-4147-A177-3AD203B41FA5}">
                      <a16:colId xmlns:a16="http://schemas.microsoft.com/office/drawing/2014/main" xmlns="" val="20001"/>
                    </a:ext>
                  </a:extLst>
                </a:gridCol>
              </a:tblGrid>
              <a:tr h="1695520">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“Think</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độc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lập</a:t>
                      </a:r>
                      <a:r>
                        <a:rPr lang="vi-VN" sz="3200" dirty="0">
                          <a:solidFill>
                            <a:srgbClr val="000000"/>
                          </a:solidFill>
                          <a:effectLst/>
                          <a:latin typeface="#9Slide05 Brannboll Ny" panose="02000000000000000000" pitchFamily="2" charset="0"/>
                          <a:ea typeface="DengXian"/>
                        </a:rPr>
                        <a:t> và hoàn thành phiếu bài tập</a:t>
                      </a:r>
                      <a:endParaRPr lang="en-US" sz="3200" b="0" i="0" kern="1200" dirty="0">
                        <a:solidFill>
                          <a:schemeClr val="tx1"/>
                        </a:solidFill>
                        <a:effectLst/>
                        <a:latin typeface="#9Slide05 Brannboll Ny" panose="02000000000000000000" pitchFamily="2"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0"/>
                  </a:ext>
                </a:extLst>
              </a:tr>
              <a:tr h="1105119">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cặp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đôi</a:t>
                      </a:r>
                      <a:r>
                        <a:rPr lang="en-US" sz="3200" b="1" dirty="0">
                          <a:solidFill>
                            <a:srgbClr val="FF0000"/>
                          </a:solidFill>
                          <a:effectLst/>
                          <a:latin typeface="#9Slide05 Brannboll Ny" panose="02000000000000000000" pitchFamily="2" charset="0"/>
                          <a:ea typeface="DengXian"/>
                        </a:rPr>
                        <a:t> “Pair”: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với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bạn</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của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mình</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1"/>
                  </a:ext>
                </a:extLst>
              </a:tr>
              <a:tr h="1825945">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trình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bày</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trước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lớp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“Share”: </a:t>
                      </a:r>
                      <a:r>
                        <a:rPr lang="en-US" sz="3200" dirty="0">
                          <a:solidFill>
                            <a:srgbClr val="000000"/>
                          </a:solidFill>
                          <a:effectLst/>
                          <a:latin typeface="#9Slide05 Brannboll Ny" panose="02000000000000000000" pitchFamily="2" charset="0"/>
                          <a:ea typeface="DengXian"/>
                        </a:rPr>
                        <a:t>Chia </a:t>
                      </a:r>
                      <a:r>
                        <a:rPr lang="en-US" sz="3200" dirty="0" err="1">
                          <a:solidFill>
                            <a:srgbClr val="000000"/>
                          </a:solidFill>
                          <a:effectLst/>
                          <a:latin typeface="#9Slide05 Brannboll Ny" panose="02000000000000000000" pitchFamily="2" charset="0"/>
                          <a:ea typeface="DengXian"/>
                        </a:rPr>
                        <a:t>sẻ</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những</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điều</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vừa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về</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phiếu</a:t>
                      </a:r>
                      <a:r>
                        <a:rPr lang="en-US" sz="3200" dirty="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bài tập </a:t>
                      </a:r>
                      <a:r>
                        <a:rPr lang="en-US" sz="3200" dirty="0" err="1">
                          <a:solidFill>
                            <a:srgbClr val="000000"/>
                          </a:solidFill>
                          <a:effectLst/>
                          <a:latin typeface="#9Slide05 Brannboll Ny" panose="02000000000000000000" pitchFamily="2" charset="0"/>
                          <a:ea typeface="DengXian"/>
                        </a:rPr>
                        <a:t>trước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lớp</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9Slide05 Brannboll Ny" panose="02000000000000000000" pitchFamily="2" charset="0"/>
                          <a:ea typeface="DengXian"/>
                        </a:rPr>
                        <a:t> </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2"/>
                  </a:ext>
                </a:extLst>
              </a:tr>
            </a:tbl>
          </a:graphicData>
        </a:graphic>
      </p:graphicFrame>
      <p:pic>
        <p:nvPicPr>
          <p:cNvPr id="10" name="Picture 9" descr="Think, Pair, Share – phương pháp học tốt cho nhóm trẻ - CTH EDU"/>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1510" y="0"/>
            <a:ext cx="3324357" cy="2202178"/>
          </a:xfrm>
          <a:prstGeom prst="rect">
            <a:avLst/>
          </a:prstGeom>
          <a:noFill/>
          <a:ln>
            <a:noFill/>
          </a:ln>
        </p:spPr>
      </p:pic>
      <p:grpSp>
        <p:nvGrpSpPr>
          <p:cNvPr id="15" name="Group 14"/>
          <p:cNvGrpSpPr/>
          <p:nvPr/>
        </p:nvGrpSpPr>
        <p:grpSpPr>
          <a:xfrm rot="198028">
            <a:off x="3129280" y="-151836"/>
            <a:ext cx="8001285" cy="1402334"/>
            <a:chOff x="5855626" y="-119829"/>
            <a:chExt cx="5927300" cy="3556577"/>
          </a:xfrm>
        </p:grpSpPr>
        <p:sp>
          <p:nvSpPr>
            <p:cNvPr id="16" name="Rectangle 15"/>
            <p:cNvSpPr/>
            <p:nvPr/>
          </p:nvSpPr>
          <p:spPr>
            <a:xfrm rot="21415615">
              <a:off x="6017340" y="626201"/>
              <a:ext cx="5027723" cy="2810547"/>
            </a:xfrm>
            <a:prstGeom prst="rect">
              <a:avLst/>
            </a:prstGeom>
            <a:noFill/>
            <a:ln w="57150" cap="flat" cmpd="sng" algn="ctr">
              <a:solidFill>
                <a:srgbClr val="AFC98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rotWithShape="1">
            <a:blip r:embed="rId4">
              <a:extLst>
                <a:ext uri="{BEBA8EAE-BF5A-486C-A8C5-ECC9F3942E4B}">
                  <a14:imgProps xmlns:a14="http://schemas.microsoft.com/office/drawing/2010/main">
                    <a14:imgLayer r:embed="rId5">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20" name="Picture 12"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b="67768"/>
          <a:stretch/>
        </p:blipFill>
        <p:spPr bwMode="auto">
          <a:xfrm>
            <a:off x="393446" y="2780676"/>
            <a:ext cx="2208127"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35388" b="29105"/>
          <a:stretch/>
        </p:blipFill>
        <p:spPr bwMode="auto">
          <a:xfrm>
            <a:off x="393446" y="3959289"/>
            <a:ext cx="2208127" cy="8598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69639"/>
          <a:stretch/>
        </p:blipFill>
        <p:spPr bwMode="auto">
          <a:xfrm>
            <a:off x="306472" y="5375988"/>
            <a:ext cx="2084491" cy="137426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B443BA95-8540-45D8-BD8D-C331960A9503}"/>
              </a:ext>
            </a:extLst>
          </p:cNvPr>
          <p:cNvSpPr txBox="1"/>
          <p:nvPr/>
        </p:nvSpPr>
        <p:spPr>
          <a:xfrm>
            <a:off x="3886382" y="1408736"/>
            <a:ext cx="679128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9Slide05 Brannboll Ny" panose="02000000000000000000" pitchFamily="2" charset="0"/>
                <a:ea typeface="DengXian"/>
                <a:cs typeface="+mn-cs"/>
              </a:rPr>
              <a:t>Nhiệm vụ: Hoàn thành phiếu bài tập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8" name="Shape 1">
            <a:extLst>
              <a:ext uri="{FF2B5EF4-FFF2-40B4-BE49-F238E27FC236}">
                <a16:creationId xmlns:a16="http://schemas.microsoft.com/office/drawing/2014/main" xmlns="" id="{832060D1-9B8D-4E22-95C7-1E16848B44ED}"/>
              </a:ext>
            </a:extLst>
          </p:cNvPr>
          <p:cNvPicPr/>
          <p:nvPr/>
        </p:nvPicPr>
        <p:blipFill>
          <a:blip r:embed="rId7"/>
          <a:stretch/>
        </p:blipFill>
        <p:spPr>
          <a:xfrm>
            <a:off x="11033760" y="0"/>
            <a:ext cx="1158240" cy="1048385"/>
          </a:xfrm>
          <a:prstGeom prst="rect">
            <a:avLst/>
          </a:prstGeom>
          <a:noFill/>
          <a:ln>
            <a:noFill/>
          </a:ln>
        </p:spPr>
      </p:pic>
      <p:sp>
        <p:nvSpPr>
          <p:cNvPr id="2" name="WordArt 5">
            <a:extLst>
              <a:ext uri="{FF2B5EF4-FFF2-40B4-BE49-F238E27FC236}">
                <a16:creationId xmlns:a16="http://schemas.microsoft.com/office/drawing/2014/main" xmlns="" id="{06898AD1-A52B-849E-52B4-B4EDD13FDC49}"/>
              </a:ext>
            </a:extLst>
          </p:cNvPr>
          <p:cNvSpPr>
            <a:spLocks noChangeArrowheads="1" noChangeShapeType="1" noTextEdit="1"/>
          </p:cNvSpPr>
          <p:nvPr/>
        </p:nvSpPr>
        <p:spPr bwMode="auto">
          <a:xfrm>
            <a:off x="3603429" y="312357"/>
            <a:ext cx="6381297" cy="936199"/>
          </a:xfrm>
          <a:prstGeom prst="rect">
            <a:avLst/>
          </a:prstGeom>
        </p:spPr>
        <p:txBody>
          <a:bodyPr wrap="none" fromWordArt="1">
            <a:prstTxWarp prst="textPlain">
              <a:avLst>
                <a:gd name="adj" fmla="val 4970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Thảo</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luận</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nhóm</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đôi</a:t>
            </a:r>
            <a:endPar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endParaRPr>
          </a:p>
        </p:txBody>
      </p:sp>
    </p:spTree>
    <p:extLst>
      <p:ext uri="{BB962C8B-B14F-4D97-AF65-F5344CB8AC3E}">
        <p14:creationId xmlns:p14="http://schemas.microsoft.com/office/powerpoint/2010/main" val="122702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par>
                                <p:cTn id="27" presetID="16" presetClass="entr" presetSubtype="21"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16" presetClass="entr" presetSubtype="21"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par>
                                <p:cTn id="33" presetID="16" presetClass="entr" presetSubtype="21"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par>
                                <p:cTn id="36" presetID="42" presetClass="entr" presetSubtype="0"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1996</TotalTime>
  <Words>2813</Words>
  <Application>Microsoft Office PowerPoint</Application>
  <PresentationFormat>Widescreen</PresentationFormat>
  <Paragraphs>239</Paragraphs>
  <Slides>39</Slides>
  <Notes>0</Notes>
  <HiddenSlides>0</HiddenSlides>
  <MMClips>2</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39</vt:i4>
      </vt:variant>
    </vt:vector>
  </HeadingPairs>
  <TitlesOfParts>
    <vt:vector size="58" baseType="lpstr">
      <vt:lpstr>微软雅黑</vt:lpstr>
      <vt:lpstr>SimSun</vt:lpstr>
      <vt:lpstr>#9Slide03 AmpleSoft Bold</vt:lpstr>
      <vt:lpstr>#9Slide05 Brannboll Ny</vt:lpstr>
      <vt:lpstr>#9Slide05 Fourth Medium</vt:lpstr>
      <vt:lpstr>#9Slide07 Marbelia Regular</vt:lpstr>
      <vt:lpstr>Arial</vt:lpstr>
      <vt:lpstr>Calibri</vt:lpstr>
      <vt:lpstr>Calibri Light</vt:lpstr>
      <vt:lpstr>DengXian</vt:lpstr>
      <vt:lpstr>inpin heiti</vt:lpstr>
      <vt:lpstr>Rockwell</vt:lpstr>
      <vt:lpstr>SVN-Vanilla Daisy Pro</vt:lpstr>
      <vt:lpstr>Times New Roman</vt:lpstr>
      <vt:lpstr>Verdana</vt:lpstr>
      <vt:lpstr>Wingdings</vt:lpstr>
      <vt:lpstr>方正静蕾简体</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Thị Ánh Tuyết</dc:creator>
  <cp:lastModifiedBy>Asus</cp:lastModifiedBy>
  <cp:revision>96</cp:revision>
  <dcterms:created xsi:type="dcterms:W3CDTF">2022-08-23T15:38:25Z</dcterms:created>
  <dcterms:modified xsi:type="dcterms:W3CDTF">2024-02-19T01:54:21Z</dcterms:modified>
</cp:coreProperties>
</file>