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  <p:sldMasterId id="2147483672" r:id="rId3"/>
  </p:sldMasterIdLst>
  <p:notesMasterIdLst>
    <p:notesMasterId r:id="rId38"/>
  </p:notesMasterIdLst>
  <p:sldIdLst>
    <p:sldId id="257" r:id="rId4"/>
    <p:sldId id="256" r:id="rId5"/>
    <p:sldId id="260" r:id="rId6"/>
    <p:sldId id="264" r:id="rId7"/>
    <p:sldId id="290" r:id="rId8"/>
    <p:sldId id="259" r:id="rId9"/>
    <p:sldId id="306" r:id="rId10"/>
    <p:sldId id="261" r:id="rId11"/>
    <p:sldId id="311" r:id="rId12"/>
    <p:sldId id="263" r:id="rId13"/>
    <p:sldId id="274" r:id="rId14"/>
    <p:sldId id="291" r:id="rId15"/>
    <p:sldId id="292" r:id="rId16"/>
    <p:sldId id="309" r:id="rId17"/>
    <p:sldId id="294" r:id="rId18"/>
    <p:sldId id="265" r:id="rId19"/>
    <p:sldId id="307" r:id="rId20"/>
    <p:sldId id="295" r:id="rId21"/>
    <p:sldId id="296" r:id="rId22"/>
    <p:sldId id="305" r:id="rId23"/>
    <p:sldId id="308" r:id="rId24"/>
    <p:sldId id="276" r:id="rId25"/>
    <p:sldId id="299" r:id="rId26"/>
    <p:sldId id="282" r:id="rId27"/>
    <p:sldId id="300" r:id="rId28"/>
    <p:sldId id="310" r:id="rId29"/>
    <p:sldId id="301" r:id="rId30"/>
    <p:sldId id="272" r:id="rId31"/>
    <p:sldId id="304" r:id="rId32"/>
    <p:sldId id="286" r:id="rId33"/>
    <p:sldId id="287" r:id="rId34"/>
    <p:sldId id="288" r:id="rId35"/>
    <p:sldId id="289" r:id="rId36"/>
    <p:sldId id="267" r:id="rId37"/>
  </p:sldIdLst>
  <p:sldSz cx="18288000" cy="10287000"/>
  <p:notesSz cx="6858000" cy="9144000"/>
  <p:embeddedFontLst>
    <p:embeddedFont>
      <p:font typeface="Cambria Math" panose="02040503050406030204" pitchFamily="18" charset="0"/>
      <p:regular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DA8E"/>
    <a:srgbClr val="00B0F0"/>
    <a:srgbClr val="FFFBD5"/>
    <a:srgbClr val="C7C5AC"/>
    <a:srgbClr val="FDF9DE"/>
    <a:srgbClr val="554F31"/>
    <a:srgbClr val="CCFF99"/>
    <a:srgbClr val="CCFF66"/>
    <a:srgbClr val="CCFF33"/>
    <a:srgbClr val="F8F3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186" autoAdjust="0"/>
  </p:normalViewPr>
  <p:slideViewPr>
    <p:cSldViewPr>
      <p:cViewPr varScale="1">
        <p:scale>
          <a:sx n="35" d="100"/>
          <a:sy n="35" d="100"/>
        </p:scale>
        <p:origin x="78" y="1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font" Target="fonts/font1.fntdata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font" Target="fonts/font4.fntdata"/><Relationship Id="rId47" Type="http://schemas.openxmlformats.org/officeDocument/2006/relationships/tableStyles" Target="tableStyles.xml"/><Relationship Id="rId63" Type="http://schemas.microsoft.com/office/2016/11/relationships/changesInfo" Target="changesInfos/changesInfo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font" Target="fonts/font2.fntdata"/><Relationship Id="rId45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font" Target="fonts/font5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46" Type="http://schemas.openxmlformats.org/officeDocument/2006/relationships/theme" Target="theme/theme1.xml"/><Relationship Id="rId20" Type="http://schemas.openxmlformats.org/officeDocument/2006/relationships/slide" Target="slides/slide17.xml"/><Relationship Id="rId41" Type="http://schemas.openxmlformats.org/officeDocument/2006/relationships/font" Target="fonts/font3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ung Hoang" userId="fe6f18587968aded" providerId="LiveId" clId="{FD114ECA-7E2B-4114-9C33-0A1F5544167A}"/>
    <pc:docChg chg="undo custSel addSld delSld modSld sldOrd">
      <pc:chgData name="Tung Hoang" userId="fe6f18587968aded" providerId="LiveId" clId="{FD114ECA-7E2B-4114-9C33-0A1F5544167A}" dt="2021-10-01T16:25:18.609" v="8274" actId="14100"/>
      <pc:docMkLst>
        <pc:docMk/>
      </pc:docMkLst>
      <pc:sldChg chg="modSp mod">
        <pc:chgData name="Tung Hoang" userId="fe6f18587968aded" providerId="LiveId" clId="{FD114ECA-7E2B-4114-9C33-0A1F5544167A}" dt="2021-09-30T14:43:44.449" v="1823" actId="20577"/>
        <pc:sldMkLst>
          <pc:docMk/>
          <pc:sldMk cId="0" sldId="256"/>
        </pc:sldMkLst>
        <pc:spChg chg="mod">
          <ac:chgData name="Tung Hoang" userId="fe6f18587968aded" providerId="LiveId" clId="{FD114ECA-7E2B-4114-9C33-0A1F5544167A}" dt="2021-09-29T07:31:27.019" v="4" actId="20577"/>
          <ac:spMkLst>
            <pc:docMk/>
            <pc:sldMk cId="0" sldId="256"/>
            <ac:spMk id="10" creationId="{00000000-0000-0000-0000-000000000000}"/>
          </ac:spMkLst>
        </pc:spChg>
        <pc:spChg chg="mod">
          <ac:chgData name="Tung Hoang" userId="fe6f18587968aded" providerId="LiveId" clId="{FD114ECA-7E2B-4114-9C33-0A1F5544167A}" dt="2021-09-30T14:43:44.449" v="1823" actId="20577"/>
          <ac:spMkLst>
            <pc:docMk/>
            <pc:sldMk cId="0" sldId="256"/>
            <ac:spMk id="11" creationId="{00000000-0000-0000-0000-000000000000}"/>
          </ac:spMkLst>
        </pc:spChg>
      </pc:sldChg>
      <pc:sldChg chg="del ord">
        <pc:chgData name="Tung Hoang" userId="fe6f18587968aded" providerId="LiveId" clId="{FD114ECA-7E2B-4114-9C33-0A1F5544167A}" dt="2021-09-30T18:05:01.969" v="5222" actId="47"/>
        <pc:sldMkLst>
          <pc:docMk/>
          <pc:sldMk cId="0" sldId="258"/>
        </pc:sldMkLst>
      </pc:sldChg>
      <pc:sldChg chg="addSp delSp modSp mod setBg delAnim modAnim">
        <pc:chgData name="Tung Hoang" userId="fe6f18587968aded" providerId="LiveId" clId="{FD114ECA-7E2B-4114-9C33-0A1F5544167A}" dt="2021-09-30T14:54:21.467" v="1827"/>
        <pc:sldMkLst>
          <pc:docMk/>
          <pc:sldMk cId="0" sldId="259"/>
        </pc:sldMkLst>
        <pc:spChg chg="add del mod">
          <ac:chgData name="Tung Hoang" userId="fe6f18587968aded" providerId="LiveId" clId="{FD114ECA-7E2B-4114-9C33-0A1F5544167A}" dt="2021-09-29T07:57:55.750" v="646" actId="478"/>
          <ac:spMkLst>
            <pc:docMk/>
            <pc:sldMk cId="0" sldId="259"/>
            <ac:spMk id="4" creationId="{A5FCF508-F04C-4732-841A-4E869F21EC57}"/>
          </ac:spMkLst>
        </pc:spChg>
        <pc:spChg chg="add mod">
          <ac:chgData name="Tung Hoang" userId="fe6f18587968aded" providerId="LiveId" clId="{FD114ECA-7E2B-4114-9C33-0A1F5544167A}" dt="2021-09-29T10:10:18.564" v="1798" actId="14100"/>
          <ac:spMkLst>
            <pc:docMk/>
            <pc:sldMk cId="0" sldId="259"/>
            <ac:spMk id="5" creationId="{2555EEDB-96C4-42CE-9DA1-2FA37DDDBE07}"/>
          </ac:spMkLst>
        </pc:spChg>
        <pc:spChg chg="mod">
          <ac:chgData name="Tung Hoang" userId="fe6f18587968aded" providerId="LiveId" clId="{FD114ECA-7E2B-4114-9C33-0A1F5544167A}" dt="2021-09-29T10:09:25.854" v="1788" actId="255"/>
          <ac:spMkLst>
            <pc:docMk/>
            <pc:sldMk cId="0" sldId="259"/>
            <ac:spMk id="11" creationId="{00000000-0000-0000-0000-000000000000}"/>
          </ac:spMkLst>
        </pc:spChg>
        <pc:spChg chg="mod topLvl">
          <ac:chgData name="Tung Hoang" userId="fe6f18587968aded" providerId="LiveId" clId="{FD114ECA-7E2B-4114-9C33-0A1F5544167A}" dt="2021-09-30T14:53:47.745" v="1824" actId="478"/>
          <ac:spMkLst>
            <pc:docMk/>
            <pc:sldMk cId="0" sldId="259"/>
            <ac:spMk id="13" creationId="{00000000-0000-0000-0000-000000000000}"/>
          </ac:spMkLst>
        </pc:spChg>
        <pc:spChg chg="del">
          <ac:chgData name="Tung Hoang" userId="fe6f18587968aded" providerId="LiveId" clId="{FD114ECA-7E2B-4114-9C33-0A1F5544167A}" dt="2021-09-29T07:47:31.299" v="602" actId="478"/>
          <ac:spMkLst>
            <pc:docMk/>
            <pc:sldMk cId="0" sldId="259"/>
            <ac:spMk id="23" creationId="{00000000-0000-0000-0000-000000000000}"/>
          </ac:spMkLst>
        </pc:spChg>
        <pc:spChg chg="del">
          <ac:chgData name="Tung Hoang" userId="fe6f18587968aded" providerId="LiveId" clId="{FD114ECA-7E2B-4114-9C33-0A1F5544167A}" dt="2021-09-29T07:47:34.492" v="604" actId="478"/>
          <ac:spMkLst>
            <pc:docMk/>
            <pc:sldMk cId="0" sldId="259"/>
            <ac:spMk id="24" creationId="{00000000-0000-0000-0000-000000000000}"/>
          </ac:spMkLst>
        </pc:spChg>
        <pc:spChg chg="del">
          <ac:chgData name="Tung Hoang" userId="fe6f18587968aded" providerId="LiveId" clId="{FD114ECA-7E2B-4114-9C33-0A1F5544167A}" dt="2021-09-29T07:47:32.309" v="603" actId="478"/>
          <ac:spMkLst>
            <pc:docMk/>
            <pc:sldMk cId="0" sldId="259"/>
            <ac:spMk id="25" creationId="{00000000-0000-0000-0000-000000000000}"/>
          </ac:spMkLst>
        </pc:spChg>
        <pc:spChg chg="del">
          <ac:chgData name="Tung Hoang" userId="fe6f18587968aded" providerId="LiveId" clId="{FD114ECA-7E2B-4114-9C33-0A1F5544167A}" dt="2021-09-29T07:47:38.051" v="606" actId="478"/>
          <ac:spMkLst>
            <pc:docMk/>
            <pc:sldMk cId="0" sldId="259"/>
            <ac:spMk id="26" creationId="{00000000-0000-0000-0000-000000000000}"/>
          </ac:spMkLst>
        </pc:spChg>
        <pc:spChg chg="del">
          <ac:chgData name="Tung Hoang" userId="fe6f18587968aded" providerId="LiveId" clId="{FD114ECA-7E2B-4114-9C33-0A1F5544167A}" dt="2021-09-29T07:47:36.515" v="605" actId="478"/>
          <ac:spMkLst>
            <pc:docMk/>
            <pc:sldMk cId="0" sldId="259"/>
            <ac:spMk id="27" creationId="{00000000-0000-0000-0000-000000000000}"/>
          </ac:spMkLst>
        </pc:spChg>
        <pc:spChg chg="add mod">
          <ac:chgData name="Tung Hoang" userId="fe6f18587968aded" providerId="LiveId" clId="{FD114ECA-7E2B-4114-9C33-0A1F5544167A}" dt="2021-09-29T10:09:25.854" v="1788" actId="255"/>
          <ac:spMkLst>
            <pc:docMk/>
            <pc:sldMk cId="0" sldId="259"/>
            <ac:spMk id="28" creationId="{73BD42C1-ED28-4A25-9525-E2B0877B9B42}"/>
          </ac:spMkLst>
        </pc:spChg>
        <pc:spChg chg="add mod">
          <ac:chgData name="Tung Hoang" userId="fe6f18587968aded" providerId="LiveId" clId="{FD114ECA-7E2B-4114-9C33-0A1F5544167A}" dt="2021-09-29T10:09:31.978" v="1789" actId="1076"/>
          <ac:spMkLst>
            <pc:docMk/>
            <pc:sldMk cId="0" sldId="259"/>
            <ac:spMk id="30" creationId="{1E3CD35F-4D25-4A17-96EF-6EFEBC5067A9}"/>
          </ac:spMkLst>
        </pc:spChg>
        <pc:spChg chg="add mod">
          <ac:chgData name="Tung Hoang" userId="fe6f18587968aded" providerId="LiveId" clId="{FD114ECA-7E2B-4114-9C33-0A1F5544167A}" dt="2021-09-29T10:09:46.412" v="1791" actId="1076"/>
          <ac:spMkLst>
            <pc:docMk/>
            <pc:sldMk cId="0" sldId="259"/>
            <ac:spMk id="31" creationId="{D7AE4787-4811-4027-89AD-8D17726DEE5E}"/>
          </ac:spMkLst>
        </pc:spChg>
        <pc:spChg chg="add mod">
          <ac:chgData name="Tung Hoang" userId="fe6f18587968aded" providerId="LiveId" clId="{FD114ECA-7E2B-4114-9C33-0A1F5544167A}" dt="2021-09-29T10:10:05.483" v="1795" actId="1076"/>
          <ac:spMkLst>
            <pc:docMk/>
            <pc:sldMk cId="0" sldId="259"/>
            <ac:spMk id="32" creationId="{3F8C7020-2FD6-4E0E-BDDD-00F5CE8A0039}"/>
          </ac:spMkLst>
        </pc:spChg>
        <pc:grpChg chg="del mod">
          <ac:chgData name="Tung Hoang" userId="fe6f18587968aded" providerId="LiveId" clId="{FD114ECA-7E2B-4114-9C33-0A1F5544167A}" dt="2021-09-30T14:53:47.745" v="1824" actId="478"/>
          <ac:grpSpMkLst>
            <pc:docMk/>
            <pc:sldMk cId="0" sldId="259"/>
            <ac:grpSpMk id="14" creationId="{00000000-0000-0000-0000-000000000000}"/>
          </ac:grpSpMkLst>
        </pc:grpChg>
        <pc:picChg chg="add mod">
          <ac:chgData name="Tung Hoang" userId="fe6f18587968aded" providerId="LiveId" clId="{FD114ECA-7E2B-4114-9C33-0A1F5544167A}" dt="2021-09-29T07:52:21.982" v="622" actId="1076"/>
          <ac:picMkLst>
            <pc:docMk/>
            <pc:sldMk cId="0" sldId="259"/>
            <ac:picMk id="3" creationId="{2550B940-EB3F-4BCD-BAB5-84555CAE5A0F}"/>
          </ac:picMkLst>
        </pc:picChg>
        <pc:picChg chg="del mod topLvl">
          <ac:chgData name="Tung Hoang" userId="fe6f18587968aded" providerId="LiveId" clId="{FD114ECA-7E2B-4114-9C33-0A1F5544167A}" dt="2021-09-30T14:53:47.745" v="1824" actId="478"/>
          <ac:picMkLst>
            <pc:docMk/>
            <pc:sldMk cId="0" sldId="259"/>
            <ac:picMk id="12" creationId="{00000000-0000-0000-0000-000000000000}"/>
          </ac:picMkLst>
        </pc:picChg>
        <pc:picChg chg="del">
          <ac:chgData name="Tung Hoang" userId="fe6f18587968aded" providerId="LiveId" clId="{FD114ECA-7E2B-4114-9C33-0A1F5544167A}" dt="2021-09-29T07:37:00.235" v="55" actId="478"/>
          <ac:picMkLst>
            <pc:docMk/>
            <pc:sldMk cId="0" sldId="259"/>
            <ac:picMk id="16" creationId="{00000000-0000-0000-0000-000000000000}"/>
          </ac:picMkLst>
        </pc:picChg>
        <pc:picChg chg="del">
          <ac:chgData name="Tung Hoang" userId="fe6f18587968aded" providerId="LiveId" clId="{FD114ECA-7E2B-4114-9C33-0A1F5544167A}" dt="2021-09-29T07:37:01.116" v="56" actId="478"/>
          <ac:picMkLst>
            <pc:docMk/>
            <pc:sldMk cId="0" sldId="259"/>
            <ac:picMk id="17" creationId="{00000000-0000-0000-0000-000000000000}"/>
          </ac:picMkLst>
        </pc:picChg>
        <pc:picChg chg="del">
          <ac:chgData name="Tung Hoang" userId="fe6f18587968aded" providerId="LiveId" clId="{FD114ECA-7E2B-4114-9C33-0A1F5544167A}" dt="2021-09-29T07:37:01.729" v="57" actId="478"/>
          <ac:picMkLst>
            <pc:docMk/>
            <pc:sldMk cId="0" sldId="259"/>
            <ac:picMk id="18" creationId="{00000000-0000-0000-0000-000000000000}"/>
          </ac:picMkLst>
        </pc:picChg>
        <pc:picChg chg="del">
          <ac:chgData name="Tung Hoang" userId="fe6f18587968aded" providerId="LiveId" clId="{FD114ECA-7E2B-4114-9C33-0A1F5544167A}" dt="2021-09-29T07:37:02.232" v="58" actId="478"/>
          <ac:picMkLst>
            <pc:docMk/>
            <pc:sldMk cId="0" sldId="259"/>
            <ac:picMk id="19" creationId="{00000000-0000-0000-0000-000000000000}"/>
          </ac:picMkLst>
        </pc:picChg>
        <pc:picChg chg="del">
          <ac:chgData name="Tung Hoang" userId="fe6f18587968aded" providerId="LiveId" clId="{FD114ECA-7E2B-4114-9C33-0A1F5544167A}" dt="2021-09-29T07:37:02.873" v="59" actId="478"/>
          <ac:picMkLst>
            <pc:docMk/>
            <pc:sldMk cId="0" sldId="259"/>
            <ac:picMk id="20" creationId="{00000000-0000-0000-0000-000000000000}"/>
          </ac:picMkLst>
        </pc:picChg>
        <pc:picChg chg="del">
          <ac:chgData name="Tung Hoang" userId="fe6f18587968aded" providerId="LiveId" clId="{FD114ECA-7E2B-4114-9C33-0A1F5544167A}" dt="2021-09-29T07:37:03.514" v="60" actId="478"/>
          <ac:picMkLst>
            <pc:docMk/>
            <pc:sldMk cId="0" sldId="259"/>
            <ac:picMk id="21" creationId="{00000000-0000-0000-0000-000000000000}"/>
          </ac:picMkLst>
        </pc:picChg>
        <pc:picChg chg="del">
          <ac:chgData name="Tung Hoang" userId="fe6f18587968aded" providerId="LiveId" clId="{FD114ECA-7E2B-4114-9C33-0A1F5544167A}" dt="2021-09-29T07:37:03.917" v="61" actId="478"/>
          <ac:picMkLst>
            <pc:docMk/>
            <pc:sldMk cId="0" sldId="259"/>
            <ac:picMk id="22" creationId="{00000000-0000-0000-0000-000000000000}"/>
          </ac:picMkLst>
        </pc:picChg>
        <pc:picChg chg="add del mod">
          <ac:chgData name="Tung Hoang" userId="fe6f18587968aded" providerId="LiveId" clId="{FD114ECA-7E2B-4114-9C33-0A1F5544167A}" dt="2021-09-30T14:53:51.061" v="1825" actId="478"/>
          <ac:picMkLst>
            <pc:docMk/>
            <pc:sldMk cId="0" sldId="259"/>
            <ac:picMk id="29" creationId="{151918DB-E089-4607-9C75-14309D1A01B5}"/>
          </ac:picMkLst>
        </pc:picChg>
        <pc:picChg chg="add del mod">
          <ac:chgData name="Tung Hoang" userId="fe6f18587968aded" providerId="LiveId" clId="{FD114ECA-7E2B-4114-9C33-0A1F5544167A}" dt="2021-09-30T14:53:59.957" v="1826" actId="478"/>
          <ac:picMkLst>
            <pc:docMk/>
            <pc:sldMk cId="0" sldId="259"/>
            <ac:picMk id="33" creationId="{C82621B4-673C-4035-9B51-4433E06F9E74}"/>
          </ac:picMkLst>
        </pc:picChg>
      </pc:sldChg>
      <pc:sldChg chg="ord">
        <pc:chgData name="Tung Hoang" userId="fe6f18587968aded" providerId="LiveId" clId="{FD114ECA-7E2B-4114-9C33-0A1F5544167A}" dt="2021-09-30T17:02:16.892" v="2856"/>
        <pc:sldMkLst>
          <pc:docMk/>
          <pc:sldMk cId="0" sldId="260"/>
        </pc:sldMkLst>
      </pc:sldChg>
      <pc:sldChg chg="modSp mod ord">
        <pc:chgData name="Tung Hoang" userId="fe6f18587968aded" providerId="LiveId" clId="{FD114ECA-7E2B-4114-9C33-0A1F5544167A}" dt="2021-09-30T17:04:24.555" v="2858"/>
        <pc:sldMkLst>
          <pc:docMk/>
          <pc:sldMk cId="0" sldId="262"/>
        </pc:sldMkLst>
        <pc:spChg chg="mod">
          <ac:chgData name="Tung Hoang" userId="fe6f18587968aded" providerId="LiveId" clId="{FD114ECA-7E2B-4114-9C33-0A1F5544167A}" dt="2021-09-30T14:56:06.038" v="1828" actId="1076"/>
          <ac:spMkLst>
            <pc:docMk/>
            <pc:sldMk cId="0" sldId="262"/>
            <ac:spMk id="43" creationId="{00000000-0000-0000-0000-000000000000}"/>
          </ac:spMkLst>
        </pc:spChg>
        <pc:spChg chg="mod">
          <ac:chgData name="Tung Hoang" userId="fe6f18587968aded" providerId="LiveId" clId="{FD114ECA-7E2B-4114-9C33-0A1F5544167A}" dt="2021-09-29T07:48:48.919" v="610" actId="1076"/>
          <ac:spMkLst>
            <pc:docMk/>
            <pc:sldMk cId="0" sldId="262"/>
            <ac:spMk id="44" creationId="{00000000-0000-0000-0000-000000000000}"/>
          </ac:spMkLst>
        </pc:spChg>
      </pc:sldChg>
      <pc:sldChg chg="addSp delSp modSp mod delAnim">
        <pc:chgData name="Tung Hoang" userId="fe6f18587968aded" providerId="LiveId" clId="{FD114ECA-7E2B-4114-9C33-0A1F5544167A}" dt="2021-09-30T16:48:58.601" v="2121" actId="207"/>
        <pc:sldMkLst>
          <pc:docMk/>
          <pc:sldMk cId="0" sldId="263"/>
        </pc:sldMkLst>
        <pc:spChg chg="add mod">
          <ac:chgData name="Tung Hoang" userId="fe6f18587968aded" providerId="LiveId" clId="{FD114ECA-7E2B-4114-9C33-0A1F5544167A}" dt="2021-09-30T16:41:50.531" v="2068" actId="1076"/>
          <ac:spMkLst>
            <pc:docMk/>
            <pc:sldMk cId="0" sldId="263"/>
            <ac:spMk id="2" creationId="{1E74AD16-6EC3-49EF-B5DE-CC4FF18B17FA}"/>
          </ac:spMkLst>
        </pc:spChg>
        <pc:spChg chg="add mod">
          <ac:chgData name="Tung Hoang" userId="fe6f18587968aded" providerId="LiveId" clId="{FD114ECA-7E2B-4114-9C33-0A1F5544167A}" dt="2021-09-30T16:44:12.509" v="2119" actId="1076"/>
          <ac:spMkLst>
            <pc:docMk/>
            <pc:sldMk cId="0" sldId="263"/>
            <ac:spMk id="4" creationId="{F711AF21-1ACD-4190-993C-5C609C4C6A91}"/>
          </ac:spMkLst>
        </pc:spChg>
        <pc:spChg chg="add mod">
          <ac:chgData name="Tung Hoang" userId="fe6f18587968aded" providerId="LiveId" clId="{FD114ECA-7E2B-4114-9C33-0A1F5544167A}" dt="2021-09-30T16:44:07.451" v="2118" actId="1076"/>
          <ac:spMkLst>
            <pc:docMk/>
            <pc:sldMk cId="0" sldId="263"/>
            <ac:spMk id="5" creationId="{9B386ED4-9851-442E-A958-29A744F863E1}"/>
          </ac:spMkLst>
        </pc:spChg>
        <pc:spChg chg="add mod">
          <ac:chgData name="Tung Hoang" userId="fe6f18587968aded" providerId="LiveId" clId="{FD114ECA-7E2B-4114-9C33-0A1F5544167A}" dt="2021-09-30T16:41:56.875" v="2069" actId="1076"/>
          <ac:spMkLst>
            <pc:docMk/>
            <pc:sldMk cId="0" sldId="263"/>
            <ac:spMk id="6" creationId="{BF160748-87E3-48D2-9022-322ED7FDB314}"/>
          </ac:spMkLst>
        </pc:spChg>
        <pc:spChg chg="add mod">
          <ac:chgData name="Tung Hoang" userId="fe6f18587968aded" providerId="LiveId" clId="{FD114ECA-7E2B-4114-9C33-0A1F5544167A}" dt="2021-09-30T16:43:58.317" v="2116" actId="1076"/>
          <ac:spMkLst>
            <pc:docMk/>
            <pc:sldMk cId="0" sldId="263"/>
            <ac:spMk id="19" creationId="{2F5A6A86-8643-4559-8045-7CEC768961CF}"/>
          </ac:spMkLst>
        </pc:spChg>
        <pc:spChg chg="add mod">
          <ac:chgData name="Tung Hoang" userId="fe6f18587968aded" providerId="LiveId" clId="{FD114ECA-7E2B-4114-9C33-0A1F5544167A}" dt="2021-09-30T16:44:02.179" v="2117" actId="1076"/>
          <ac:spMkLst>
            <pc:docMk/>
            <pc:sldMk cId="0" sldId="263"/>
            <ac:spMk id="20" creationId="{DD79F535-35D6-45FC-B501-C1ED8E45C645}"/>
          </ac:spMkLst>
        </pc:spChg>
        <pc:spChg chg="mod topLvl">
          <ac:chgData name="Tung Hoang" userId="fe6f18587968aded" providerId="LiveId" clId="{FD114ECA-7E2B-4114-9C33-0A1F5544167A}" dt="2021-09-30T16:48:58.601" v="2121" actId="207"/>
          <ac:spMkLst>
            <pc:docMk/>
            <pc:sldMk cId="0" sldId="263"/>
            <ac:spMk id="23" creationId="{00000000-0000-0000-0000-000000000000}"/>
          </ac:spMkLst>
        </pc:spChg>
        <pc:spChg chg="del topLvl">
          <ac:chgData name="Tung Hoang" userId="fe6f18587968aded" providerId="LiveId" clId="{FD114ECA-7E2B-4114-9C33-0A1F5544167A}" dt="2021-09-30T14:58:25.966" v="1830" actId="478"/>
          <ac:spMkLst>
            <pc:docMk/>
            <pc:sldMk cId="0" sldId="263"/>
            <ac:spMk id="24" creationId="{00000000-0000-0000-0000-000000000000}"/>
          </ac:spMkLst>
        </pc:spChg>
        <pc:spChg chg="del mod">
          <ac:chgData name="Tung Hoang" userId="fe6f18587968aded" providerId="LiveId" clId="{FD114ECA-7E2B-4114-9C33-0A1F5544167A}" dt="2021-09-30T14:59:19.748" v="1848" actId="478"/>
          <ac:spMkLst>
            <pc:docMk/>
            <pc:sldMk cId="0" sldId="263"/>
            <ac:spMk id="26" creationId="{00000000-0000-0000-0000-000000000000}"/>
          </ac:spMkLst>
        </pc:spChg>
        <pc:spChg chg="del">
          <ac:chgData name="Tung Hoang" userId="fe6f18587968aded" providerId="LiveId" clId="{FD114ECA-7E2B-4114-9C33-0A1F5544167A}" dt="2021-09-30T14:59:14.693" v="1837" actId="478"/>
          <ac:spMkLst>
            <pc:docMk/>
            <pc:sldMk cId="0" sldId="263"/>
            <ac:spMk id="27" creationId="{00000000-0000-0000-0000-000000000000}"/>
          </ac:spMkLst>
        </pc:spChg>
        <pc:spChg chg="del mod">
          <ac:chgData name="Tung Hoang" userId="fe6f18587968aded" providerId="LiveId" clId="{FD114ECA-7E2B-4114-9C33-0A1F5544167A}" dt="2021-09-30T14:59:13.847" v="1836" actId="478"/>
          <ac:spMkLst>
            <pc:docMk/>
            <pc:sldMk cId="0" sldId="263"/>
            <ac:spMk id="28" creationId="{00000000-0000-0000-0000-000000000000}"/>
          </ac:spMkLst>
        </pc:spChg>
        <pc:spChg chg="del mod">
          <ac:chgData name="Tung Hoang" userId="fe6f18587968aded" providerId="LiveId" clId="{FD114ECA-7E2B-4114-9C33-0A1F5544167A}" dt="2021-09-30T14:59:12.879" v="1834" actId="478"/>
          <ac:spMkLst>
            <pc:docMk/>
            <pc:sldMk cId="0" sldId="263"/>
            <ac:spMk id="29" creationId="{00000000-0000-0000-0000-000000000000}"/>
          </ac:spMkLst>
        </pc:spChg>
        <pc:spChg chg="del mod">
          <ac:chgData name="Tung Hoang" userId="fe6f18587968aded" providerId="LiveId" clId="{FD114ECA-7E2B-4114-9C33-0A1F5544167A}" dt="2021-09-30T14:59:17.731" v="1845" actId="478"/>
          <ac:spMkLst>
            <pc:docMk/>
            <pc:sldMk cId="0" sldId="263"/>
            <ac:spMk id="30" creationId="{00000000-0000-0000-0000-000000000000}"/>
          </ac:spMkLst>
        </pc:spChg>
        <pc:spChg chg="del mod">
          <ac:chgData name="Tung Hoang" userId="fe6f18587968aded" providerId="LiveId" clId="{FD114ECA-7E2B-4114-9C33-0A1F5544167A}" dt="2021-09-30T14:59:15.951" v="1840" actId="478"/>
          <ac:spMkLst>
            <pc:docMk/>
            <pc:sldMk cId="0" sldId="263"/>
            <ac:spMk id="31" creationId="{00000000-0000-0000-0000-000000000000}"/>
          </ac:spMkLst>
        </pc:spChg>
        <pc:spChg chg="del">
          <ac:chgData name="Tung Hoang" userId="fe6f18587968aded" providerId="LiveId" clId="{FD114ECA-7E2B-4114-9C33-0A1F5544167A}" dt="2021-09-30T14:59:17.334" v="1843" actId="478"/>
          <ac:spMkLst>
            <pc:docMk/>
            <pc:sldMk cId="0" sldId="263"/>
            <ac:spMk id="32" creationId="{00000000-0000-0000-0000-000000000000}"/>
          </ac:spMkLst>
        </pc:spChg>
        <pc:spChg chg="del mod">
          <ac:chgData name="Tung Hoang" userId="fe6f18587968aded" providerId="LiveId" clId="{FD114ECA-7E2B-4114-9C33-0A1F5544167A}" dt="2021-09-30T14:59:16.977" v="1842" actId="478"/>
          <ac:spMkLst>
            <pc:docMk/>
            <pc:sldMk cId="0" sldId="263"/>
            <ac:spMk id="33" creationId="{00000000-0000-0000-0000-000000000000}"/>
          </ac:spMkLst>
        </pc:spChg>
        <pc:grpChg chg="del">
          <ac:chgData name="Tung Hoang" userId="fe6f18587968aded" providerId="LiveId" clId="{FD114ECA-7E2B-4114-9C33-0A1F5544167A}" dt="2021-09-30T14:58:25.966" v="1830" actId="478"/>
          <ac:grpSpMkLst>
            <pc:docMk/>
            <pc:sldMk cId="0" sldId="263"/>
            <ac:grpSpMk id="25" creationId="{00000000-0000-0000-0000-000000000000}"/>
          </ac:grpSpMkLst>
        </pc:grpChg>
      </pc:sldChg>
      <pc:sldChg chg="ord">
        <pc:chgData name="Tung Hoang" userId="fe6f18587968aded" providerId="LiveId" clId="{FD114ECA-7E2B-4114-9C33-0A1F5544167A}" dt="2021-09-29T09:15:01.977" v="1232"/>
        <pc:sldMkLst>
          <pc:docMk/>
          <pc:sldMk cId="0" sldId="264"/>
        </pc:sldMkLst>
      </pc:sldChg>
      <pc:sldChg chg="modSp mod ord">
        <pc:chgData name="Tung Hoang" userId="fe6f18587968aded" providerId="LiveId" clId="{FD114ECA-7E2B-4114-9C33-0A1F5544167A}" dt="2021-09-30T17:30:59.821" v="4181"/>
        <pc:sldMkLst>
          <pc:docMk/>
          <pc:sldMk cId="0" sldId="265"/>
        </pc:sldMkLst>
        <pc:spChg chg="mod">
          <ac:chgData name="Tung Hoang" userId="fe6f18587968aded" providerId="LiveId" clId="{FD114ECA-7E2B-4114-9C33-0A1F5544167A}" dt="2021-09-29T07:27:52.867" v="1" actId="1076"/>
          <ac:spMkLst>
            <pc:docMk/>
            <pc:sldMk cId="0" sldId="265"/>
            <ac:spMk id="8" creationId="{00000000-0000-0000-0000-000000000000}"/>
          </ac:spMkLst>
        </pc:spChg>
      </pc:sldChg>
      <pc:sldChg chg="addSp delSp modSp del mod ord addAnim delAnim modAnim">
        <pc:chgData name="Tung Hoang" userId="fe6f18587968aded" providerId="LiveId" clId="{FD114ECA-7E2B-4114-9C33-0A1F5544167A}" dt="2021-09-30T17:50:13.346" v="4704" actId="47"/>
        <pc:sldMkLst>
          <pc:docMk/>
          <pc:sldMk cId="0" sldId="268"/>
        </pc:sldMkLst>
        <pc:spChg chg="mod">
          <ac:chgData name="Tung Hoang" userId="fe6f18587968aded" providerId="LiveId" clId="{FD114ECA-7E2B-4114-9C33-0A1F5544167A}" dt="2021-09-30T17:49:10.969" v="4653" actId="20577"/>
          <ac:spMkLst>
            <pc:docMk/>
            <pc:sldMk cId="0" sldId="268"/>
            <ac:spMk id="11" creationId="{00000000-0000-0000-0000-000000000000}"/>
          </ac:spMkLst>
        </pc:spChg>
        <pc:spChg chg="add del">
          <ac:chgData name="Tung Hoang" userId="fe6f18587968aded" providerId="LiveId" clId="{FD114ECA-7E2B-4114-9C33-0A1F5544167A}" dt="2021-09-30T17:49:45.530" v="4667" actId="478"/>
          <ac:spMkLst>
            <pc:docMk/>
            <pc:sldMk cId="0" sldId="268"/>
            <ac:spMk id="24" creationId="{00000000-0000-0000-0000-000000000000}"/>
          </ac:spMkLst>
        </pc:spChg>
        <pc:spChg chg="add del mod">
          <ac:chgData name="Tung Hoang" userId="fe6f18587968aded" providerId="LiveId" clId="{FD114ECA-7E2B-4114-9C33-0A1F5544167A}" dt="2021-09-30T17:49:54.498" v="4703" actId="20577"/>
          <ac:spMkLst>
            <pc:docMk/>
            <pc:sldMk cId="0" sldId="268"/>
            <ac:spMk id="45" creationId="{00000000-0000-0000-0000-000000000000}"/>
          </ac:spMkLst>
        </pc:spChg>
        <pc:spChg chg="add del">
          <ac:chgData name="Tung Hoang" userId="fe6f18587968aded" providerId="LiveId" clId="{FD114ECA-7E2B-4114-9C33-0A1F5544167A}" dt="2021-09-30T17:49:45.866" v="4668" actId="478"/>
          <ac:spMkLst>
            <pc:docMk/>
            <pc:sldMk cId="0" sldId="268"/>
            <ac:spMk id="46" creationId="{00000000-0000-0000-0000-000000000000}"/>
          </ac:spMkLst>
        </pc:spChg>
        <pc:spChg chg="add del">
          <ac:chgData name="Tung Hoang" userId="fe6f18587968aded" providerId="LiveId" clId="{FD114ECA-7E2B-4114-9C33-0A1F5544167A}" dt="2021-09-30T17:49:44.666" v="4666" actId="478"/>
          <ac:spMkLst>
            <pc:docMk/>
            <pc:sldMk cId="0" sldId="268"/>
            <ac:spMk id="47" creationId="{00000000-0000-0000-0000-000000000000}"/>
          </ac:spMkLst>
        </pc:spChg>
        <pc:spChg chg="add del mod">
          <ac:chgData name="Tung Hoang" userId="fe6f18587968aded" providerId="LiveId" clId="{FD114ECA-7E2B-4114-9C33-0A1F5544167A}" dt="2021-09-30T17:49:44.167" v="4665"/>
          <ac:spMkLst>
            <pc:docMk/>
            <pc:sldMk cId="0" sldId="268"/>
            <ac:spMk id="48" creationId="{775FADA0-D8A1-4F51-8274-F923F5B4BCC5}"/>
          </ac:spMkLst>
        </pc:spChg>
        <pc:grpChg chg="del">
          <ac:chgData name="Tung Hoang" userId="fe6f18587968aded" providerId="LiveId" clId="{FD114ECA-7E2B-4114-9C33-0A1F5544167A}" dt="2021-09-30T17:48:51.865" v="4646" actId="478"/>
          <ac:grpSpMkLst>
            <pc:docMk/>
            <pc:sldMk cId="0" sldId="268"/>
            <ac:grpSpMk id="4" creationId="{00000000-0000-0000-0000-000000000000}"/>
          </ac:grpSpMkLst>
        </pc:grpChg>
        <pc:picChg chg="del mod">
          <ac:chgData name="Tung Hoang" userId="fe6f18587968aded" providerId="LiveId" clId="{FD114ECA-7E2B-4114-9C33-0A1F5544167A}" dt="2021-09-30T17:48:48.137" v="4645" actId="478"/>
          <ac:picMkLst>
            <pc:docMk/>
            <pc:sldMk cId="0" sldId="268"/>
            <ac:picMk id="3" creationId="{00000000-0000-0000-0000-000000000000}"/>
          </ac:picMkLst>
        </pc:picChg>
      </pc:sldChg>
      <pc:sldChg chg="addSp delSp modSp mod ord addAnim delAnim modAnim">
        <pc:chgData name="Tung Hoang" userId="fe6f18587968aded" providerId="LiveId" clId="{FD114ECA-7E2B-4114-9C33-0A1F5544167A}" dt="2021-09-30T17:04:51.892" v="2862"/>
        <pc:sldMkLst>
          <pc:docMk/>
          <pc:sldMk cId="622354910" sldId="274"/>
        </pc:sldMkLst>
        <pc:spChg chg="add del">
          <ac:chgData name="Tung Hoang" userId="fe6f18587968aded" providerId="LiveId" clId="{FD114ECA-7E2B-4114-9C33-0A1F5544167A}" dt="2021-09-30T16:52:14.707" v="2124" actId="478"/>
          <ac:spMkLst>
            <pc:docMk/>
            <pc:sldMk cId="622354910" sldId="274"/>
            <ac:spMk id="3" creationId="{00000000-0000-0000-0000-000000000000}"/>
          </ac:spMkLst>
        </pc:spChg>
        <pc:spChg chg="add del">
          <ac:chgData name="Tung Hoang" userId="fe6f18587968aded" providerId="LiveId" clId="{FD114ECA-7E2B-4114-9C33-0A1F5544167A}" dt="2021-09-30T16:52:38.119" v="2135" actId="478"/>
          <ac:spMkLst>
            <pc:docMk/>
            <pc:sldMk cId="622354910" sldId="274"/>
            <ac:spMk id="7" creationId="{00000000-0000-0000-0000-000000000000}"/>
          </ac:spMkLst>
        </pc:spChg>
        <pc:spChg chg="add del mod">
          <ac:chgData name="Tung Hoang" userId="fe6f18587968aded" providerId="LiveId" clId="{FD114ECA-7E2B-4114-9C33-0A1F5544167A}" dt="2021-09-30T16:53:22.881" v="2175" actId="1076"/>
          <ac:spMkLst>
            <pc:docMk/>
            <pc:sldMk cId="622354910" sldId="274"/>
            <ac:spMk id="23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7:01:20.247" v="2852" actId="1076"/>
          <ac:spMkLst>
            <pc:docMk/>
            <pc:sldMk cId="622354910" sldId="274"/>
            <ac:spMk id="28" creationId="{95B0194B-7F2B-4977-8774-D6F647AE1093}"/>
          </ac:spMkLst>
        </pc:spChg>
        <pc:spChg chg="add del">
          <ac:chgData name="Tung Hoang" userId="fe6f18587968aded" providerId="LiveId" clId="{FD114ECA-7E2B-4114-9C33-0A1F5544167A}" dt="2021-09-30T16:52:52.131" v="2146" actId="478"/>
          <ac:spMkLst>
            <pc:docMk/>
            <pc:sldMk cId="622354910" sldId="274"/>
            <ac:spMk id="51" creationId="{00000000-0000-0000-0000-000000000000}"/>
          </ac:spMkLst>
        </pc:spChg>
        <pc:spChg chg="add del">
          <ac:chgData name="Tung Hoang" userId="fe6f18587968aded" providerId="LiveId" clId="{FD114ECA-7E2B-4114-9C33-0A1F5544167A}" dt="2021-09-30T16:52:49.027" v="2144" actId="478"/>
          <ac:spMkLst>
            <pc:docMk/>
            <pc:sldMk cId="622354910" sldId="274"/>
            <ac:spMk id="52" creationId="{00000000-0000-0000-0000-000000000000}"/>
          </ac:spMkLst>
        </pc:spChg>
        <pc:spChg chg="add del mod">
          <ac:chgData name="Tung Hoang" userId="fe6f18587968aded" providerId="LiveId" clId="{FD114ECA-7E2B-4114-9C33-0A1F5544167A}" dt="2021-09-30T16:52:45.435" v="2141" actId="478"/>
          <ac:spMkLst>
            <pc:docMk/>
            <pc:sldMk cId="622354910" sldId="274"/>
            <ac:spMk id="53" creationId="{00000000-0000-0000-0000-000000000000}"/>
          </ac:spMkLst>
        </pc:spChg>
        <pc:spChg chg="add del">
          <ac:chgData name="Tung Hoang" userId="fe6f18587968aded" providerId="LiveId" clId="{FD114ECA-7E2B-4114-9C33-0A1F5544167A}" dt="2021-09-30T16:52:32.694" v="2132" actId="478"/>
          <ac:spMkLst>
            <pc:docMk/>
            <pc:sldMk cId="622354910" sldId="274"/>
            <ac:spMk id="54" creationId="{00000000-0000-0000-0000-000000000000}"/>
          </ac:spMkLst>
        </pc:spChg>
        <pc:spChg chg="add del">
          <ac:chgData name="Tung Hoang" userId="fe6f18587968aded" providerId="LiveId" clId="{FD114ECA-7E2B-4114-9C33-0A1F5544167A}" dt="2021-09-30T16:52:23.270" v="2128" actId="478"/>
          <ac:spMkLst>
            <pc:docMk/>
            <pc:sldMk cId="622354910" sldId="274"/>
            <ac:spMk id="55" creationId="{00000000-0000-0000-0000-000000000000}"/>
          </ac:spMkLst>
        </pc:spChg>
        <pc:spChg chg="add del">
          <ac:chgData name="Tung Hoang" userId="fe6f18587968aded" providerId="LiveId" clId="{FD114ECA-7E2B-4114-9C33-0A1F5544167A}" dt="2021-09-30T16:53:25.201" v="2176" actId="478"/>
          <ac:spMkLst>
            <pc:docMk/>
            <pc:sldMk cId="622354910" sldId="274"/>
            <ac:spMk id="57" creationId="{00000000-0000-0000-0000-000000000000}"/>
          </ac:spMkLst>
        </pc:spChg>
        <pc:spChg chg="add del">
          <ac:chgData name="Tung Hoang" userId="fe6f18587968aded" providerId="LiveId" clId="{FD114ECA-7E2B-4114-9C33-0A1F5544167A}" dt="2021-09-30T16:53:31.933" v="2177" actId="478"/>
          <ac:spMkLst>
            <pc:docMk/>
            <pc:sldMk cId="622354910" sldId="274"/>
            <ac:spMk id="58" creationId="{00000000-0000-0000-0000-000000000000}"/>
          </ac:spMkLst>
        </pc:spChg>
        <pc:picChg chg="add del mod">
          <ac:chgData name="Tung Hoang" userId="fe6f18587968aded" providerId="LiveId" clId="{FD114ECA-7E2B-4114-9C33-0A1F5544167A}" dt="2021-09-30T16:52:19.519" v="2126" actId="478"/>
          <ac:picMkLst>
            <pc:docMk/>
            <pc:sldMk cId="622354910" sldId="274"/>
            <ac:picMk id="11" creationId="{00000000-0000-0000-0000-000000000000}"/>
          </ac:picMkLst>
        </pc:picChg>
        <pc:picChg chg="add del">
          <ac:chgData name="Tung Hoang" userId="fe6f18587968aded" providerId="LiveId" clId="{FD114ECA-7E2B-4114-9C33-0A1F5544167A}" dt="2021-09-30T16:52:14.707" v="2124" actId="478"/>
          <ac:picMkLst>
            <pc:docMk/>
            <pc:sldMk cId="622354910" sldId="274"/>
            <ac:picMk id="22" creationId="{00000000-0000-0000-0000-000000000000}"/>
          </ac:picMkLst>
        </pc:picChg>
        <pc:cxnChg chg="add del">
          <ac:chgData name="Tung Hoang" userId="fe6f18587968aded" providerId="LiveId" clId="{FD114ECA-7E2B-4114-9C33-0A1F5544167A}" dt="2021-09-30T16:52:21.591" v="2127" actId="478"/>
          <ac:cxnSpMkLst>
            <pc:docMk/>
            <pc:sldMk cId="622354910" sldId="274"/>
            <ac:cxnSpMk id="4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39.395" v="2136" actId="478"/>
          <ac:cxnSpMkLst>
            <pc:docMk/>
            <pc:sldMk cId="622354910" sldId="274"/>
            <ac:cxnSpMk id="6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40.338" v="2137" actId="478"/>
          <ac:cxnSpMkLst>
            <pc:docMk/>
            <pc:sldMk cId="622354910" sldId="274"/>
            <ac:cxnSpMk id="20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37.287" v="2134" actId="478"/>
          <ac:cxnSpMkLst>
            <pc:docMk/>
            <pc:sldMk cId="622354910" sldId="274"/>
            <ac:cxnSpMk id="35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41.910" v="2138" actId="478"/>
          <ac:cxnSpMkLst>
            <pc:docMk/>
            <pc:sldMk cId="622354910" sldId="274"/>
            <ac:cxnSpMk id="38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36.251" v="2133" actId="478"/>
          <ac:cxnSpMkLst>
            <pc:docMk/>
            <pc:sldMk cId="622354910" sldId="274"/>
            <ac:cxnSpMk id="39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42.790" v="2139" actId="478"/>
          <ac:cxnSpMkLst>
            <pc:docMk/>
            <pc:sldMk cId="622354910" sldId="274"/>
            <ac:cxnSpMk id="40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31.666" v="2131" actId="478"/>
          <ac:cxnSpMkLst>
            <pc:docMk/>
            <pc:sldMk cId="622354910" sldId="274"/>
            <ac:cxnSpMk id="41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46.443" v="2142" actId="478"/>
          <ac:cxnSpMkLst>
            <pc:docMk/>
            <pc:sldMk cId="622354910" sldId="274"/>
            <ac:cxnSpMk id="42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26.794" v="2130" actId="478"/>
          <ac:cxnSpMkLst>
            <pc:docMk/>
            <pc:sldMk cId="622354910" sldId="274"/>
            <ac:cxnSpMk id="43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47.979" v="2143" actId="478"/>
          <ac:cxnSpMkLst>
            <pc:docMk/>
            <pc:sldMk cId="622354910" sldId="274"/>
            <ac:cxnSpMk id="46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24.794" v="2129" actId="478"/>
          <ac:cxnSpMkLst>
            <pc:docMk/>
            <pc:sldMk cId="622354910" sldId="274"/>
            <ac:cxnSpMk id="47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50.095" v="2145" actId="478"/>
          <ac:cxnSpMkLst>
            <pc:docMk/>
            <pc:sldMk cId="622354910" sldId="274"/>
            <ac:cxnSpMk id="48" creationId="{00000000-0000-0000-0000-000000000000}"/>
          </ac:cxnSpMkLst>
        </pc:cxnChg>
        <pc:cxnChg chg="add del">
          <ac:chgData name="Tung Hoang" userId="fe6f18587968aded" providerId="LiveId" clId="{FD114ECA-7E2B-4114-9C33-0A1F5544167A}" dt="2021-09-30T16:52:53.611" v="2147" actId="478"/>
          <ac:cxnSpMkLst>
            <pc:docMk/>
            <pc:sldMk cId="622354910" sldId="274"/>
            <ac:cxnSpMk id="50" creationId="{00000000-0000-0000-0000-000000000000}"/>
          </ac:cxnSpMkLst>
        </pc:cxnChg>
      </pc:sldChg>
      <pc:sldChg chg="ord">
        <pc:chgData name="Tung Hoang" userId="fe6f18587968aded" providerId="LiveId" clId="{FD114ECA-7E2B-4114-9C33-0A1F5544167A}" dt="2021-09-30T17:47:43.024" v="4640"/>
        <pc:sldMkLst>
          <pc:docMk/>
          <pc:sldMk cId="715669120" sldId="275"/>
        </pc:sldMkLst>
      </pc:sldChg>
      <pc:sldChg chg="addSp delSp modSp mod ord delAnim">
        <pc:chgData name="Tung Hoang" userId="fe6f18587968aded" providerId="LiveId" clId="{FD114ECA-7E2B-4114-9C33-0A1F5544167A}" dt="2021-09-30T18:16:47.477" v="5512"/>
        <pc:sldMkLst>
          <pc:docMk/>
          <pc:sldMk cId="4176346814" sldId="276"/>
        </pc:sldMkLst>
        <pc:spChg chg="del">
          <ac:chgData name="Tung Hoang" userId="fe6f18587968aded" providerId="LiveId" clId="{FD114ECA-7E2B-4114-9C33-0A1F5544167A}" dt="2021-09-30T18:05:42.376" v="5225" actId="478"/>
          <ac:spMkLst>
            <pc:docMk/>
            <pc:sldMk cId="4176346814" sldId="276"/>
            <ac:spMk id="10" creationId="{00000000-0000-0000-0000-000000000000}"/>
          </ac:spMkLst>
        </pc:spChg>
        <pc:spChg chg="del">
          <ac:chgData name="Tung Hoang" userId="fe6f18587968aded" providerId="LiveId" clId="{FD114ECA-7E2B-4114-9C33-0A1F5544167A}" dt="2021-09-30T18:05:42.376" v="5225" actId="478"/>
          <ac:spMkLst>
            <pc:docMk/>
            <pc:sldMk cId="4176346814" sldId="276"/>
            <ac:spMk id="11" creationId="{00000000-0000-0000-0000-000000000000}"/>
          </ac:spMkLst>
        </pc:spChg>
        <pc:spChg chg="del">
          <ac:chgData name="Tung Hoang" userId="fe6f18587968aded" providerId="LiveId" clId="{FD114ECA-7E2B-4114-9C33-0A1F5544167A}" dt="2021-09-30T18:05:42.376" v="5225" actId="478"/>
          <ac:spMkLst>
            <pc:docMk/>
            <pc:sldMk cId="4176346814" sldId="276"/>
            <ac:spMk id="12" creationId="{00000000-0000-0000-0000-000000000000}"/>
          </ac:spMkLst>
        </pc:spChg>
        <pc:spChg chg="del">
          <ac:chgData name="Tung Hoang" userId="fe6f18587968aded" providerId="LiveId" clId="{FD114ECA-7E2B-4114-9C33-0A1F5544167A}" dt="2021-09-30T18:05:42.376" v="5225" actId="478"/>
          <ac:spMkLst>
            <pc:docMk/>
            <pc:sldMk cId="4176346814" sldId="276"/>
            <ac:spMk id="13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8:08:54.568" v="5261" actId="1076"/>
          <ac:spMkLst>
            <pc:docMk/>
            <pc:sldMk cId="4176346814" sldId="276"/>
            <ac:spMk id="15" creationId="{1EE08892-CA7F-4FFB-B4C9-1160E338D48F}"/>
          </ac:spMkLst>
        </pc:spChg>
        <pc:spChg chg="del">
          <ac:chgData name="Tung Hoang" userId="fe6f18587968aded" providerId="LiveId" clId="{FD114ECA-7E2B-4114-9C33-0A1F5544167A}" dt="2021-09-30T18:05:42.376" v="5225" actId="478"/>
          <ac:spMkLst>
            <pc:docMk/>
            <pc:sldMk cId="4176346814" sldId="276"/>
            <ac:spMk id="18" creationId="{00000000-0000-0000-0000-000000000000}"/>
          </ac:spMkLst>
        </pc:spChg>
        <pc:spChg chg="del">
          <ac:chgData name="Tung Hoang" userId="fe6f18587968aded" providerId="LiveId" clId="{FD114ECA-7E2B-4114-9C33-0A1F5544167A}" dt="2021-09-30T18:05:42.376" v="5225" actId="478"/>
          <ac:spMkLst>
            <pc:docMk/>
            <pc:sldMk cId="4176346814" sldId="276"/>
            <ac:spMk id="19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8:11:19.256" v="5277" actId="1076"/>
          <ac:spMkLst>
            <pc:docMk/>
            <pc:sldMk cId="4176346814" sldId="276"/>
            <ac:spMk id="20" creationId="{B2996896-D1A4-42AF-B71F-62F0D9EBE798}"/>
          </ac:spMkLst>
        </pc:spChg>
        <pc:spChg chg="add del mod">
          <ac:chgData name="Tung Hoang" userId="fe6f18587968aded" providerId="LiveId" clId="{FD114ECA-7E2B-4114-9C33-0A1F5544167A}" dt="2021-09-30T18:07:58.499" v="5252" actId="478"/>
          <ac:spMkLst>
            <pc:docMk/>
            <pc:sldMk cId="4176346814" sldId="276"/>
            <ac:spMk id="21" creationId="{BCF11F09-76DB-4B89-9426-FE6D18CD0A6A}"/>
          </ac:spMkLst>
        </pc:spChg>
        <pc:spChg chg="add mod">
          <ac:chgData name="Tung Hoang" userId="fe6f18587968aded" providerId="LiveId" clId="{FD114ECA-7E2B-4114-9C33-0A1F5544167A}" dt="2021-09-30T18:11:24.049" v="5278" actId="1076"/>
          <ac:spMkLst>
            <pc:docMk/>
            <pc:sldMk cId="4176346814" sldId="276"/>
            <ac:spMk id="22" creationId="{FD195463-1459-4BF8-AD02-3164AD438294}"/>
          </ac:spMkLst>
        </pc:spChg>
        <pc:spChg chg="add mod">
          <ac:chgData name="Tung Hoang" userId="fe6f18587968aded" providerId="LiveId" clId="{FD114ECA-7E2B-4114-9C33-0A1F5544167A}" dt="2021-09-30T18:16:18.171" v="5510" actId="14100"/>
          <ac:spMkLst>
            <pc:docMk/>
            <pc:sldMk cId="4176346814" sldId="276"/>
            <ac:spMk id="23" creationId="{BC3B03B0-FA75-4998-98B9-E43203690F65}"/>
          </ac:spMkLst>
        </pc:spChg>
        <pc:spChg chg="add mod">
          <ac:chgData name="Tung Hoang" userId="fe6f18587968aded" providerId="LiveId" clId="{FD114ECA-7E2B-4114-9C33-0A1F5544167A}" dt="2021-09-30T18:15:54.917" v="5508" actId="207"/>
          <ac:spMkLst>
            <pc:docMk/>
            <pc:sldMk cId="4176346814" sldId="276"/>
            <ac:spMk id="24" creationId="{B4C8A2D5-485A-4F69-B671-06C064156CAA}"/>
          </ac:spMkLst>
        </pc:spChg>
        <pc:spChg chg="add del mod">
          <ac:chgData name="Tung Hoang" userId="fe6f18587968aded" providerId="LiveId" clId="{FD114ECA-7E2B-4114-9C33-0A1F5544167A}" dt="2021-09-30T18:16:47.477" v="5512"/>
          <ac:spMkLst>
            <pc:docMk/>
            <pc:sldMk cId="4176346814" sldId="276"/>
            <ac:spMk id="25" creationId="{FD50E445-B37F-419F-B330-1DD0557D9B48}"/>
          </ac:spMkLst>
        </pc:spChg>
        <pc:grpChg chg="del">
          <ac:chgData name="Tung Hoang" userId="fe6f18587968aded" providerId="LiveId" clId="{FD114ECA-7E2B-4114-9C33-0A1F5544167A}" dt="2021-09-30T18:05:42.376" v="5225" actId="478"/>
          <ac:grpSpMkLst>
            <pc:docMk/>
            <pc:sldMk cId="4176346814" sldId="276"/>
            <ac:grpSpMk id="17" creationId="{00000000-0000-0000-0000-000000000000}"/>
          </ac:grpSpMkLst>
        </pc:grpChg>
        <pc:picChg chg="del">
          <ac:chgData name="Tung Hoang" userId="fe6f18587968aded" providerId="LiveId" clId="{FD114ECA-7E2B-4114-9C33-0A1F5544167A}" dt="2021-09-30T18:05:42.376" v="5225" actId="478"/>
          <ac:picMkLst>
            <pc:docMk/>
            <pc:sldMk cId="4176346814" sldId="276"/>
            <ac:picMk id="14" creationId="{00000000-0000-0000-0000-000000000000}"/>
          </ac:picMkLst>
        </pc:picChg>
      </pc:sldChg>
      <pc:sldChg chg="ord">
        <pc:chgData name="Tung Hoang" userId="fe6f18587968aded" providerId="LiveId" clId="{FD114ECA-7E2B-4114-9C33-0A1F5544167A}" dt="2021-09-30T17:31:58.395" v="4184" actId="20578"/>
        <pc:sldMkLst>
          <pc:docMk/>
          <pc:sldMk cId="3082200346" sldId="278"/>
        </pc:sldMkLst>
      </pc:sldChg>
      <pc:sldChg chg="ord">
        <pc:chgData name="Tung Hoang" userId="fe6f18587968aded" providerId="LiveId" clId="{FD114ECA-7E2B-4114-9C33-0A1F5544167A}" dt="2021-09-30T18:23:08.603" v="6043"/>
        <pc:sldMkLst>
          <pc:docMk/>
          <pc:sldMk cId="778008654" sldId="282"/>
        </pc:sldMkLst>
      </pc:sldChg>
      <pc:sldChg chg="ord">
        <pc:chgData name="Tung Hoang" userId="fe6f18587968aded" providerId="LiveId" clId="{FD114ECA-7E2B-4114-9C33-0A1F5544167A}" dt="2021-09-30T18:13:48.358" v="5422"/>
        <pc:sldMkLst>
          <pc:docMk/>
          <pc:sldMk cId="1110583323" sldId="283"/>
        </pc:sldMkLst>
      </pc:sldChg>
      <pc:sldChg chg="addSp delSp modSp new mod">
        <pc:chgData name="Tung Hoang" userId="fe6f18587968aded" providerId="LiveId" clId="{FD114ECA-7E2B-4114-9C33-0A1F5544167A}" dt="2021-09-29T10:17:47.748" v="1819" actId="207"/>
        <pc:sldMkLst>
          <pc:docMk/>
          <pc:sldMk cId="1404913330" sldId="290"/>
        </pc:sldMkLst>
        <pc:spChg chg="mod">
          <ac:chgData name="Tung Hoang" userId="fe6f18587968aded" providerId="LiveId" clId="{FD114ECA-7E2B-4114-9C33-0A1F5544167A}" dt="2021-09-29T10:04:05.484" v="1759" actId="1076"/>
          <ac:spMkLst>
            <pc:docMk/>
            <pc:sldMk cId="1404913330" sldId="290"/>
            <ac:spMk id="2" creationId="{8468485F-6D3D-462D-8CF1-BB1D98AA76C2}"/>
          </ac:spMkLst>
        </pc:spChg>
        <pc:spChg chg="del">
          <ac:chgData name="Tung Hoang" userId="fe6f18587968aded" providerId="LiveId" clId="{FD114ECA-7E2B-4114-9C33-0A1F5544167A}" dt="2021-09-29T09:17:24.638" v="1262" actId="478"/>
          <ac:spMkLst>
            <pc:docMk/>
            <pc:sldMk cId="1404913330" sldId="290"/>
            <ac:spMk id="3" creationId="{4713D62F-0C4D-4B8E-A4E2-006F0AC06370}"/>
          </ac:spMkLst>
        </pc:spChg>
        <pc:spChg chg="mod">
          <ac:chgData name="Tung Hoang" userId="fe6f18587968aded" providerId="LiveId" clId="{FD114ECA-7E2B-4114-9C33-0A1F5544167A}" dt="2021-09-29T10:02:59.398" v="1753"/>
          <ac:spMkLst>
            <pc:docMk/>
            <pc:sldMk cId="1404913330" sldId="290"/>
            <ac:spMk id="9" creationId="{784693E8-33A6-4948-A425-03EAE27D0A76}"/>
          </ac:spMkLst>
        </pc:spChg>
        <pc:spChg chg="mod">
          <ac:chgData name="Tung Hoang" userId="fe6f18587968aded" providerId="LiveId" clId="{FD114ECA-7E2B-4114-9C33-0A1F5544167A}" dt="2021-09-29T10:02:59.398" v="1753"/>
          <ac:spMkLst>
            <pc:docMk/>
            <pc:sldMk cId="1404913330" sldId="290"/>
            <ac:spMk id="11" creationId="{C92E61A0-CCC2-44D9-8E40-B5F604C4D929}"/>
          </ac:spMkLst>
        </pc:spChg>
        <pc:spChg chg="mod">
          <ac:chgData name="Tung Hoang" userId="fe6f18587968aded" providerId="LiveId" clId="{FD114ECA-7E2B-4114-9C33-0A1F5544167A}" dt="2021-09-29T10:03:26.081" v="1755" actId="207"/>
          <ac:spMkLst>
            <pc:docMk/>
            <pc:sldMk cId="1404913330" sldId="290"/>
            <ac:spMk id="12" creationId="{BB6513A2-D5BA-4951-8061-1BA756870752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14" creationId="{767833C0-ACCD-47E5-9446-3BEDE3072829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15" creationId="{272FD94D-5145-4F3C-A8AF-D1A855487755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16" creationId="{01BBE634-24C3-443C-B940-BC63AC9DE6C9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17" creationId="{0FFB5E8B-7B20-4C7B-AD53-65D923A27B7D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18" creationId="{87DC6FF7-8A37-4BC1-9402-F2AFC34213F0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19" creationId="{32683364-FF0D-437A-B58E-CBAFE0515E2C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0" creationId="{25B556B1-E08F-4AE0-8D3C-F076D8787148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1" creationId="{2B603229-6D8C-4D22-910F-19AEFEB9D750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2" creationId="{C163B72E-44E4-46D0-9D49-3C955E13E1BC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3" creationId="{0544CE70-5ADD-4B52-B555-6C5455B92EF6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4" creationId="{D8A260EA-8C3E-44F2-9A76-B55F808E45F2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5" creationId="{30313A23-1147-412C-8D91-AC50D49E6F79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6" creationId="{C33C55B6-9E4E-4111-850D-CE545714B10A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7" creationId="{31B94E48-B347-423A-BA61-C4F48A572C03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8" creationId="{BBD71A0F-02E5-4D94-BB2A-4F9AC4B7C2E2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29" creationId="{A46A3CF0-295C-4D18-B293-39632895D5D7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0" creationId="{E0D6A0C8-17AA-4FF3-9141-D183C056F21E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1" creationId="{A5387C55-6525-42A1-9BE3-253563BD112D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2" creationId="{AA32D0BD-F418-4505-9903-2BB24D3FCF11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3" creationId="{C0CFC8B2-3EB0-4F1B-914B-1C1E07500EA8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4" creationId="{08F643D4-E245-49F3-9412-0EABB55888C4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5" creationId="{2374A8F3-9412-4967-B5F2-AAD01F4FD93E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6" creationId="{09E1AF59-C7FF-4864-828C-4E05F714A310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7" creationId="{D49F5877-FBB4-4C96-8268-4AC8E1FFA260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8" creationId="{2F114AA6-DDC5-495E-B380-8BF6499930DF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39" creationId="{2495535F-9680-473C-BA11-6B73FB7E0BDA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0" creationId="{282374A4-8248-4803-A29D-DD818A15623E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1" creationId="{802C373F-674C-4408-8B07-0578F5F1A4CF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2" creationId="{9A18A534-186F-4E4D-A499-692C77C434EE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3" creationId="{DE27BF63-DED0-4875-93EE-994CC7FDA1D9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4" creationId="{5B10E067-FB60-444E-9460-4A03768008EC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5" creationId="{81A330AE-133E-4F1A-917F-DEF2FFB093FB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6" creationId="{9BAB6CB7-A181-4A7F-AE1A-A802CF52669B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7" creationId="{37A4A5A8-F1A5-4984-89BE-B9687DEB8ECD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8" creationId="{B34FF9A9-ED0C-42F8-A2A6-DEF50819F059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49" creationId="{E4D253C9-A780-4A64-9F08-D9C53BF8EAED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50" creationId="{2E19BD12-A165-46EA-AA9D-E12F7FBCA041}"/>
          </ac:spMkLst>
        </pc:spChg>
        <pc:spChg chg="mod">
          <ac:chgData name="Tung Hoang" userId="fe6f18587968aded" providerId="LiveId" clId="{FD114ECA-7E2B-4114-9C33-0A1F5544167A}" dt="2021-09-29T10:03:45.212" v="1757"/>
          <ac:spMkLst>
            <pc:docMk/>
            <pc:sldMk cId="1404913330" sldId="290"/>
            <ac:spMk id="51" creationId="{7C428844-62C2-4723-934C-0D3DF4B4444F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53" creationId="{50293430-CEF5-4C73-A3F8-026E9BF124ED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54" creationId="{7A9FCDCC-11E4-4BF1-985D-6ADCCCDFBF2F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55" creationId="{F61F4D1F-54B8-4011-B922-9C9A27575326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56" creationId="{8179E744-D2C2-4693-9568-652CCC4B52E2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57" creationId="{950C3C2C-DBDA-4152-9944-FCC30BBE77C8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58" creationId="{7410DD7F-4115-4F46-B3B4-7FB356FFAEBB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59" creationId="{7BD818D9-51B1-4FAD-B467-D88CDE544A1B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60" creationId="{D388DA91-4852-46F0-8E75-BEA0A4D8A15F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61" creationId="{C8AD8B95-0E4F-4FCF-8A3F-7D8B13413FC2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62" creationId="{ADE9E08E-E765-4BA9-A309-86CDFB65D306}"/>
          </ac:spMkLst>
        </pc:spChg>
        <pc:spChg chg="mod">
          <ac:chgData name="Tung Hoang" userId="fe6f18587968aded" providerId="LiveId" clId="{FD114ECA-7E2B-4114-9C33-0A1F5544167A}" dt="2021-09-29T10:04:55.759" v="1761"/>
          <ac:spMkLst>
            <pc:docMk/>
            <pc:sldMk cId="1404913330" sldId="290"/>
            <ac:spMk id="63" creationId="{5A0BA887-B985-449B-A3E1-81A3AB3E13B6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65" creationId="{03473F3C-C109-4440-8C4D-9D95E907A9D7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66" creationId="{7784BDB2-2DCA-4456-A62D-43F815558D9B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67" creationId="{141EB7FF-3C34-4A40-AABF-251D53F7AB0E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68" creationId="{6D499D12-8F53-46FD-93AE-10F84D712809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69" creationId="{6ED2DC68-17C9-4DDD-BB77-9C8E45C48437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0" creationId="{185091E4-9523-4C0A-8B7A-E270C510158E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1" creationId="{A3AF6C44-8B5F-4C3A-B4B4-1224990C2C6F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2" creationId="{32EFC49C-927F-447A-903C-51A2DE904D4F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3" creationId="{DE4BF558-24D6-4397-8F84-3138BFE346B0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4" creationId="{96167001-E069-448D-9CED-8588A2A379D2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5" creationId="{21CA0F1C-115C-4F14-9FFE-393D40451680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6" creationId="{EDFBF49F-2B68-45F8-9BF7-0B3513875D51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7" creationId="{A1367A36-7709-492A-BC2F-3517EDC034C9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8" creationId="{1E261BC7-FD20-452B-B706-B2A2599C4BCE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79" creationId="{476FA7FF-24E9-4107-BD18-7C496C70483E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80" creationId="{511B9693-7D83-45B8-B4F9-3DA5E7AD9F37}"/>
          </ac:spMkLst>
        </pc:spChg>
        <pc:spChg chg="mod">
          <ac:chgData name="Tung Hoang" userId="fe6f18587968aded" providerId="LiveId" clId="{FD114ECA-7E2B-4114-9C33-0A1F5544167A}" dt="2021-09-29T10:05:28.743" v="1767"/>
          <ac:spMkLst>
            <pc:docMk/>
            <pc:sldMk cId="1404913330" sldId="290"/>
            <ac:spMk id="81" creationId="{F25C9E3D-E3A1-4EE6-B555-862D7784A897}"/>
          </ac:spMkLst>
        </pc:spChg>
        <pc:spChg chg="mod">
          <ac:chgData name="Tung Hoang" userId="fe6f18587968aded" providerId="LiveId" clId="{FD114ECA-7E2B-4114-9C33-0A1F5544167A}" dt="2021-09-29T10:05:56.956" v="1774"/>
          <ac:spMkLst>
            <pc:docMk/>
            <pc:sldMk cId="1404913330" sldId="290"/>
            <ac:spMk id="83" creationId="{1BC78C64-9C4A-47DA-8CBE-569B9896A6EA}"/>
          </ac:spMkLst>
        </pc:spChg>
        <pc:spChg chg="mod">
          <ac:chgData name="Tung Hoang" userId="fe6f18587968aded" providerId="LiveId" clId="{FD114ECA-7E2B-4114-9C33-0A1F5544167A}" dt="2021-09-29T10:05:56.956" v="1774"/>
          <ac:spMkLst>
            <pc:docMk/>
            <pc:sldMk cId="1404913330" sldId="290"/>
            <ac:spMk id="84" creationId="{843FB7DD-B66D-43E2-AE4C-38F6423A0659}"/>
          </ac:spMkLst>
        </pc:spChg>
        <pc:spChg chg="mod">
          <ac:chgData name="Tung Hoang" userId="fe6f18587968aded" providerId="LiveId" clId="{FD114ECA-7E2B-4114-9C33-0A1F5544167A}" dt="2021-09-29T10:05:56.956" v="1774"/>
          <ac:spMkLst>
            <pc:docMk/>
            <pc:sldMk cId="1404913330" sldId="290"/>
            <ac:spMk id="85" creationId="{B2086595-7539-4F7B-99FA-4C05685E9E7E}"/>
          </ac:spMkLst>
        </pc:spChg>
        <pc:spChg chg="mod">
          <ac:chgData name="Tung Hoang" userId="fe6f18587968aded" providerId="LiveId" clId="{FD114ECA-7E2B-4114-9C33-0A1F5544167A}" dt="2021-09-29T10:05:56.956" v="1774"/>
          <ac:spMkLst>
            <pc:docMk/>
            <pc:sldMk cId="1404913330" sldId="290"/>
            <ac:spMk id="86" creationId="{F7B17F7B-68F3-42B4-B8B1-005F824A7198}"/>
          </ac:spMkLst>
        </pc:spChg>
        <pc:spChg chg="mod">
          <ac:chgData name="Tung Hoang" userId="fe6f18587968aded" providerId="LiveId" clId="{FD114ECA-7E2B-4114-9C33-0A1F5544167A}" dt="2021-09-29T10:05:56.956" v="1774"/>
          <ac:spMkLst>
            <pc:docMk/>
            <pc:sldMk cId="1404913330" sldId="290"/>
            <ac:spMk id="87" creationId="{4F40985C-1D29-4960-B2F8-BE13B799A92E}"/>
          </ac:spMkLst>
        </pc:spChg>
        <pc:spChg chg="mod">
          <ac:chgData name="Tung Hoang" userId="fe6f18587968aded" providerId="LiveId" clId="{FD114ECA-7E2B-4114-9C33-0A1F5544167A}" dt="2021-09-29T10:05:56.956" v="1774"/>
          <ac:spMkLst>
            <pc:docMk/>
            <pc:sldMk cId="1404913330" sldId="290"/>
            <ac:spMk id="88" creationId="{FBF02C86-489A-40D3-AD8B-5B63902014DB}"/>
          </ac:spMkLst>
        </pc:spChg>
        <pc:spChg chg="mod">
          <ac:chgData name="Tung Hoang" userId="fe6f18587968aded" providerId="LiveId" clId="{FD114ECA-7E2B-4114-9C33-0A1F5544167A}" dt="2021-09-29T10:05:56.956" v="1774"/>
          <ac:spMkLst>
            <pc:docMk/>
            <pc:sldMk cId="1404913330" sldId="290"/>
            <ac:spMk id="89" creationId="{2534F0A1-9DF6-469F-B781-515B763AD2B8}"/>
          </ac:spMkLst>
        </pc:spChg>
        <pc:spChg chg="mod">
          <ac:chgData name="Tung Hoang" userId="fe6f18587968aded" providerId="LiveId" clId="{FD114ECA-7E2B-4114-9C33-0A1F5544167A}" dt="2021-09-29T10:05:56.956" v="1774"/>
          <ac:spMkLst>
            <pc:docMk/>
            <pc:sldMk cId="1404913330" sldId="290"/>
            <ac:spMk id="90" creationId="{7B20188B-85F6-4631-BDAB-6A6131936876}"/>
          </ac:spMkLst>
        </pc:spChg>
        <pc:spChg chg="mod">
          <ac:chgData name="Tung Hoang" userId="fe6f18587968aded" providerId="LiveId" clId="{FD114ECA-7E2B-4114-9C33-0A1F5544167A}" dt="2021-09-29T10:05:56.956" v="1774"/>
          <ac:spMkLst>
            <pc:docMk/>
            <pc:sldMk cId="1404913330" sldId="290"/>
            <ac:spMk id="91" creationId="{F258ED9D-0F46-4BC1-8CAF-3B4DA8B7C7B5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93" creationId="{BE0E46EA-8F5F-4583-8A46-F5D575838973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94" creationId="{F6817568-4613-41B5-9553-709F2DC56E75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95" creationId="{0E05D014-8CC7-47CC-A6F7-C516B307DB5C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96" creationId="{E6921804-48FC-4CFD-A1EB-59FC1306E841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97" creationId="{7A4E0E6B-76BF-4A0B-BB82-83F7EB517363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98" creationId="{97FA8916-3A19-4275-828C-7F56C1CA22AE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99" creationId="{77E6324A-BC13-43F2-83B9-F65555023884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0" creationId="{6270260F-CF96-4C11-A544-E7DF85DB6E90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1" creationId="{B66269E3-3422-4899-A6E1-2CEEC8C05A79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2" creationId="{EFE741D3-64B6-477D-80FC-0421F24F9F65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3" creationId="{C091CE75-D64C-492F-94C7-E783DD32862C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4" creationId="{C33A1968-8F81-4B03-84B8-2D5CB6AB2EF4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5" creationId="{F4AB6C6B-EEB8-4000-84FA-6CFCDCE16D1B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6" creationId="{64F83203-E78F-4F06-A617-2B5DC0CACD9D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7" creationId="{A6845603-2D56-4EB9-AB67-0C72214C7405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8" creationId="{3427317C-A0A2-4C98-A15E-9A7A3A3F2BF1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09" creationId="{7889EE55-1F28-48C8-8717-C564E58BCCB8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10" creationId="{1B387F63-A41A-448D-870E-D75DEE10FED3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11" creationId="{D8C6E937-D18F-4EEE-88BB-990C8305C1CB}"/>
          </ac:spMkLst>
        </pc:spChg>
        <pc:spChg chg="mod">
          <ac:chgData name="Tung Hoang" userId="fe6f18587968aded" providerId="LiveId" clId="{FD114ECA-7E2B-4114-9C33-0A1F5544167A}" dt="2021-09-29T10:10:55.119" v="1802"/>
          <ac:spMkLst>
            <pc:docMk/>
            <pc:sldMk cId="1404913330" sldId="290"/>
            <ac:spMk id="112" creationId="{028666DC-8A0B-4AD5-8048-7019DEAE16B1}"/>
          </ac:spMkLst>
        </pc:spChg>
        <pc:spChg chg="mod">
          <ac:chgData name="Tung Hoang" userId="fe6f18587968aded" providerId="LiveId" clId="{FD114ECA-7E2B-4114-9C33-0A1F5544167A}" dt="2021-09-29T10:17:47.748" v="1819" actId="207"/>
          <ac:spMkLst>
            <pc:docMk/>
            <pc:sldMk cId="1404913330" sldId="290"/>
            <ac:spMk id="114" creationId="{EE78FE6D-4EF0-46A7-8C73-1FA253F4669F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15" creationId="{A4E42DB7-050C-40F1-B80E-7D095418FB6B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16" creationId="{7F616904-9AE8-419C-8E3B-025C826A267A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17" creationId="{66482868-FF89-4B89-9D5F-7CF889819DD8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18" creationId="{57039FE1-5DBC-4FFE-B807-B5F4752451E4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19" creationId="{66DA36B8-54E3-4FD0-A9C5-BD0979B90E38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20" creationId="{F3856010-8846-4BDF-9530-C6E6D350E522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21" creationId="{957A7C07-E91E-40F7-BF67-E4AD26A45F44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22" creationId="{7D1E750B-8AD1-4818-B7F2-12E206B1C77D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23" creationId="{51BA876D-3648-408B-97C7-50B009F4832A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24" creationId="{6D432AED-D1F0-40C8-8386-592C9056A554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25" creationId="{8F0EF8E3-0527-4FD6-B52F-280BBB8AA78A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26" creationId="{B07EBAAA-CE01-42C8-BF16-24F685576C7E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27" creationId="{1011AAF9-6BD1-4CCB-97C9-6B38D68F6EE8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28" creationId="{99E08AF7-19AF-489D-B3CE-2AF5CC8FDBB6}"/>
          </ac:spMkLst>
        </pc:spChg>
        <pc:spChg chg="mod">
          <ac:chgData name="Tung Hoang" userId="fe6f18587968aded" providerId="LiveId" clId="{FD114ECA-7E2B-4114-9C33-0A1F5544167A}" dt="2021-09-29T10:14:09.662" v="1808" actId="207"/>
          <ac:spMkLst>
            <pc:docMk/>
            <pc:sldMk cId="1404913330" sldId="290"/>
            <ac:spMk id="129" creationId="{F39D265C-D573-49B7-9A27-2ADE6CFE2244}"/>
          </ac:spMkLst>
        </pc:spChg>
        <pc:spChg chg="mod">
          <ac:chgData name="Tung Hoang" userId="fe6f18587968aded" providerId="LiveId" clId="{FD114ECA-7E2B-4114-9C33-0A1F5544167A}" dt="2021-09-29T10:16:37.094" v="1816" actId="207"/>
          <ac:spMkLst>
            <pc:docMk/>
            <pc:sldMk cId="1404913330" sldId="290"/>
            <ac:spMk id="130" creationId="{BA96AC7F-EA02-4FFD-9DEA-F0A8D76B6046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31" creationId="{B4EE389E-288E-4F51-BE65-C573340266BD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32" creationId="{20EB8A26-4DAF-48B4-94FA-C304D6D72EBC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33" creationId="{1ECD519C-4332-4EC9-A6EC-6D3015B8D8A3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34" creationId="{3F8D0CBA-787F-4402-A078-E346382A6772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35" creationId="{EDFAC9A5-903F-419D-9300-7D7A3BE4FAB3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36" creationId="{ABCE8535-70C1-4290-9367-19C62E0EDF4A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37" creationId="{BF9B5C75-5520-44F2-87B2-1501299181C8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38" creationId="{0D97B8E3-483C-433D-AAC1-821214E4185B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39" creationId="{A7E8C9C4-724A-4A97-B543-1542DD710448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0" creationId="{13BE708F-CA71-4066-8160-3CF6C5C6CC93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1" creationId="{AD2E0B38-6C40-49F9-96ED-D54E2A9914BA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2" creationId="{C5EF1DC2-6C32-45D2-A065-D072BDA174BB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3" creationId="{665CDB60-9660-4CFE-8011-6624BBE277B1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4" creationId="{4E792077-E2A8-4EAB-A0BA-484FC7878C93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5" creationId="{88711EC4-0EC0-42F5-841D-973C7F10AE54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6" creationId="{EE213F06-F931-484C-9919-67209A7B4CAE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7" creationId="{2CC4D89E-5D76-4DA3-BF11-65863634BA88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8" creationId="{68C95ACB-53BB-4840-B33B-DD8A835829AE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49" creationId="{98B1D0FA-322F-473B-8536-845E8B174459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50" creationId="{EF49D602-217E-41F7-8376-0928A93567EC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51" creationId="{0E140258-9DA3-42AF-B82A-7B570AF47733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52" creationId="{B060FAD8-5F90-453D-B8B9-3E518B5AFFCF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53" creationId="{7413E12D-D263-4C9F-B46C-4F7D5BE39486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54" creationId="{733C5723-C859-416E-9D8B-C55011D1265D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55" creationId="{2F7BF66D-EDC6-4051-9F3B-C200E7F810C1}"/>
          </ac:spMkLst>
        </pc:spChg>
        <pc:spChg chg="mod">
          <ac:chgData name="Tung Hoang" userId="fe6f18587968aded" providerId="LiveId" clId="{FD114ECA-7E2B-4114-9C33-0A1F5544167A}" dt="2021-09-29T10:12:08.788" v="1806"/>
          <ac:spMkLst>
            <pc:docMk/>
            <pc:sldMk cId="1404913330" sldId="290"/>
            <ac:spMk id="156" creationId="{0B85463B-A557-42D1-ABC8-31BCA6CF7030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58" creationId="{31BD0578-70B7-4A2E-95A9-E8C28D087639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59" creationId="{80DCEEAD-2D15-4C6A-BF04-84686B7EDE4A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0" creationId="{E54F06A6-7396-4B41-B2CA-ADB476991E3E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1" creationId="{E58BCC28-3270-484A-B759-84F1F212E205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2" creationId="{31EF28A2-96F8-4084-B244-ADB6E7461B50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3" creationId="{42C7DB83-DA44-44D4-A106-3AB4AC1329C0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4" creationId="{B19D112B-ADCA-46A8-841C-D88CC2F2DE44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5" creationId="{D5640D4D-70FD-4867-B725-3F4D8A18B0FC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6" creationId="{27DE1012-18B3-4557-B8A7-EBD3DBF640ED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7" creationId="{67EA5B8C-A000-448D-913C-3C892EA25310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8" creationId="{261B2FB9-AED4-41D1-BD32-7B5BB5952C12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69" creationId="{9FC3AAC4-F813-45B1-82C7-34C00BE40356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70" creationId="{6FFE067F-CF8F-4BD6-9664-A7AE11ED44AC}"/>
          </ac:spMkLst>
        </pc:spChg>
        <pc:spChg chg="mod">
          <ac:chgData name="Tung Hoang" userId="fe6f18587968aded" providerId="LiveId" clId="{FD114ECA-7E2B-4114-9C33-0A1F5544167A}" dt="2021-09-29T10:15:55.455" v="1812"/>
          <ac:spMkLst>
            <pc:docMk/>
            <pc:sldMk cId="1404913330" sldId="290"/>
            <ac:spMk id="171" creationId="{44A11A50-B073-42FE-A27A-D3A86F8F01DF}"/>
          </ac:spMkLst>
        </pc:spChg>
        <pc:grpChg chg="add mod">
          <ac:chgData name="Tung Hoang" userId="fe6f18587968aded" providerId="LiveId" clId="{FD114ECA-7E2B-4114-9C33-0A1F5544167A}" dt="2021-09-29T10:10:38.602" v="1801" actId="1076"/>
          <ac:grpSpMkLst>
            <pc:docMk/>
            <pc:sldMk cId="1404913330" sldId="290"/>
            <ac:grpSpMk id="8" creationId="{961F4F36-F318-41A2-B8F6-BDFAD84219E5}"/>
          </ac:grpSpMkLst>
        </pc:grpChg>
        <pc:grpChg chg="mod">
          <ac:chgData name="Tung Hoang" userId="fe6f18587968aded" providerId="LiveId" clId="{FD114ECA-7E2B-4114-9C33-0A1F5544167A}" dt="2021-09-29T10:02:59.398" v="1753"/>
          <ac:grpSpMkLst>
            <pc:docMk/>
            <pc:sldMk cId="1404913330" sldId="290"/>
            <ac:grpSpMk id="10" creationId="{55E830D7-B508-42B8-9AA7-BA8AB932540D}"/>
          </ac:grpSpMkLst>
        </pc:grpChg>
        <pc:grpChg chg="add mod">
          <ac:chgData name="Tung Hoang" userId="fe6f18587968aded" providerId="LiveId" clId="{FD114ECA-7E2B-4114-9C33-0A1F5544167A}" dt="2021-09-29T10:04:13.438" v="1760" actId="1076"/>
          <ac:grpSpMkLst>
            <pc:docMk/>
            <pc:sldMk cId="1404913330" sldId="290"/>
            <ac:grpSpMk id="13" creationId="{742B8CA2-C553-4D41-8CE6-A904D07F713B}"/>
          </ac:grpSpMkLst>
        </pc:grpChg>
        <pc:grpChg chg="add del mod">
          <ac:chgData name="Tung Hoang" userId="fe6f18587968aded" providerId="LiveId" clId="{FD114ECA-7E2B-4114-9C33-0A1F5544167A}" dt="2021-09-29T10:05:09.316" v="1766" actId="478"/>
          <ac:grpSpMkLst>
            <pc:docMk/>
            <pc:sldMk cId="1404913330" sldId="290"/>
            <ac:grpSpMk id="52" creationId="{B6B07D5F-5AED-46A2-91BA-A75EB7007BFC}"/>
          </ac:grpSpMkLst>
        </pc:grpChg>
        <pc:grpChg chg="add del mod">
          <ac:chgData name="Tung Hoang" userId="fe6f18587968aded" providerId="LiveId" clId="{FD114ECA-7E2B-4114-9C33-0A1F5544167A}" dt="2021-09-29T10:05:49.133" v="1773" actId="478"/>
          <ac:grpSpMkLst>
            <pc:docMk/>
            <pc:sldMk cId="1404913330" sldId="290"/>
            <ac:grpSpMk id="64" creationId="{19FD5D36-975A-4202-8E56-54A82CF6E04F}"/>
          </ac:grpSpMkLst>
        </pc:grpChg>
        <pc:grpChg chg="add del mod">
          <ac:chgData name="Tung Hoang" userId="fe6f18587968aded" providerId="LiveId" clId="{FD114ECA-7E2B-4114-9C33-0A1F5544167A}" dt="2021-09-29T10:06:29.140" v="1780" actId="478"/>
          <ac:grpSpMkLst>
            <pc:docMk/>
            <pc:sldMk cId="1404913330" sldId="290"/>
            <ac:grpSpMk id="82" creationId="{57005F46-6ED1-441F-B0EE-6A99043D6595}"/>
          </ac:grpSpMkLst>
        </pc:grpChg>
        <pc:grpChg chg="add del mod">
          <ac:chgData name="Tung Hoang" userId="fe6f18587968aded" providerId="LiveId" clId="{FD114ECA-7E2B-4114-9C33-0A1F5544167A}" dt="2021-09-29T10:14:14.100" v="1809" actId="478"/>
          <ac:grpSpMkLst>
            <pc:docMk/>
            <pc:sldMk cId="1404913330" sldId="290"/>
            <ac:grpSpMk id="92" creationId="{E21E2790-D316-4067-BF15-1EDC49D64185}"/>
          </ac:grpSpMkLst>
        </pc:grpChg>
        <pc:grpChg chg="add mod">
          <ac:chgData name="Tung Hoang" userId="fe6f18587968aded" providerId="LiveId" clId="{FD114ECA-7E2B-4114-9C33-0A1F5544167A}" dt="2021-09-29T10:16:08.460" v="1815" actId="1076"/>
          <ac:grpSpMkLst>
            <pc:docMk/>
            <pc:sldMk cId="1404913330" sldId="290"/>
            <ac:grpSpMk id="113" creationId="{9E4981BF-B22F-45C2-92A1-30EF4C2677D7}"/>
          </ac:grpSpMkLst>
        </pc:grpChg>
        <pc:grpChg chg="add del mod">
          <ac:chgData name="Tung Hoang" userId="fe6f18587968aded" providerId="LiveId" clId="{FD114ECA-7E2B-4114-9C33-0A1F5544167A}" dt="2021-09-29T10:16:04.442" v="1814" actId="478"/>
          <ac:grpSpMkLst>
            <pc:docMk/>
            <pc:sldMk cId="1404913330" sldId="290"/>
            <ac:grpSpMk id="157" creationId="{2181D326-9EE7-43A8-B3DE-9E21B3FAA003}"/>
          </ac:grpSpMkLst>
        </pc:grpChg>
        <pc:picChg chg="add mod">
          <ac:chgData name="Tung Hoang" userId="fe6f18587968aded" providerId="LiveId" clId="{FD114ECA-7E2B-4114-9C33-0A1F5544167A}" dt="2021-09-29T10:05:32.577" v="1769" actId="1076"/>
          <ac:picMkLst>
            <pc:docMk/>
            <pc:sldMk cId="1404913330" sldId="290"/>
            <ac:picMk id="5" creationId="{367CD4D1-E875-4D2C-8BA5-11F4763BBAEB}"/>
          </ac:picMkLst>
        </pc:picChg>
        <pc:picChg chg="add mod">
          <ac:chgData name="Tung Hoang" userId="fe6f18587968aded" providerId="LiveId" clId="{FD114ECA-7E2B-4114-9C33-0A1F5544167A}" dt="2021-09-29T09:27:57.875" v="1752" actId="1076"/>
          <ac:picMkLst>
            <pc:docMk/>
            <pc:sldMk cId="1404913330" sldId="290"/>
            <ac:picMk id="7" creationId="{A1A335A5-1F7C-47C2-A1E3-AEF60B381A48}"/>
          </ac:picMkLst>
        </pc:picChg>
      </pc:sldChg>
      <pc:sldChg chg="addSp delSp modSp add mod addAnim delAnim">
        <pc:chgData name="Tung Hoang" userId="fe6f18587968aded" providerId="LiveId" clId="{FD114ECA-7E2B-4114-9C33-0A1F5544167A}" dt="2021-09-30T17:15:47.975" v="3679" actId="207"/>
        <pc:sldMkLst>
          <pc:docMk/>
          <pc:sldMk cId="2259882206" sldId="291"/>
        </pc:sldMkLst>
        <pc:spChg chg="add del mod">
          <ac:chgData name="Tung Hoang" userId="fe6f18587968aded" providerId="LiveId" clId="{FD114ECA-7E2B-4114-9C33-0A1F5544167A}" dt="2021-09-30T17:15:47.975" v="3679" actId="207"/>
          <ac:spMkLst>
            <pc:docMk/>
            <pc:sldMk cId="2259882206" sldId="291"/>
            <ac:spMk id="4" creationId="{00000000-0000-0000-0000-000000000000}"/>
          </ac:spMkLst>
        </pc:spChg>
        <pc:spChg chg="del">
          <ac:chgData name="Tung Hoang" userId="fe6f18587968aded" providerId="LiveId" clId="{FD114ECA-7E2B-4114-9C33-0A1F5544167A}" dt="2021-09-30T17:06:52.233" v="2869" actId="478"/>
          <ac:spMkLst>
            <pc:docMk/>
            <pc:sldMk cId="2259882206" sldId="291"/>
            <ac:spMk id="5" creationId="{00000000-0000-0000-0000-000000000000}"/>
          </ac:spMkLst>
        </pc:spChg>
        <pc:spChg chg="del">
          <ac:chgData name="Tung Hoang" userId="fe6f18587968aded" providerId="LiveId" clId="{FD114ECA-7E2B-4114-9C33-0A1F5544167A}" dt="2021-09-30T17:06:45.956" v="2864" actId="478"/>
          <ac:spMkLst>
            <pc:docMk/>
            <pc:sldMk cId="2259882206" sldId="291"/>
            <ac:spMk id="6" creationId="{00000000-0000-0000-0000-000000000000}"/>
          </ac:spMkLst>
        </pc:spChg>
        <pc:spChg chg="del">
          <ac:chgData name="Tung Hoang" userId="fe6f18587968aded" providerId="LiveId" clId="{FD114ECA-7E2B-4114-9C33-0A1F5544167A}" dt="2021-09-30T17:06:50.737" v="2868" actId="478"/>
          <ac:spMkLst>
            <pc:docMk/>
            <pc:sldMk cId="2259882206" sldId="291"/>
            <ac:spMk id="14" creationId="{00000000-0000-0000-0000-000000000000}"/>
          </ac:spMkLst>
        </pc:spChg>
        <pc:spChg chg="del">
          <ac:chgData name="Tung Hoang" userId="fe6f18587968aded" providerId="LiveId" clId="{FD114ECA-7E2B-4114-9C33-0A1F5544167A}" dt="2021-09-30T17:06:49.513" v="2867" actId="478"/>
          <ac:spMkLst>
            <pc:docMk/>
            <pc:sldMk cId="2259882206" sldId="291"/>
            <ac:spMk id="15" creationId="{00000000-0000-0000-0000-000000000000}"/>
          </ac:spMkLst>
        </pc:spChg>
        <pc:spChg chg="add del mod">
          <ac:chgData name="Tung Hoang" userId="fe6f18587968aded" providerId="LiveId" clId="{FD114ECA-7E2B-4114-9C33-0A1F5544167A}" dt="2021-09-30T17:10:27.091" v="3123" actId="21"/>
          <ac:spMkLst>
            <pc:docMk/>
            <pc:sldMk cId="2259882206" sldId="291"/>
            <ac:spMk id="16" creationId="{20A05C68-DAE3-44EA-AFEF-BCAA5B7C1E1E}"/>
          </ac:spMkLst>
        </pc:spChg>
        <pc:spChg chg="add mod">
          <ac:chgData name="Tung Hoang" userId="fe6f18587968aded" providerId="LiveId" clId="{FD114ECA-7E2B-4114-9C33-0A1F5544167A}" dt="2021-09-30T17:15:41.516" v="3678" actId="1076"/>
          <ac:spMkLst>
            <pc:docMk/>
            <pc:sldMk cId="2259882206" sldId="291"/>
            <ac:spMk id="17" creationId="{230DBBD2-4AEF-4BB4-BEEA-BC7B4B32D5FB}"/>
          </ac:spMkLst>
        </pc:spChg>
        <pc:spChg chg="add mod">
          <ac:chgData name="Tung Hoang" userId="fe6f18587968aded" providerId="LiveId" clId="{FD114ECA-7E2B-4114-9C33-0A1F5544167A}" dt="2021-09-30T17:15:38.339" v="3677" actId="1076"/>
          <ac:spMkLst>
            <pc:docMk/>
            <pc:sldMk cId="2259882206" sldId="291"/>
            <ac:spMk id="18" creationId="{1B33D551-C405-45FF-A397-5983CC64F1AB}"/>
          </ac:spMkLst>
        </pc:spChg>
        <pc:picChg chg="del">
          <ac:chgData name="Tung Hoang" userId="fe6f18587968aded" providerId="LiveId" clId="{FD114ECA-7E2B-4114-9C33-0A1F5544167A}" dt="2021-09-30T17:06:53.656" v="2870" actId="478"/>
          <ac:picMkLst>
            <pc:docMk/>
            <pc:sldMk cId="2259882206" sldId="291"/>
            <ac:picMk id="9" creationId="{00000000-0000-0000-0000-000000000000}"/>
          </ac:picMkLst>
        </pc:picChg>
        <pc:picChg chg="add del mod">
          <ac:chgData name="Tung Hoang" userId="fe6f18587968aded" providerId="LiveId" clId="{FD114ECA-7E2B-4114-9C33-0A1F5544167A}" dt="2021-09-30T17:10:32.372" v="3125" actId="21"/>
          <ac:picMkLst>
            <pc:docMk/>
            <pc:sldMk cId="2259882206" sldId="291"/>
            <ac:picMk id="13" creationId="{1AC04CEC-52B1-456B-B3D2-A4E42FC1F4D6}"/>
          </ac:picMkLst>
        </pc:picChg>
        <pc:cxnChg chg="del mod">
          <ac:chgData name="Tung Hoang" userId="fe6f18587968aded" providerId="LiveId" clId="{FD114ECA-7E2B-4114-9C33-0A1F5544167A}" dt="2021-09-30T17:06:47.340" v="2865" actId="478"/>
          <ac:cxnSpMkLst>
            <pc:docMk/>
            <pc:sldMk cId="2259882206" sldId="291"/>
            <ac:cxnSpMk id="11" creationId="{00000000-0000-0000-0000-000000000000}"/>
          </ac:cxnSpMkLst>
        </pc:cxnChg>
        <pc:cxnChg chg="del">
          <ac:chgData name="Tung Hoang" userId="fe6f18587968aded" providerId="LiveId" clId="{FD114ECA-7E2B-4114-9C33-0A1F5544167A}" dt="2021-09-30T17:06:48.285" v="2866" actId="478"/>
          <ac:cxnSpMkLst>
            <pc:docMk/>
            <pc:sldMk cId="2259882206" sldId="291"/>
            <ac:cxnSpMk id="12" creationId="{00000000-0000-0000-0000-000000000000}"/>
          </ac:cxnSpMkLst>
        </pc:cxnChg>
      </pc:sldChg>
      <pc:sldChg chg="new del">
        <pc:chgData name="Tung Hoang" userId="fe6f18587968aded" providerId="LiveId" clId="{FD114ECA-7E2B-4114-9C33-0A1F5544167A}" dt="2021-09-30T17:09:36.563" v="3118" actId="47"/>
        <pc:sldMkLst>
          <pc:docMk/>
          <pc:sldMk cId="422538801" sldId="292"/>
        </pc:sldMkLst>
      </pc:sldChg>
      <pc:sldChg chg="addSp delSp modSp add mod modAnim">
        <pc:chgData name="Tung Hoang" userId="fe6f18587968aded" providerId="LiveId" clId="{FD114ECA-7E2B-4114-9C33-0A1F5544167A}" dt="2021-09-30T17:14:29.573" v="3667" actId="20577"/>
        <pc:sldMkLst>
          <pc:docMk/>
          <pc:sldMk cId="1639315722" sldId="292"/>
        </pc:sldMkLst>
        <pc:spChg chg="del">
          <ac:chgData name="Tung Hoang" userId="fe6f18587968aded" providerId="LiveId" clId="{FD114ECA-7E2B-4114-9C33-0A1F5544167A}" dt="2021-09-30T17:10:23.242" v="3122" actId="478"/>
          <ac:spMkLst>
            <pc:docMk/>
            <pc:sldMk cId="1639315722" sldId="292"/>
            <ac:spMk id="27" creationId="{00000000-0000-0000-0000-000000000000}"/>
          </ac:spMkLst>
        </pc:spChg>
        <pc:spChg chg="del">
          <ac:chgData name="Tung Hoang" userId="fe6f18587968aded" providerId="LiveId" clId="{FD114ECA-7E2B-4114-9C33-0A1F5544167A}" dt="2021-09-30T17:10:23.242" v="3122" actId="478"/>
          <ac:spMkLst>
            <pc:docMk/>
            <pc:sldMk cId="1639315722" sldId="292"/>
            <ac:spMk id="31" creationId="{00000000-0000-0000-0000-000000000000}"/>
          </ac:spMkLst>
        </pc:spChg>
        <pc:spChg chg="del">
          <ac:chgData name="Tung Hoang" userId="fe6f18587968aded" providerId="LiveId" clId="{FD114ECA-7E2B-4114-9C33-0A1F5544167A}" dt="2021-09-30T17:10:23.242" v="3122" actId="478"/>
          <ac:spMkLst>
            <pc:docMk/>
            <pc:sldMk cId="1639315722" sldId="292"/>
            <ac:spMk id="176" creationId="{00000000-0000-0000-0000-000000000000}"/>
          </ac:spMkLst>
        </pc:spChg>
        <pc:spChg chg="del">
          <ac:chgData name="Tung Hoang" userId="fe6f18587968aded" providerId="LiveId" clId="{FD114ECA-7E2B-4114-9C33-0A1F5544167A}" dt="2021-09-30T17:10:23.242" v="3122" actId="478"/>
          <ac:spMkLst>
            <pc:docMk/>
            <pc:sldMk cId="1639315722" sldId="292"/>
            <ac:spMk id="177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7:10:29.804" v="3124"/>
          <ac:spMkLst>
            <pc:docMk/>
            <pc:sldMk cId="1639315722" sldId="292"/>
            <ac:spMk id="178" creationId="{4C8BD9AA-B04E-41CF-AA15-153350321E0D}"/>
          </ac:spMkLst>
        </pc:spChg>
        <pc:spChg chg="add mod">
          <ac:chgData name="Tung Hoang" userId="fe6f18587968aded" providerId="LiveId" clId="{FD114ECA-7E2B-4114-9C33-0A1F5544167A}" dt="2021-09-30T17:11:08.470" v="3160" actId="1076"/>
          <ac:spMkLst>
            <pc:docMk/>
            <pc:sldMk cId="1639315722" sldId="292"/>
            <ac:spMk id="180" creationId="{14AC9720-D184-424D-98D0-9A301C5B5EBF}"/>
          </ac:spMkLst>
        </pc:spChg>
        <pc:spChg chg="del">
          <ac:chgData name="Tung Hoang" userId="fe6f18587968aded" providerId="LiveId" clId="{FD114ECA-7E2B-4114-9C33-0A1F5544167A}" dt="2021-09-30T17:10:23.242" v="3122" actId="478"/>
          <ac:spMkLst>
            <pc:docMk/>
            <pc:sldMk cId="1639315722" sldId="292"/>
            <ac:spMk id="181" creationId="{00000000-0000-0000-0000-000000000000}"/>
          </ac:spMkLst>
        </pc:spChg>
        <pc:spChg chg="del">
          <ac:chgData name="Tung Hoang" userId="fe6f18587968aded" providerId="LiveId" clId="{FD114ECA-7E2B-4114-9C33-0A1F5544167A}" dt="2021-09-30T17:10:23.242" v="3122" actId="478"/>
          <ac:spMkLst>
            <pc:docMk/>
            <pc:sldMk cId="1639315722" sldId="292"/>
            <ac:spMk id="182" creationId="{00000000-0000-0000-0000-000000000000}"/>
          </ac:spMkLst>
        </pc:spChg>
        <pc:spChg chg="del">
          <ac:chgData name="Tung Hoang" userId="fe6f18587968aded" providerId="LiveId" clId="{FD114ECA-7E2B-4114-9C33-0A1F5544167A}" dt="2021-09-30T17:10:23.242" v="3122" actId="478"/>
          <ac:spMkLst>
            <pc:docMk/>
            <pc:sldMk cId="1639315722" sldId="292"/>
            <ac:spMk id="183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7:14:29.573" v="3667" actId="20577"/>
          <ac:spMkLst>
            <pc:docMk/>
            <pc:sldMk cId="1639315722" sldId="292"/>
            <ac:spMk id="184" creationId="{61F91C7C-0D61-4196-AF0E-47FB96DA9760}"/>
          </ac:spMkLst>
        </pc:spChg>
        <pc:grpChg chg="del">
          <ac:chgData name="Tung Hoang" userId="fe6f18587968aded" providerId="LiveId" clId="{FD114ECA-7E2B-4114-9C33-0A1F5544167A}" dt="2021-09-30T17:10:23.242" v="3122" actId="478"/>
          <ac:grpSpMkLst>
            <pc:docMk/>
            <pc:sldMk cId="1639315722" sldId="292"/>
            <ac:grpSpMk id="173" creationId="{00000000-0000-0000-0000-000000000000}"/>
          </ac:grpSpMkLst>
        </pc:grpChg>
        <pc:picChg chg="del">
          <ac:chgData name="Tung Hoang" userId="fe6f18587968aded" providerId="LiveId" clId="{FD114ECA-7E2B-4114-9C33-0A1F5544167A}" dt="2021-09-30T17:10:23.242" v="3122" actId="478"/>
          <ac:picMkLst>
            <pc:docMk/>
            <pc:sldMk cId="1639315722" sldId="292"/>
            <ac:picMk id="30" creationId="{00000000-0000-0000-0000-000000000000}"/>
          </ac:picMkLst>
        </pc:picChg>
        <pc:picChg chg="del">
          <ac:chgData name="Tung Hoang" userId="fe6f18587968aded" providerId="LiveId" clId="{FD114ECA-7E2B-4114-9C33-0A1F5544167A}" dt="2021-09-30T17:10:23.242" v="3122" actId="478"/>
          <ac:picMkLst>
            <pc:docMk/>
            <pc:sldMk cId="1639315722" sldId="292"/>
            <ac:picMk id="175" creationId="{00000000-0000-0000-0000-000000000000}"/>
          </ac:picMkLst>
        </pc:picChg>
        <pc:picChg chg="add mod">
          <ac:chgData name="Tung Hoang" userId="fe6f18587968aded" providerId="LiveId" clId="{FD114ECA-7E2B-4114-9C33-0A1F5544167A}" dt="2021-09-30T17:13:41.747" v="3503" actId="1076"/>
          <ac:picMkLst>
            <pc:docMk/>
            <pc:sldMk cId="1639315722" sldId="292"/>
            <ac:picMk id="179" creationId="{728E3057-5CDF-4700-A530-7F11105D4C5E}"/>
          </ac:picMkLst>
        </pc:picChg>
      </pc:sldChg>
      <pc:sldChg chg="addSp delSp modSp new mod">
        <pc:chgData name="Tung Hoang" userId="fe6f18587968aded" providerId="LiveId" clId="{FD114ECA-7E2B-4114-9C33-0A1F5544167A}" dt="2021-09-30T17:20:58.814" v="3737" actId="1076"/>
        <pc:sldMkLst>
          <pc:docMk/>
          <pc:sldMk cId="3160241888" sldId="293"/>
        </pc:sldMkLst>
        <pc:spChg chg="add del mod">
          <ac:chgData name="Tung Hoang" userId="fe6f18587968aded" providerId="LiveId" clId="{FD114ECA-7E2B-4114-9C33-0A1F5544167A}" dt="2021-09-30T17:17:53.115" v="3696" actId="22"/>
          <ac:spMkLst>
            <pc:docMk/>
            <pc:sldMk cId="3160241888" sldId="293"/>
            <ac:spMk id="4" creationId="{3A3F71EC-BD4D-4A3F-A3ED-D8ADCBE28EB5}"/>
          </ac:spMkLst>
        </pc:spChg>
        <pc:spChg chg="add del">
          <ac:chgData name="Tung Hoang" userId="fe6f18587968aded" providerId="LiveId" clId="{FD114ECA-7E2B-4114-9C33-0A1F5544167A}" dt="2021-09-30T17:17:43.549" v="3690" actId="22"/>
          <ac:spMkLst>
            <pc:docMk/>
            <pc:sldMk cId="3160241888" sldId="293"/>
            <ac:spMk id="6" creationId="{F0F258E9-A9BF-439A-B753-9E29E222D4E6}"/>
          </ac:spMkLst>
        </pc:spChg>
        <pc:spChg chg="add del">
          <ac:chgData name="Tung Hoang" userId="fe6f18587968aded" providerId="LiveId" clId="{FD114ECA-7E2B-4114-9C33-0A1F5544167A}" dt="2021-09-30T17:17:45.316" v="3692" actId="22"/>
          <ac:spMkLst>
            <pc:docMk/>
            <pc:sldMk cId="3160241888" sldId="293"/>
            <ac:spMk id="8" creationId="{F879706D-A683-482C-A196-65471B68D946}"/>
          </ac:spMkLst>
        </pc:spChg>
        <pc:spChg chg="add del">
          <ac:chgData name="Tung Hoang" userId="fe6f18587968aded" providerId="LiveId" clId="{FD114ECA-7E2B-4114-9C33-0A1F5544167A}" dt="2021-09-30T17:17:50.897" v="3694" actId="22"/>
          <ac:spMkLst>
            <pc:docMk/>
            <pc:sldMk cId="3160241888" sldId="293"/>
            <ac:spMk id="10" creationId="{0DE2F979-3990-48E1-926A-2C44CD868BCD}"/>
          </ac:spMkLst>
        </pc:spChg>
        <pc:spChg chg="add mod">
          <ac:chgData name="Tung Hoang" userId="fe6f18587968aded" providerId="LiveId" clId="{FD114ECA-7E2B-4114-9C33-0A1F5544167A}" dt="2021-09-30T17:20:30.091" v="3728" actId="1076"/>
          <ac:spMkLst>
            <pc:docMk/>
            <pc:sldMk cId="3160241888" sldId="293"/>
            <ac:spMk id="12" creationId="{3CAC0D40-A676-4384-A261-C8C3452922E9}"/>
          </ac:spMkLst>
        </pc:spChg>
        <pc:spChg chg="add mod">
          <ac:chgData name="Tung Hoang" userId="fe6f18587968aded" providerId="LiveId" clId="{FD114ECA-7E2B-4114-9C33-0A1F5544167A}" dt="2021-09-30T17:20:32.211" v="3729" actId="1076"/>
          <ac:spMkLst>
            <pc:docMk/>
            <pc:sldMk cId="3160241888" sldId="293"/>
            <ac:spMk id="14" creationId="{73EFA0E3-6A4E-43A6-B5E4-9939B9020CBF}"/>
          </ac:spMkLst>
        </pc:spChg>
        <pc:spChg chg="add mod">
          <ac:chgData name="Tung Hoang" userId="fe6f18587968aded" providerId="LiveId" clId="{FD114ECA-7E2B-4114-9C33-0A1F5544167A}" dt="2021-09-30T17:19:52.566" v="3717" actId="948"/>
          <ac:spMkLst>
            <pc:docMk/>
            <pc:sldMk cId="3160241888" sldId="293"/>
            <ac:spMk id="15" creationId="{F2F9D4DE-8CBD-48F9-A1CC-E59F99A9B9D8}"/>
          </ac:spMkLst>
        </pc:spChg>
        <pc:picChg chg="add mod">
          <ac:chgData name="Tung Hoang" userId="fe6f18587968aded" providerId="LiveId" clId="{FD114ECA-7E2B-4114-9C33-0A1F5544167A}" dt="2021-09-30T17:20:58.814" v="3737" actId="1076"/>
          <ac:picMkLst>
            <pc:docMk/>
            <pc:sldMk cId="3160241888" sldId="293"/>
            <ac:picMk id="2" creationId="{5FF05326-E798-4929-BA80-517E5452C6D8}"/>
          </ac:picMkLst>
        </pc:picChg>
      </pc:sldChg>
      <pc:sldChg chg="addSp delSp modSp add mod addAnim delAnim modAnim">
        <pc:chgData name="Tung Hoang" userId="fe6f18587968aded" providerId="LiveId" clId="{FD114ECA-7E2B-4114-9C33-0A1F5544167A}" dt="2021-09-30T17:29:16.715" v="4177" actId="1076"/>
        <pc:sldMkLst>
          <pc:docMk/>
          <pc:sldMk cId="2731900063" sldId="294"/>
        </pc:sldMkLst>
        <pc:spChg chg="mod">
          <ac:chgData name="Tung Hoang" userId="fe6f18587968aded" providerId="LiveId" clId="{FD114ECA-7E2B-4114-9C33-0A1F5544167A}" dt="2021-09-30T17:23:15.984" v="3859" actId="207"/>
          <ac:spMkLst>
            <pc:docMk/>
            <pc:sldMk cId="2731900063" sldId="294"/>
            <ac:spMk id="3" creationId="{00000000-0000-0000-0000-000000000000}"/>
          </ac:spMkLst>
        </pc:spChg>
        <pc:spChg chg="mod">
          <ac:chgData name="Tung Hoang" userId="fe6f18587968aded" providerId="LiveId" clId="{FD114ECA-7E2B-4114-9C33-0A1F5544167A}" dt="2021-09-30T17:28:37.403" v="4080" actId="1076"/>
          <ac:spMkLst>
            <pc:docMk/>
            <pc:sldMk cId="2731900063" sldId="294"/>
            <ac:spMk id="15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4:58.598" v="3918" actId="478"/>
          <ac:spMkLst>
            <pc:docMk/>
            <pc:sldMk cId="2731900063" sldId="294"/>
            <ac:spMk id="16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4:57.794" v="3917" actId="478"/>
          <ac:spMkLst>
            <pc:docMk/>
            <pc:sldMk cId="2731900063" sldId="294"/>
            <ac:spMk id="17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4:56.246" v="3916" actId="478"/>
          <ac:spMkLst>
            <pc:docMk/>
            <pc:sldMk cId="2731900063" sldId="294"/>
            <ac:spMk id="18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01.285" v="3921" actId="478"/>
          <ac:spMkLst>
            <pc:docMk/>
            <pc:sldMk cId="2731900063" sldId="294"/>
            <ac:spMk id="19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4:59.673" v="3919" actId="478"/>
          <ac:spMkLst>
            <pc:docMk/>
            <pc:sldMk cId="2731900063" sldId="294"/>
            <ac:spMk id="20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02.101" v="3922" actId="478"/>
          <ac:spMkLst>
            <pc:docMk/>
            <pc:sldMk cId="2731900063" sldId="294"/>
            <ac:spMk id="21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04.401" v="3925" actId="478"/>
          <ac:spMkLst>
            <pc:docMk/>
            <pc:sldMk cId="2731900063" sldId="294"/>
            <ac:spMk id="22" creationId="{00000000-0000-0000-0000-000000000000}"/>
          </ac:spMkLst>
        </pc:spChg>
        <pc:spChg chg="mod topLvl">
          <ac:chgData name="Tung Hoang" userId="fe6f18587968aded" providerId="LiveId" clId="{FD114ECA-7E2B-4114-9C33-0A1F5544167A}" dt="2021-09-30T17:25:17.313" v="3931" actId="478"/>
          <ac:spMkLst>
            <pc:docMk/>
            <pc:sldMk cId="2731900063" sldId="294"/>
            <ac:spMk id="24" creationId="{00000000-0000-0000-0000-000000000000}"/>
          </ac:spMkLst>
        </pc:spChg>
        <pc:spChg chg="del mod topLvl">
          <ac:chgData name="Tung Hoang" userId="fe6f18587968aded" providerId="LiveId" clId="{FD114ECA-7E2B-4114-9C33-0A1F5544167A}" dt="2021-09-30T17:25:17.313" v="3931" actId="478"/>
          <ac:spMkLst>
            <pc:docMk/>
            <pc:sldMk cId="2731900063" sldId="294"/>
            <ac:spMk id="25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26.380" v="3935" actId="478"/>
          <ac:spMkLst>
            <pc:docMk/>
            <pc:sldMk cId="2731900063" sldId="294"/>
            <ac:spMk id="26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13.133" v="3930" actId="478"/>
          <ac:spMkLst>
            <pc:docMk/>
            <pc:sldMk cId="2731900063" sldId="294"/>
            <ac:spMk id="27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25.009" v="3934" actId="478"/>
          <ac:spMkLst>
            <pc:docMk/>
            <pc:sldMk cId="2731900063" sldId="294"/>
            <ac:spMk id="28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03.661" v="3924" actId="478"/>
          <ac:spMkLst>
            <pc:docMk/>
            <pc:sldMk cId="2731900063" sldId="294"/>
            <ac:spMk id="29" creationId="{00000000-0000-0000-0000-000000000000}"/>
          </ac:spMkLst>
        </pc:spChg>
        <pc:spChg chg="del mod">
          <ac:chgData name="Tung Hoang" userId="fe6f18587968aded" providerId="LiveId" clId="{FD114ECA-7E2B-4114-9C33-0A1F5544167A}" dt="2021-09-30T17:25:22.844" v="3933" actId="478"/>
          <ac:spMkLst>
            <pc:docMk/>
            <pc:sldMk cId="2731900063" sldId="294"/>
            <ac:spMk id="30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02.921" v="3923" actId="478"/>
          <ac:spMkLst>
            <pc:docMk/>
            <pc:sldMk cId="2731900063" sldId="294"/>
            <ac:spMk id="31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00.373" v="3920" actId="478"/>
          <ac:spMkLst>
            <pc:docMk/>
            <pc:sldMk cId="2731900063" sldId="294"/>
            <ac:spMk id="32" creationId="{00000000-0000-0000-0000-000000000000}"/>
          </ac:spMkLst>
        </pc:spChg>
        <pc:spChg chg="del">
          <ac:chgData name="Tung Hoang" userId="fe6f18587968aded" providerId="LiveId" clId="{FD114ECA-7E2B-4114-9C33-0A1F5544167A}" dt="2021-09-30T17:25:20.357" v="3932" actId="478"/>
          <ac:spMkLst>
            <pc:docMk/>
            <pc:sldMk cId="2731900063" sldId="294"/>
            <ac:spMk id="33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7:29:16.715" v="4177" actId="1076"/>
          <ac:spMkLst>
            <pc:docMk/>
            <pc:sldMk cId="2731900063" sldId="294"/>
            <ac:spMk id="34" creationId="{D55AB528-3D1A-4458-81FE-4708CB3313C0}"/>
          </ac:spMkLst>
        </pc:spChg>
        <pc:grpChg chg="mod">
          <ac:chgData name="Tung Hoang" userId="fe6f18587968aded" providerId="LiveId" clId="{FD114ECA-7E2B-4114-9C33-0A1F5544167A}" dt="2021-09-30T17:24:02.114" v="3869" actId="14100"/>
          <ac:grpSpMkLst>
            <pc:docMk/>
            <pc:sldMk cId="2731900063" sldId="294"/>
            <ac:grpSpMk id="2" creationId="{00000000-0000-0000-0000-000000000000}"/>
          </ac:grpSpMkLst>
        </pc:grpChg>
        <pc:grpChg chg="add del mod">
          <ac:chgData name="Tung Hoang" userId="fe6f18587968aded" providerId="LiveId" clId="{FD114ECA-7E2B-4114-9C33-0A1F5544167A}" dt="2021-09-30T17:25:17.313" v="3931" actId="478"/>
          <ac:grpSpMkLst>
            <pc:docMk/>
            <pc:sldMk cId="2731900063" sldId="294"/>
            <ac:grpSpMk id="23" creationId="{00000000-0000-0000-0000-000000000000}"/>
          </ac:grpSpMkLst>
        </pc:grpChg>
      </pc:sldChg>
      <pc:sldChg chg="addSp delSp modSp add mod delAnim modAnim">
        <pc:chgData name="Tung Hoang" userId="fe6f18587968aded" providerId="LiveId" clId="{FD114ECA-7E2B-4114-9C33-0A1F5544167A}" dt="2021-09-30T17:38:59.030" v="4406" actId="1076"/>
        <pc:sldMkLst>
          <pc:docMk/>
          <pc:sldMk cId="3442623028" sldId="295"/>
        </pc:sldMkLst>
        <pc:spChg chg="add mod">
          <ac:chgData name="Tung Hoang" userId="fe6f18587968aded" providerId="LiveId" clId="{FD114ECA-7E2B-4114-9C33-0A1F5544167A}" dt="2021-09-30T17:38:16.567" v="4395" actId="1076"/>
          <ac:spMkLst>
            <pc:docMk/>
            <pc:sldMk cId="3442623028" sldId="295"/>
            <ac:spMk id="12" creationId="{522EE609-E193-4408-853D-EE4FC60C3A4B}"/>
          </ac:spMkLst>
        </pc:spChg>
        <pc:spChg chg="add mod">
          <ac:chgData name="Tung Hoang" userId="fe6f18587968aded" providerId="LiveId" clId="{FD114ECA-7E2B-4114-9C33-0A1F5544167A}" dt="2021-09-30T17:38:45.394" v="4402" actId="1076"/>
          <ac:spMkLst>
            <pc:docMk/>
            <pc:sldMk cId="3442623028" sldId="295"/>
            <ac:spMk id="13" creationId="{86E0E516-DB95-40CC-BFE3-5611B5D0FFC4}"/>
          </ac:spMkLst>
        </pc:spChg>
        <pc:spChg chg="add mod">
          <ac:chgData name="Tung Hoang" userId="fe6f18587968aded" providerId="LiveId" clId="{FD114ECA-7E2B-4114-9C33-0A1F5544167A}" dt="2021-09-30T17:38:48.936" v="4403" actId="1076"/>
          <ac:spMkLst>
            <pc:docMk/>
            <pc:sldMk cId="3442623028" sldId="295"/>
            <ac:spMk id="14" creationId="{884C0187-96BB-4DB2-9ADA-D3B01B007919}"/>
          </ac:spMkLst>
        </pc:spChg>
        <pc:spChg chg="add mod">
          <ac:chgData name="Tung Hoang" userId="fe6f18587968aded" providerId="LiveId" clId="{FD114ECA-7E2B-4114-9C33-0A1F5544167A}" dt="2021-09-30T17:38:59.030" v="4406" actId="1076"/>
          <ac:spMkLst>
            <pc:docMk/>
            <pc:sldMk cId="3442623028" sldId="295"/>
            <ac:spMk id="15" creationId="{44206F65-6B47-46CD-9061-9350498FFDC8}"/>
          </ac:spMkLst>
        </pc:spChg>
        <pc:spChg chg="add mod">
          <ac:chgData name="Tung Hoang" userId="fe6f18587968aded" providerId="LiveId" clId="{FD114ECA-7E2B-4114-9C33-0A1F5544167A}" dt="2021-09-30T17:38:56.329" v="4405" actId="1076"/>
          <ac:spMkLst>
            <pc:docMk/>
            <pc:sldMk cId="3442623028" sldId="295"/>
            <ac:spMk id="16" creationId="{92429248-15B3-4A9A-862C-0B75622DD8FA}"/>
          </ac:spMkLst>
        </pc:spChg>
        <pc:grpChg chg="del">
          <ac:chgData name="Tung Hoang" userId="fe6f18587968aded" providerId="LiveId" clId="{FD114ECA-7E2B-4114-9C33-0A1F5544167A}" dt="2021-09-30T17:32:18.513" v="4186" actId="478"/>
          <ac:grpSpMkLst>
            <pc:docMk/>
            <pc:sldMk cId="3442623028" sldId="295"/>
            <ac:grpSpMk id="6" creationId="{00000000-0000-0000-0000-000000000000}"/>
          </ac:grpSpMkLst>
        </pc:grpChg>
        <pc:grpChg chg="del">
          <ac:chgData name="Tung Hoang" userId="fe6f18587968aded" providerId="LiveId" clId="{FD114ECA-7E2B-4114-9C33-0A1F5544167A}" dt="2021-09-30T17:32:18.513" v="4186" actId="478"/>
          <ac:grpSpMkLst>
            <pc:docMk/>
            <pc:sldMk cId="3442623028" sldId="295"/>
            <ac:grpSpMk id="8" creationId="{00000000-0000-0000-0000-000000000000}"/>
          </ac:grpSpMkLst>
        </pc:grpChg>
      </pc:sldChg>
      <pc:sldChg chg="addSp delSp modSp add mod delAnim">
        <pc:chgData name="Tung Hoang" userId="fe6f18587968aded" providerId="LiveId" clId="{FD114ECA-7E2B-4114-9C33-0A1F5544167A}" dt="2021-09-30T17:46:08.175" v="4638" actId="207"/>
        <pc:sldMkLst>
          <pc:docMk/>
          <pc:sldMk cId="3711526159" sldId="296"/>
        </pc:sldMkLst>
        <pc:spChg chg="mod">
          <ac:chgData name="Tung Hoang" userId="fe6f18587968aded" providerId="LiveId" clId="{FD114ECA-7E2B-4114-9C33-0A1F5544167A}" dt="2021-09-30T17:43:37.754" v="4613" actId="1076"/>
          <ac:spMkLst>
            <pc:docMk/>
            <pc:sldMk cId="3711526159" sldId="296"/>
            <ac:spMk id="3" creationId="{00000000-0000-0000-0000-000000000000}"/>
          </ac:spMkLst>
        </pc:spChg>
        <pc:spChg chg="mod">
          <ac:chgData name="Tung Hoang" userId="fe6f18587968aded" providerId="LiveId" clId="{FD114ECA-7E2B-4114-9C33-0A1F5544167A}" dt="2021-09-30T17:46:08.175" v="4638" actId="207"/>
          <ac:spMkLst>
            <pc:docMk/>
            <pc:sldMk cId="3711526159" sldId="296"/>
            <ac:spMk id="5" creationId="{00000000-0000-0000-0000-000000000000}"/>
          </ac:spMkLst>
        </pc:spChg>
        <pc:spChg chg="del topLvl">
          <ac:chgData name="Tung Hoang" userId="fe6f18587968aded" providerId="LiveId" clId="{FD114ECA-7E2B-4114-9C33-0A1F5544167A}" dt="2021-09-30T17:44:50.163" v="4614" actId="478"/>
          <ac:spMkLst>
            <pc:docMk/>
            <pc:sldMk cId="3711526159" sldId="296"/>
            <ac:spMk id="7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7:43:13.201" v="4609" actId="20577"/>
          <ac:spMkLst>
            <pc:docMk/>
            <pc:sldMk cId="3711526159" sldId="296"/>
            <ac:spMk id="12" creationId="{605FB2BD-C1DD-4BD0-9892-035FAD848C49}"/>
          </ac:spMkLst>
        </pc:spChg>
        <pc:spChg chg="add mod">
          <ac:chgData name="Tung Hoang" userId="fe6f18587968aded" providerId="LiveId" clId="{FD114ECA-7E2B-4114-9C33-0A1F5544167A}" dt="2021-09-30T17:45:36.936" v="4631" actId="1076"/>
          <ac:spMkLst>
            <pc:docMk/>
            <pc:sldMk cId="3711526159" sldId="296"/>
            <ac:spMk id="13" creationId="{79886298-85A9-427A-ADC4-8BBB53B58154}"/>
          </ac:spMkLst>
        </pc:spChg>
        <pc:spChg chg="add mod">
          <ac:chgData name="Tung Hoang" userId="fe6f18587968aded" providerId="LiveId" clId="{FD114ECA-7E2B-4114-9C33-0A1F5544167A}" dt="2021-09-30T17:46:00.838" v="4637" actId="1076"/>
          <ac:spMkLst>
            <pc:docMk/>
            <pc:sldMk cId="3711526159" sldId="296"/>
            <ac:spMk id="14" creationId="{5FE3B6DB-5D83-4493-9254-9EC2BC4A5FE7}"/>
          </ac:spMkLst>
        </pc:spChg>
        <pc:grpChg chg="mod">
          <ac:chgData name="Tung Hoang" userId="fe6f18587968aded" providerId="LiveId" clId="{FD114ECA-7E2B-4114-9C33-0A1F5544167A}" dt="2021-09-30T17:43:28.182" v="4612" actId="1076"/>
          <ac:grpSpMkLst>
            <pc:docMk/>
            <pc:sldMk cId="3711526159" sldId="296"/>
            <ac:grpSpMk id="6" creationId="{00000000-0000-0000-0000-000000000000}"/>
          </ac:grpSpMkLst>
        </pc:grpChg>
        <pc:grpChg chg="del">
          <ac:chgData name="Tung Hoang" userId="fe6f18587968aded" providerId="LiveId" clId="{FD114ECA-7E2B-4114-9C33-0A1F5544167A}" dt="2021-09-30T17:44:50.163" v="4614" actId="478"/>
          <ac:grpSpMkLst>
            <pc:docMk/>
            <pc:sldMk cId="3711526159" sldId="296"/>
            <ac:grpSpMk id="8" creationId="{00000000-0000-0000-0000-000000000000}"/>
          </ac:grpSpMkLst>
        </pc:grpChg>
        <pc:grpChg chg="mod topLvl">
          <ac:chgData name="Tung Hoang" userId="fe6f18587968aded" providerId="LiveId" clId="{FD114ECA-7E2B-4114-9C33-0A1F5544167A}" dt="2021-09-30T17:45:49.721" v="4635" actId="1076"/>
          <ac:grpSpMkLst>
            <pc:docMk/>
            <pc:sldMk cId="3711526159" sldId="296"/>
            <ac:grpSpMk id="10" creationId="{00000000-0000-0000-0000-000000000000}"/>
          </ac:grpSpMkLst>
        </pc:grpChg>
      </pc:sldChg>
      <pc:sldChg chg="add">
        <pc:chgData name="Tung Hoang" userId="fe6f18587968aded" providerId="LiveId" clId="{FD114ECA-7E2B-4114-9C33-0A1F5544167A}" dt="2021-09-30T17:48:36.328" v="4643" actId="22"/>
        <pc:sldMkLst>
          <pc:docMk/>
          <pc:sldMk cId="2924389319" sldId="297"/>
        </pc:sldMkLst>
      </pc:sldChg>
      <pc:sldChg chg="addSp delSp modSp add mod delAnim">
        <pc:chgData name="Tung Hoang" userId="fe6f18587968aded" providerId="LiveId" clId="{FD114ECA-7E2B-4114-9C33-0A1F5544167A}" dt="2021-09-30T18:04:14.139" v="5221" actId="1076"/>
        <pc:sldMkLst>
          <pc:docMk/>
          <pc:sldMk cId="1585429961" sldId="298"/>
        </pc:sldMkLst>
        <pc:spChg chg="add mod">
          <ac:chgData name="Tung Hoang" userId="fe6f18587968aded" providerId="LiveId" clId="{FD114ECA-7E2B-4114-9C33-0A1F5544167A}" dt="2021-09-30T18:03:45.240" v="5217" actId="948"/>
          <ac:spMkLst>
            <pc:docMk/>
            <pc:sldMk cId="1585429961" sldId="298"/>
            <ac:spMk id="2" creationId="{3B878389-A497-4204-8465-8A31F854172E}"/>
          </ac:spMkLst>
        </pc:spChg>
        <pc:spChg chg="del">
          <ac:chgData name="Tung Hoang" userId="fe6f18587968aded" providerId="LiveId" clId="{FD114ECA-7E2B-4114-9C33-0A1F5544167A}" dt="2021-09-30T17:50:59.512" v="4706" actId="478"/>
          <ac:spMkLst>
            <pc:docMk/>
            <pc:sldMk cId="1585429961" sldId="298"/>
            <ac:spMk id="11" creationId="{00000000-0000-0000-0000-000000000000}"/>
          </ac:spMkLst>
        </pc:spChg>
        <pc:spChg chg="del">
          <ac:chgData name="Tung Hoang" userId="fe6f18587968aded" providerId="LiveId" clId="{FD114ECA-7E2B-4114-9C33-0A1F5544167A}" dt="2021-09-30T17:50:59.512" v="4706" actId="478"/>
          <ac:spMkLst>
            <pc:docMk/>
            <pc:sldMk cId="1585429961" sldId="298"/>
            <ac:spMk id="22" creationId="{00000000-0000-0000-0000-000000000000}"/>
          </ac:spMkLst>
        </pc:spChg>
        <pc:spChg chg="del">
          <ac:chgData name="Tung Hoang" userId="fe6f18587968aded" providerId="LiveId" clId="{FD114ECA-7E2B-4114-9C33-0A1F5544167A}" dt="2021-09-30T17:50:59.512" v="4706" actId="478"/>
          <ac:spMkLst>
            <pc:docMk/>
            <pc:sldMk cId="1585429961" sldId="298"/>
            <ac:spMk id="23" creationId="{00000000-0000-0000-0000-000000000000}"/>
          </ac:spMkLst>
        </pc:spChg>
        <pc:spChg chg="del">
          <ac:chgData name="Tung Hoang" userId="fe6f18587968aded" providerId="LiveId" clId="{FD114ECA-7E2B-4114-9C33-0A1F5544167A}" dt="2021-09-30T17:50:59.512" v="4706" actId="478"/>
          <ac:spMkLst>
            <pc:docMk/>
            <pc:sldMk cId="1585429961" sldId="298"/>
            <ac:spMk id="24" creationId="{00000000-0000-0000-0000-000000000000}"/>
          </ac:spMkLst>
        </pc:spChg>
        <pc:spChg chg="del">
          <ac:chgData name="Tung Hoang" userId="fe6f18587968aded" providerId="LiveId" clId="{FD114ECA-7E2B-4114-9C33-0A1F5544167A}" dt="2021-09-30T17:50:59.512" v="4706" actId="478"/>
          <ac:spMkLst>
            <pc:docMk/>
            <pc:sldMk cId="1585429961" sldId="298"/>
            <ac:spMk id="45" creationId="{00000000-0000-0000-0000-000000000000}"/>
          </ac:spMkLst>
        </pc:spChg>
        <pc:spChg chg="del">
          <ac:chgData name="Tung Hoang" userId="fe6f18587968aded" providerId="LiveId" clId="{FD114ECA-7E2B-4114-9C33-0A1F5544167A}" dt="2021-09-30T17:50:59.512" v="4706" actId="478"/>
          <ac:spMkLst>
            <pc:docMk/>
            <pc:sldMk cId="1585429961" sldId="298"/>
            <ac:spMk id="46" creationId="{00000000-0000-0000-0000-000000000000}"/>
          </ac:spMkLst>
        </pc:spChg>
        <pc:spChg chg="del">
          <ac:chgData name="Tung Hoang" userId="fe6f18587968aded" providerId="LiveId" clId="{FD114ECA-7E2B-4114-9C33-0A1F5544167A}" dt="2021-09-30T17:50:59.512" v="4706" actId="478"/>
          <ac:spMkLst>
            <pc:docMk/>
            <pc:sldMk cId="1585429961" sldId="298"/>
            <ac:spMk id="47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8:04:08.497" v="5220" actId="14100"/>
          <ac:spMkLst>
            <pc:docMk/>
            <pc:sldMk cId="1585429961" sldId="298"/>
            <ac:spMk id="48" creationId="{0CAC8944-1E2C-411F-8704-F4F1329DBF33}"/>
          </ac:spMkLst>
        </pc:spChg>
        <pc:spChg chg="add mod">
          <ac:chgData name="Tung Hoang" userId="fe6f18587968aded" providerId="LiveId" clId="{FD114ECA-7E2B-4114-9C33-0A1F5544167A}" dt="2021-09-30T18:03:45.240" v="5217" actId="948"/>
          <ac:spMkLst>
            <pc:docMk/>
            <pc:sldMk cId="1585429961" sldId="298"/>
            <ac:spMk id="49" creationId="{0FAEB1AD-F20D-4646-8322-7245307B36BB}"/>
          </ac:spMkLst>
        </pc:spChg>
        <pc:spChg chg="add mod">
          <ac:chgData name="Tung Hoang" userId="fe6f18587968aded" providerId="LiveId" clId="{FD114ECA-7E2B-4114-9C33-0A1F5544167A}" dt="2021-09-30T18:03:45.240" v="5217" actId="948"/>
          <ac:spMkLst>
            <pc:docMk/>
            <pc:sldMk cId="1585429961" sldId="298"/>
            <ac:spMk id="50" creationId="{C2BA3D54-98F4-4F42-BF7E-2B104C83ACE4}"/>
          </ac:spMkLst>
        </pc:spChg>
        <pc:spChg chg="add mod">
          <ac:chgData name="Tung Hoang" userId="fe6f18587968aded" providerId="LiveId" clId="{FD114ECA-7E2B-4114-9C33-0A1F5544167A}" dt="2021-09-30T18:04:14.139" v="5221" actId="1076"/>
          <ac:spMkLst>
            <pc:docMk/>
            <pc:sldMk cId="1585429961" sldId="298"/>
            <ac:spMk id="51" creationId="{D73BDDC7-A485-49CA-912B-A7CA5CB590C1}"/>
          </ac:spMkLst>
        </pc:spChg>
        <pc:spChg chg="add mod">
          <ac:chgData name="Tung Hoang" userId="fe6f18587968aded" providerId="LiveId" clId="{FD114ECA-7E2B-4114-9C33-0A1F5544167A}" dt="2021-09-30T18:03:51.761" v="5218" actId="1076"/>
          <ac:spMkLst>
            <pc:docMk/>
            <pc:sldMk cId="1585429961" sldId="298"/>
            <ac:spMk id="52" creationId="{4865D334-CCB2-4040-AC2D-89DF7B89E082}"/>
          </ac:spMkLst>
        </pc:spChg>
        <pc:spChg chg="add mod">
          <ac:chgData name="Tung Hoang" userId="fe6f18587968aded" providerId="LiveId" clId="{FD114ECA-7E2B-4114-9C33-0A1F5544167A}" dt="2021-09-30T18:03:45.240" v="5217" actId="948"/>
          <ac:spMkLst>
            <pc:docMk/>
            <pc:sldMk cId="1585429961" sldId="298"/>
            <ac:spMk id="53" creationId="{96435E86-F433-4C8F-9844-40186B9E22B3}"/>
          </ac:spMkLst>
        </pc:spChg>
        <pc:spChg chg="add mod">
          <ac:chgData name="Tung Hoang" userId="fe6f18587968aded" providerId="LiveId" clId="{FD114ECA-7E2B-4114-9C33-0A1F5544167A}" dt="2021-09-30T18:03:45.240" v="5217" actId="948"/>
          <ac:spMkLst>
            <pc:docMk/>
            <pc:sldMk cId="1585429961" sldId="298"/>
            <ac:spMk id="54" creationId="{D0025BAF-FE5C-4077-9590-F974BC6BC4F8}"/>
          </ac:spMkLst>
        </pc:spChg>
        <pc:spChg chg="add mod">
          <ac:chgData name="Tung Hoang" userId="fe6f18587968aded" providerId="LiveId" clId="{FD114ECA-7E2B-4114-9C33-0A1F5544167A}" dt="2021-09-30T18:03:45.240" v="5217" actId="948"/>
          <ac:spMkLst>
            <pc:docMk/>
            <pc:sldMk cId="1585429961" sldId="298"/>
            <ac:spMk id="55" creationId="{E6F2E972-EC08-4F20-8A2A-15681529994A}"/>
          </ac:spMkLst>
        </pc:spChg>
        <pc:spChg chg="add mod">
          <ac:chgData name="Tung Hoang" userId="fe6f18587968aded" providerId="LiveId" clId="{FD114ECA-7E2B-4114-9C33-0A1F5544167A}" dt="2021-09-30T18:03:45.240" v="5217" actId="948"/>
          <ac:spMkLst>
            <pc:docMk/>
            <pc:sldMk cId="1585429961" sldId="298"/>
            <ac:spMk id="56" creationId="{D87E2A58-A360-4806-9FF9-34617B584715}"/>
          </ac:spMkLst>
        </pc:spChg>
        <pc:grpChg chg="del">
          <ac:chgData name="Tung Hoang" userId="fe6f18587968aded" providerId="LiveId" clId="{FD114ECA-7E2B-4114-9C33-0A1F5544167A}" dt="2021-09-30T17:50:59.512" v="4706" actId="478"/>
          <ac:grpSpMkLst>
            <pc:docMk/>
            <pc:sldMk cId="1585429961" sldId="298"/>
            <ac:grpSpMk id="4" creationId="{00000000-0000-0000-0000-000000000000}"/>
          </ac:grpSpMkLst>
        </pc:grpChg>
        <pc:picChg chg="del">
          <ac:chgData name="Tung Hoang" userId="fe6f18587968aded" providerId="LiveId" clId="{FD114ECA-7E2B-4114-9C33-0A1F5544167A}" dt="2021-09-30T17:50:59.512" v="4706" actId="478"/>
          <ac:picMkLst>
            <pc:docMk/>
            <pc:sldMk cId="1585429961" sldId="298"/>
            <ac:picMk id="3" creationId="{00000000-0000-0000-0000-000000000000}"/>
          </ac:picMkLst>
        </pc:picChg>
        <pc:picChg chg="del">
          <ac:chgData name="Tung Hoang" userId="fe6f18587968aded" providerId="LiveId" clId="{FD114ECA-7E2B-4114-9C33-0A1F5544167A}" dt="2021-09-30T17:50:59.512" v="4706" actId="478"/>
          <ac:picMkLst>
            <pc:docMk/>
            <pc:sldMk cId="1585429961" sldId="298"/>
            <ac:picMk id="19" creationId="{00000000-0000-0000-0000-000000000000}"/>
          </ac:picMkLst>
        </pc:picChg>
        <pc:picChg chg="del">
          <ac:chgData name="Tung Hoang" userId="fe6f18587968aded" providerId="LiveId" clId="{FD114ECA-7E2B-4114-9C33-0A1F5544167A}" dt="2021-09-30T17:50:59.512" v="4706" actId="478"/>
          <ac:picMkLst>
            <pc:docMk/>
            <pc:sldMk cId="1585429961" sldId="298"/>
            <ac:picMk id="20" creationId="{00000000-0000-0000-0000-000000000000}"/>
          </ac:picMkLst>
        </pc:picChg>
      </pc:sldChg>
      <pc:sldChg chg="addSp delSp modSp add mod delAnim">
        <pc:chgData name="Tung Hoang" userId="fe6f18587968aded" providerId="LiveId" clId="{FD114ECA-7E2B-4114-9C33-0A1F5544167A}" dt="2021-09-30T18:22:16.911" v="6037" actId="20577"/>
        <pc:sldMkLst>
          <pc:docMk/>
          <pc:sldMk cId="2122106997" sldId="299"/>
        </pc:sldMkLst>
        <pc:spChg chg="del">
          <ac:chgData name="Tung Hoang" userId="fe6f18587968aded" providerId="LiveId" clId="{FD114ECA-7E2B-4114-9C33-0A1F5544167A}" dt="2021-09-30T18:16:59.973" v="5514" actId="478"/>
          <ac:spMkLst>
            <pc:docMk/>
            <pc:sldMk cId="2122106997" sldId="299"/>
            <ac:spMk id="4" creationId="{00000000-0000-0000-0000-000000000000}"/>
          </ac:spMkLst>
        </pc:spChg>
        <pc:spChg chg="del">
          <ac:chgData name="Tung Hoang" userId="fe6f18587968aded" providerId="LiveId" clId="{FD114ECA-7E2B-4114-9C33-0A1F5544167A}" dt="2021-09-30T18:16:59.973" v="5514" actId="478"/>
          <ac:spMkLst>
            <pc:docMk/>
            <pc:sldMk cId="2122106997" sldId="299"/>
            <ac:spMk id="5" creationId="{00000000-0000-0000-0000-000000000000}"/>
          </ac:spMkLst>
        </pc:spChg>
        <pc:spChg chg="del">
          <ac:chgData name="Tung Hoang" userId="fe6f18587968aded" providerId="LiveId" clId="{FD114ECA-7E2B-4114-9C33-0A1F5544167A}" dt="2021-09-30T18:16:59.973" v="5514" actId="478"/>
          <ac:spMkLst>
            <pc:docMk/>
            <pc:sldMk cId="2122106997" sldId="299"/>
            <ac:spMk id="6" creationId="{00000000-0000-0000-0000-000000000000}"/>
          </ac:spMkLst>
        </pc:spChg>
        <pc:spChg chg="del">
          <ac:chgData name="Tung Hoang" userId="fe6f18587968aded" providerId="LiveId" clId="{FD114ECA-7E2B-4114-9C33-0A1F5544167A}" dt="2021-09-30T18:16:59.973" v="5514" actId="478"/>
          <ac:spMkLst>
            <pc:docMk/>
            <pc:sldMk cId="2122106997" sldId="299"/>
            <ac:spMk id="7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8:17:05.330" v="5515"/>
          <ac:spMkLst>
            <pc:docMk/>
            <pc:sldMk cId="2122106997" sldId="299"/>
            <ac:spMk id="13" creationId="{21609D21-E699-4180-B874-3D3A2038E012}"/>
          </ac:spMkLst>
        </pc:spChg>
        <pc:spChg chg="del">
          <ac:chgData name="Tung Hoang" userId="fe6f18587968aded" providerId="LiveId" clId="{FD114ECA-7E2B-4114-9C33-0A1F5544167A}" dt="2021-09-30T18:16:59.973" v="5514" actId="478"/>
          <ac:spMkLst>
            <pc:docMk/>
            <pc:sldMk cId="2122106997" sldId="299"/>
            <ac:spMk id="14" creationId="{00000000-0000-0000-0000-000000000000}"/>
          </ac:spMkLst>
        </pc:spChg>
        <pc:spChg chg="del">
          <ac:chgData name="Tung Hoang" userId="fe6f18587968aded" providerId="LiveId" clId="{FD114ECA-7E2B-4114-9C33-0A1F5544167A}" dt="2021-09-30T18:16:59.973" v="5514" actId="478"/>
          <ac:spMkLst>
            <pc:docMk/>
            <pc:sldMk cId="2122106997" sldId="299"/>
            <ac:spMk id="15" creationId="{00000000-0000-0000-0000-000000000000}"/>
          </ac:spMkLst>
        </pc:spChg>
        <pc:spChg chg="add mod">
          <ac:chgData name="Tung Hoang" userId="fe6f18587968aded" providerId="LiveId" clId="{FD114ECA-7E2B-4114-9C33-0A1F5544167A}" dt="2021-09-30T18:22:16.911" v="6037" actId="20577"/>
          <ac:spMkLst>
            <pc:docMk/>
            <pc:sldMk cId="2122106997" sldId="299"/>
            <ac:spMk id="17" creationId="{E225C83B-48AA-4AC4-8FC5-6048844044C7}"/>
          </ac:spMkLst>
        </pc:spChg>
        <pc:spChg chg="add mod">
          <ac:chgData name="Tung Hoang" userId="fe6f18587968aded" providerId="LiveId" clId="{FD114ECA-7E2B-4114-9C33-0A1F5544167A}" dt="2021-09-30T18:22:11.871" v="6030" actId="1076"/>
          <ac:spMkLst>
            <pc:docMk/>
            <pc:sldMk cId="2122106997" sldId="299"/>
            <ac:spMk id="18" creationId="{C04E6FD0-E28B-400C-AAE2-A816C76B6FCB}"/>
          </ac:spMkLst>
        </pc:spChg>
        <pc:picChg chg="del">
          <ac:chgData name="Tung Hoang" userId="fe6f18587968aded" providerId="LiveId" clId="{FD114ECA-7E2B-4114-9C33-0A1F5544167A}" dt="2021-09-30T18:16:59.973" v="5514" actId="478"/>
          <ac:picMkLst>
            <pc:docMk/>
            <pc:sldMk cId="2122106997" sldId="299"/>
            <ac:picMk id="8" creationId="{00000000-0000-0000-0000-000000000000}"/>
          </ac:picMkLst>
        </pc:picChg>
        <pc:picChg chg="del">
          <ac:chgData name="Tung Hoang" userId="fe6f18587968aded" providerId="LiveId" clId="{FD114ECA-7E2B-4114-9C33-0A1F5544167A}" dt="2021-09-30T18:16:59.973" v="5514" actId="478"/>
          <ac:picMkLst>
            <pc:docMk/>
            <pc:sldMk cId="2122106997" sldId="299"/>
            <ac:picMk id="9" creationId="{00000000-0000-0000-0000-000000000000}"/>
          </ac:picMkLst>
        </pc:picChg>
        <pc:picChg chg="add mod">
          <ac:chgData name="Tung Hoang" userId="fe6f18587968aded" providerId="LiveId" clId="{FD114ECA-7E2B-4114-9C33-0A1F5544167A}" dt="2021-09-30T18:17:11.752" v="5516"/>
          <ac:picMkLst>
            <pc:docMk/>
            <pc:sldMk cId="2122106997" sldId="299"/>
            <ac:picMk id="16" creationId="{CC1A4FBF-7321-4896-87CD-158A37D90367}"/>
          </ac:picMkLst>
        </pc:picChg>
        <pc:cxnChg chg="del mod">
          <ac:chgData name="Tung Hoang" userId="fe6f18587968aded" providerId="LiveId" clId="{FD114ECA-7E2B-4114-9C33-0A1F5544167A}" dt="2021-09-30T18:16:59.973" v="5514" actId="478"/>
          <ac:cxnSpMkLst>
            <pc:docMk/>
            <pc:sldMk cId="2122106997" sldId="299"/>
            <ac:cxnSpMk id="11" creationId="{00000000-0000-0000-0000-000000000000}"/>
          </ac:cxnSpMkLst>
        </pc:cxnChg>
        <pc:cxnChg chg="del">
          <ac:chgData name="Tung Hoang" userId="fe6f18587968aded" providerId="LiveId" clId="{FD114ECA-7E2B-4114-9C33-0A1F5544167A}" dt="2021-09-30T18:16:59.973" v="5514" actId="478"/>
          <ac:cxnSpMkLst>
            <pc:docMk/>
            <pc:sldMk cId="2122106997" sldId="299"/>
            <ac:cxnSpMk id="12" creationId="{00000000-0000-0000-0000-000000000000}"/>
          </ac:cxnSpMkLst>
        </pc:cxnChg>
      </pc:sldChg>
      <pc:sldChg chg="addSp delSp modSp new mod">
        <pc:chgData name="Tung Hoang" userId="fe6f18587968aded" providerId="LiveId" clId="{FD114ECA-7E2B-4114-9C33-0A1F5544167A}" dt="2021-09-30T18:33:10.914" v="6422" actId="948"/>
        <pc:sldMkLst>
          <pc:docMk/>
          <pc:sldMk cId="2095766701" sldId="300"/>
        </pc:sldMkLst>
        <pc:spChg chg="del mod">
          <ac:chgData name="Tung Hoang" userId="fe6f18587968aded" providerId="LiveId" clId="{FD114ECA-7E2B-4114-9C33-0A1F5544167A}" dt="2021-09-30T18:28:05.757" v="6217" actId="478"/>
          <ac:spMkLst>
            <pc:docMk/>
            <pc:sldMk cId="2095766701" sldId="300"/>
            <ac:spMk id="2" creationId="{193E6D38-E17A-4E73-9B68-2198F54D14A5}"/>
          </ac:spMkLst>
        </pc:spChg>
        <pc:spChg chg="add mod">
          <ac:chgData name="Tung Hoang" userId="fe6f18587968aded" providerId="LiveId" clId="{FD114ECA-7E2B-4114-9C33-0A1F5544167A}" dt="2021-09-30T18:33:10.914" v="6422" actId="948"/>
          <ac:spMkLst>
            <pc:docMk/>
            <pc:sldMk cId="2095766701" sldId="300"/>
            <ac:spMk id="3" creationId="{2A21D354-57B0-4BEC-9E82-B9A3D3A66814}"/>
          </ac:spMkLst>
        </pc:spChg>
        <pc:spChg chg="add mod">
          <ac:chgData name="Tung Hoang" userId="fe6f18587968aded" providerId="LiveId" clId="{FD114ECA-7E2B-4114-9C33-0A1F5544167A}" dt="2021-09-30T18:33:10.914" v="6422" actId="948"/>
          <ac:spMkLst>
            <pc:docMk/>
            <pc:sldMk cId="2095766701" sldId="300"/>
            <ac:spMk id="6" creationId="{1C59D320-2239-4481-BC1D-8F36FD7209A2}"/>
          </ac:spMkLst>
        </pc:spChg>
        <pc:spChg chg="add mod">
          <ac:chgData name="Tung Hoang" userId="fe6f18587968aded" providerId="LiveId" clId="{FD114ECA-7E2B-4114-9C33-0A1F5544167A}" dt="2021-09-30T18:33:10.914" v="6422" actId="948"/>
          <ac:spMkLst>
            <pc:docMk/>
            <pc:sldMk cId="2095766701" sldId="300"/>
            <ac:spMk id="8" creationId="{02A021BC-221C-42E6-BB0B-8A072DDD418F}"/>
          </ac:spMkLst>
        </pc:spChg>
        <pc:picChg chg="add mod">
          <ac:chgData name="Tung Hoang" userId="fe6f18587968aded" providerId="LiveId" clId="{FD114ECA-7E2B-4114-9C33-0A1F5544167A}" dt="2021-09-30T18:32:17.351" v="6410" actId="1076"/>
          <ac:picMkLst>
            <pc:docMk/>
            <pc:sldMk cId="2095766701" sldId="300"/>
            <ac:picMk id="4" creationId="{13383D9D-FFC0-4145-A151-A25E6C8F0B3F}"/>
          </ac:picMkLst>
        </pc:picChg>
        <pc:picChg chg="add mod">
          <ac:chgData name="Tung Hoang" userId="fe6f18587968aded" providerId="LiveId" clId="{FD114ECA-7E2B-4114-9C33-0A1F5544167A}" dt="2021-09-30T18:32:44.214" v="6420" actId="1076"/>
          <ac:picMkLst>
            <pc:docMk/>
            <pc:sldMk cId="2095766701" sldId="300"/>
            <ac:picMk id="5" creationId="{5F07F41A-E9D8-48D5-887B-A244F4F27322}"/>
          </ac:picMkLst>
        </pc:picChg>
      </pc:sldChg>
      <pc:sldChg chg="addSp delSp modSp add mod">
        <pc:chgData name="Tung Hoang" userId="fe6f18587968aded" providerId="LiveId" clId="{FD114ECA-7E2B-4114-9C33-0A1F5544167A}" dt="2021-09-30T18:36:37.911" v="6566" actId="948"/>
        <pc:sldMkLst>
          <pc:docMk/>
          <pc:sldMk cId="253009122" sldId="301"/>
        </pc:sldMkLst>
        <pc:spChg chg="del">
          <ac:chgData name="Tung Hoang" userId="fe6f18587968aded" providerId="LiveId" clId="{FD114ECA-7E2B-4114-9C33-0A1F5544167A}" dt="2021-09-30T18:33:34.088" v="6424" actId="478"/>
          <ac:spMkLst>
            <pc:docMk/>
            <pc:sldMk cId="253009122" sldId="301"/>
            <ac:spMk id="3" creationId="{2A21D354-57B0-4BEC-9E82-B9A3D3A66814}"/>
          </ac:spMkLst>
        </pc:spChg>
        <pc:spChg chg="del">
          <ac:chgData name="Tung Hoang" userId="fe6f18587968aded" providerId="LiveId" clId="{FD114ECA-7E2B-4114-9C33-0A1F5544167A}" dt="2021-09-30T18:33:34.088" v="6424" actId="478"/>
          <ac:spMkLst>
            <pc:docMk/>
            <pc:sldMk cId="253009122" sldId="301"/>
            <ac:spMk id="6" creationId="{1C59D320-2239-4481-BC1D-8F36FD7209A2}"/>
          </ac:spMkLst>
        </pc:spChg>
        <pc:spChg chg="add mod">
          <ac:chgData name="Tung Hoang" userId="fe6f18587968aded" providerId="LiveId" clId="{FD114ECA-7E2B-4114-9C33-0A1F5544167A}" dt="2021-09-30T18:36:37.911" v="6566" actId="948"/>
          <ac:spMkLst>
            <pc:docMk/>
            <pc:sldMk cId="253009122" sldId="301"/>
            <ac:spMk id="7" creationId="{0562A34E-CB7E-415C-9DA5-7CF67C70F962}"/>
          </ac:spMkLst>
        </pc:spChg>
        <pc:spChg chg="del">
          <ac:chgData name="Tung Hoang" userId="fe6f18587968aded" providerId="LiveId" clId="{FD114ECA-7E2B-4114-9C33-0A1F5544167A}" dt="2021-09-30T18:33:34.088" v="6424" actId="478"/>
          <ac:spMkLst>
            <pc:docMk/>
            <pc:sldMk cId="253009122" sldId="301"/>
            <ac:spMk id="8" creationId="{02A021BC-221C-42E6-BB0B-8A072DDD418F}"/>
          </ac:spMkLst>
        </pc:spChg>
        <pc:spChg chg="add mod">
          <ac:chgData name="Tung Hoang" userId="fe6f18587968aded" providerId="LiveId" clId="{FD114ECA-7E2B-4114-9C33-0A1F5544167A}" dt="2021-09-30T18:36:37.911" v="6566" actId="948"/>
          <ac:spMkLst>
            <pc:docMk/>
            <pc:sldMk cId="253009122" sldId="301"/>
            <ac:spMk id="9" creationId="{34E437AD-1C07-453F-AEEF-9DC70180575B}"/>
          </ac:spMkLst>
        </pc:spChg>
        <pc:spChg chg="add mod">
          <ac:chgData name="Tung Hoang" userId="fe6f18587968aded" providerId="LiveId" clId="{FD114ECA-7E2B-4114-9C33-0A1F5544167A}" dt="2021-09-30T18:36:37.911" v="6566" actId="948"/>
          <ac:spMkLst>
            <pc:docMk/>
            <pc:sldMk cId="253009122" sldId="301"/>
            <ac:spMk id="10" creationId="{20C86E09-DF40-4C00-9664-C9C0E99EE493}"/>
          </ac:spMkLst>
        </pc:spChg>
        <pc:picChg chg="del">
          <ac:chgData name="Tung Hoang" userId="fe6f18587968aded" providerId="LiveId" clId="{FD114ECA-7E2B-4114-9C33-0A1F5544167A}" dt="2021-09-30T18:33:34.088" v="6424" actId="478"/>
          <ac:picMkLst>
            <pc:docMk/>
            <pc:sldMk cId="253009122" sldId="301"/>
            <ac:picMk id="4" creationId="{13383D9D-FFC0-4145-A151-A25E6C8F0B3F}"/>
          </ac:picMkLst>
        </pc:picChg>
        <pc:picChg chg="del">
          <ac:chgData name="Tung Hoang" userId="fe6f18587968aded" providerId="LiveId" clId="{FD114ECA-7E2B-4114-9C33-0A1F5544167A}" dt="2021-09-30T18:33:34.088" v="6424" actId="478"/>
          <ac:picMkLst>
            <pc:docMk/>
            <pc:sldMk cId="253009122" sldId="301"/>
            <ac:picMk id="5" creationId="{5F07F41A-E9D8-48D5-887B-A244F4F27322}"/>
          </ac:picMkLst>
        </pc:picChg>
      </pc:sldChg>
      <pc:sldChg chg="add del">
        <pc:chgData name="Tung Hoang" userId="fe6f18587968aded" providerId="LiveId" clId="{FD114ECA-7E2B-4114-9C33-0A1F5544167A}" dt="2021-09-30T18:33:39.845" v="6426" actId="22"/>
        <pc:sldMkLst>
          <pc:docMk/>
          <pc:sldMk cId="1537458346" sldId="302"/>
        </pc:sldMkLst>
      </pc:sldChg>
      <pc:sldChg chg="addSp modSp add mod">
        <pc:chgData name="Tung Hoang" userId="fe6f18587968aded" providerId="LiveId" clId="{FD114ECA-7E2B-4114-9C33-0A1F5544167A}" dt="2021-10-01T16:05:46.864" v="6732" actId="1076"/>
        <pc:sldMkLst>
          <pc:docMk/>
          <pc:sldMk cId="2797265878" sldId="302"/>
        </pc:sldMkLst>
        <pc:spChg chg="add mod">
          <ac:chgData name="Tung Hoang" userId="fe6f18587968aded" providerId="LiveId" clId="{FD114ECA-7E2B-4114-9C33-0A1F5544167A}" dt="2021-10-01T16:05:46.864" v="6732" actId="1076"/>
          <ac:spMkLst>
            <pc:docMk/>
            <pc:sldMk cId="2797265878" sldId="302"/>
            <ac:spMk id="13" creationId="{EEDADDE0-47CC-46B5-A772-511BB02648F4}"/>
          </ac:spMkLst>
        </pc:spChg>
        <pc:spChg chg="mod">
          <ac:chgData name="Tung Hoang" userId="fe6f18587968aded" providerId="LiveId" clId="{FD114ECA-7E2B-4114-9C33-0A1F5544167A}" dt="2021-10-01T16:04:31.650" v="6626" actId="14100"/>
          <ac:spMkLst>
            <pc:docMk/>
            <pc:sldMk cId="2797265878" sldId="302"/>
            <ac:spMk id="16" creationId="{00000000-0000-0000-0000-000000000000}"/>
          </ac:spMkLst>
        </pc:spChg>
        <pc:spChg chg="mod">
          <ac:chgData name="Tung Hoang" userId="fe6f18587968aded" providerId="LiveId" clId="{FD114ECA-7E2B-4114-9C33-0A1F5544167A}" dt="2021-10-01T16:00:27.488" v="6599" actId="1076"/>
          <ac:spMkLst>
            <pc:docMk/>
            <pc:sldMk cId="2797265878" sldId="302"/>
            <ac:spMk id="39" creationId="{00000000-0000-0000-0000-000000000000}"/>
          </ac:spMkLst>
        </pc:spChg>
        <pc:spChg chg="mod">
          <ac:chgData name="Tung Hoang" userId="fe6f18587968aded" providerId="LiveId" clId="{FD114ECA-7E2B-4114-9C33-0A1F5544167A}" dt="2021-10-01T16:05:27.631" v="6727" actId="1076"/>
          <ac:spMkLst>
            <pc:docMk/>
            <pc:sldMk cId="2797265878" sldId="302"/>
            <ac:spMk id="40" creationId="{00000000-0000-0000-0000-000000000000}"/>
          </ac:spMkLst>
        </pc:spChg>
        <pc:grpChg chg="mod">
          <ac:chgData name="Tung Hoang" userId="fe6f18587968aded" providerId="LiveId" clId="{FD114ECA-7E2B-4114-9C33-0A1F5544167A}" dt="2021-10-01T16:01:00.112" v="6601" actId="14100"/>
          <ac:grpSpMkLst>
            <pc:docMk/>
            <pc:sldMk cId="2797265878" sldId="302"/>
            <ac:grpSpMk id="41" creationId="{00000000-0000-0000-0000-000000000000}"/>
          </ac:grpSpMkLst>
        </pc:grpChg>
        <pc:grpChg chg="mod">
          <ac:chgData name="Tung Hoang" userId="fe6f18587968aded" providerId="LiveId" clId="{FD114ECA-7E2B-4114-9C33-0A1F5544167A}" dt="2021-10-01T16:05:21.591" v="6726" actId="14100"/>
          <ac:grpSpMkLst>
            <pc:docMk/>
            <pc:sldMk cId="2797265878" sldId="302"/>
            <ac:grpSpMk id="42" creationId="{00000000-0000-0000-0000-000000000000}"/>
          </ac:grpSpMkLst>
        </pc:grpChg>
      </pc:sldChg>
      <pc:sldChg chg="addSp modSp new mod">
        <pc:chgData name="Tung Hoang" userId="fe6f18587968aded" providerId="LiveId" clId="{FD114ECA-7E2B-4114-9C33-0A1F5544167A}" dt="2021-10-01T16:16:07.316" v="7557" actId="1076"/>
        <pc:sldMkLst>
          <pc:docMk/>
          <pc:sldMk cId="3494419282" sldId="303"/>
        </pc:sldMkLst>
        <pc:spChg chg="add mod">
          <ac:chgData name="Tung Hoang" userId="fe6f18587968aded" providerId="LiveId" clId="{FD114ECA-7E2B-4114-9C33-0A1F5544167A}" dt="2021-10-01T16:14:54.348" v="7539" actId="1076"/>
          <ac:spMkLst>
            <pc:docMk/>
            <pc:sldMk cId="3494419282" sldId="303"/>
            <ac:spMk id="3" creationId="{D0A5CB26-6B2B-47D8-91E9-9FAAF4C64A06}"/>
          </ac:spMkLst>
        </pc:spChg>
        <pc:spChg chg="add mod">
          <ac:chgData name="Tung Hoang" userId="fe6f18587968aded" providerId="LiveId" clId="{FD114ECA-7E2B-4114-9C33-0A1F5544167A}" dt="2021-10-01T16:16:02.213" v="7556" actId="1076"/>
          <ac:spMkLst>
            <pc:docMk/>
            <pc:sldMk cId="3494419282" sldId="303"/>
            <ac:spMk id="4" creationId="{E11B32C6-5FA2-45B7-8045-16F41BCA7841}"/>
          </ac:spMkLst>
        </pc:spChg>
        <pc:spChg chg="add mod">
          <ac:chgData name="Tung Hoang" userId="fe6f18587968aded" providerId="LiveId" clId="{FD114ECA-7E2B-4114-9C33-0A1F5544167A}" dt="2021-10-01T16:16:07.316" v="7557" actId="1076"/>
          <ac:spMkLst>
            <pc:docMk/>
            <pc:sldMk cId="3494419282" sldId="303"/>
            <ac:spMk id="5" creationId="{24005536-27F5-41F2-A49C-9E90ACE862EA}"/>
          </ac:spMkLst>
        </pc:spChg>
      </pc:sldChg>
      <pc:sldChg chg="addSp delSp modSp add mod delAnim">
        <pc:chgData name="Tung Hoang" userId="fe6f18587968aded" providerId="LiveId" clId="{FD114ECA-7E2B-4114-9C33-0A1F5544167A}" dt="2021-10-01T16:25:18.609" v="8274" actId="14100"/>
        <pc:sldMkLst>
          <pc:docMk/>
          <pc:sldMk cId="2070470420" sldId="304"/>
        </pc:sldMkLst>
        <pc:spChg chg="del">
          <ac:chgData name="Tung Hoang" userId="fe6f18587968aded" providerId="LiveId" clId="{FD114ECA-7E2B-4114-9C33-0A1F5544167A}" dt="2021-10-01T16:16:37.727" v="7567" actId="478"/>
          <ac:spMkLst>
            <pc:docMk/>
            <pc:sldMk cId="2070470420" sldId="304"/>
            <ac:spMk id="4" creationId="{00000000-0000-0000-0000-000000000000}"/>
          </ac:spMkLst>
        </pc:spChg>
        <pc:spChg chg="del mod">
          <ac:chgData name="Tung Hoang" userId="fe6f18587968aded" providerId="LiveId" clId="{FD114ECA-7E2B-4114-9C33-0A1F5544167A}" dt="2021-10-01T16:16:29.957" v="7560" actId="478"/>
          <ac:spMkLst>
            <pc:docMk/>
            <pc:sldMk cId="2070470420" sldId="304"/>
            <ac:spMk id="5" creationId="{00000000-0000-0000-0000-000000000000}"/>
          </ac:spMkLst>
        </pc:spChg>
        <pc:spChg chg="del">
          <ac:chgData name="Tung Hoang" userId="fe6f18587968aded" providerId="LiveId" clId="{FD114ECA-7E2B-4114-9C33-0A1F5544167A}" dt="2021-10-01T16:16:31.137" v="7561" actId="478"/>
          <ac:spMkLst>
            <pc:docMk/>
            <pc:sldMk cId="2070470420" sldId="304"/>
            <ac:spMk id="6" creationId="{00000000-0000-0000-0000-000000000000}"/>
          </ac:spMkLst>
        </pc:spChg>
        <pc:spChg chg="add mod">
          <ac:chgData name="Tung Hoang" userId="fe6f18587968aded" providerId="LiveId" clId="{FD114ECA-7E2B-4114-9C33-0A1F5544167A}" dt="2021-10-01T16:25:09.835" v="8271" actId="1076"/>
          <ac:spMkLst>
            <pc:docMk/>
            <pc:sldMk cId="2070470420" sldId="304"/>
            <ac:spMk id="13" creationId="{2ED204A2-DC2D-46D6-ADB4-BA762C65926C}"/>
          </ac:spMkLst>
        </pc:spChg>
        <pc:spChg chg="del">
          <ac:chgData name="Tung Hoang" userId="fe6f18587968aded" providerId="LiveId" clId="{FD114ECA-7E2B-4114-9C33-0A1F5544167A}" dt="2021-10-01T16:16:36.255" v="7566" actId="478"/>
          <ac:spMkLst>
            <pc:docMk/>
            <pc:sldMk cId="2070470420" sldId="304"/>
            <ac:spMk id="14" creationId="{00000000-0000-0000-0000-000000000000}"/>
          </ac:spMkLst>
        </pc:spChg>
        <pc:spChg chg="del">
          <ac:chgData name="Tung Hoang" userId="fe6f18587968aded" providerId="LiveId" clId="{FD114ECA-7E2B-4114-9C33-0A1F5544167A}" dt="2021-10-01T16:16:35.651" v="7565" actId="478"/>
          <ac:spMkLst>
            <pc:docMk/>
            <pc:sldMk cId="2070470420" sldId="304"/>
            <ac:spMk id="15" creationId="{00000000-0000-0000-0000-000000000000}"/>
          </ac:spMkLst>
        </pc:spChg>
        <pc:spChg chg="add mod">
          <ac:chgData name="Tung Hoang" userId="fe6f18587968aded" providerId="LiveId" clId="{FD114ECA-7E2B-4114-9C33-0A1F5544167A}" dt="2021-10-01T16:25:18.609" v="8274" actId="14100"/>
          <ac:spMkLst>
            <pc:docMk/>
            <pc:sldMk cId="2070470420" sldId="304"/>
            <ac:spMk id="16" creationId="{0E7B415B-A674-4F19-B315-93D55D59447A}"/>
          </ac:spMkLst>
        </pc:spChg>
        <pc:spChg chg="add del mod">
          <ac:chgData name="Tung Hoang" userId="fe6f18587968aded" providerId="LiveId" clId="{FD114ECA-7E2B-4114-9C33-0A1F5544167A}" dt="2021-10-01T16:24:41.533" v="8268"/>
          <ac:spMkLst>
            <pc:docMk/>
            <pc:sldMk cId="2070470420" sldId="304"/>
            <ac:spMk id="17" creationId="{A0FF01A1-FE35-4E64-9A04-F24C3509736C}"/>
          </ac:spMkLst>
        </pc:spChg>
        <pc:spChg chg="add mod">
          <ac:chgData name="Tung Hoang" userId="fe6f18587968aded" providerId="LiveId" clId="{FD114ECA-7E2B-4114-9C33-0A1F5544167A}" dt="2021-10-01T16:25:13.764" v="8272" actId="1076"/>
          <ac:spMkLst>
            <pc:docMk/>
            <pc:sldMk cId="2070470420" sldId="304"/>
            <ac:spMk id="18" creationId="{70E5E9D0-EF1C-4E82-A5B2-B53AC4A93671}"/>
          </ac:spMkLst>
        </pc:spChg>
        <pc:picChg chg="del">
          <ac:chgData name="Tung Hoang" userId="fe6f18587968aded" providerId="LiveId" clId="{FD114ECA-7E2B-4114-9C33-0A1F5544167A}" dt="2021-10-01T16:16:34.259" v="7563" actId="478"/>
          <ac:picMkLst>
            <pc:docMk/>
            <pc:sldMk cId="2070470420" sldId="304"/>
            <ac:picMk id="9" creationId="{00000000-0000-0000-0000-000000000000}"/>
          </ac:picMkLst>
        </pc:picChg>
        <pc:cxnChg chg="del mod">
          <ac:chgData name="Tung Hoang" userId="fe6f18587968aded" providerId="LiveId" clId="{FD114ECA-7E2B-4114-9C33-0A1F5544167A}" dt="2021-10-01T16:16:34.943" v="7564" actId="478"/>
          <ac:cxnSpMkLst>
            <pc:docMk/>
            <pc:sldMk cId="2070470420" sldId="304"/>
            <ac:cxnSpMk id="11" creationId="{00000000-0000-0000-0000-000000000000}"/>
          </ac:cxnSpMkLst>
        </pc:cxnChg>
        <pc:cxnChg chg="del">
          <ac:chgData name="Tung Hoang" userId="fe6f18587968aded" providerId="LiveId" clId="{FD114ECA-7E2B-4114-9C33-0A1F5544167A}" dt="2021-10-01T16:16:33.251" v="7562" actId="478"/>
          <ac:cxnSpMkLst>
            <pc:docMk/>
            <pc:sldMk cId="2070470420" sldId="304"/>
            <ac:cxnSpMk id="12" creationId="{00000000-0000-0000-0000-000000000000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73AB1-5961-4D9B-BD28-8F470A24F3E0}" type="datetimeFigureOut">
              <a:rPr lang="vi-VN" smtClean="0"/>
              <a:t>04/10/2021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26AF1-2857-40E8-A69E-E5FB72DEB32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79692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A26AF1-2857-40E8-A69E-E5FB72DEB326}" type="slidenum">
              <a:rPr lang="vi-VN" smtClean="0"/>
              <a:t>19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60317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79A5E7-2A80-45E5-803A-8EC0212A1D4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30792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0144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90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613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877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7337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5706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5055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882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5888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7370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0077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907471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2479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6694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7848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9992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58149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9886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6730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4507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6526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463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0798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6BF42105-BDD7-43F3-896D-0A0754E6D8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10/4/2021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defTabSz="1371600">
              <a:defRPr/>
            </a:pPr>
            <a:fld id="{EEA0881C-1CD0-4401-8F3E-9D243E7754E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075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1.svg"/><Relationship Id="rId4" Type="http://schemas.openxmlformats.org/officeDocument/2006/relationships/image" Target="../media/image6.png"/><Relationship Id="rId9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3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2.svg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gif"/><Relationship Id="rId7" Type="http://schemas.openxmlformats.org/officeDocument/2006/relationships/image" Target="../media/image36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gif"/><Relationship Id="rId9" Type="http://schemas.openxmlformats.org/officeDocument/2006/relationships/image" Target="../media/image38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37.png"/><Relationship Id="rId12" Type="http://schemas.openxmlformats.org/officeDocument/2006/relationships/image" Target="../media/image40.png"/><Relationship Id="rId2" Type="http://schemas.microsoft.com/office/2007/relationships/media" Target="../media/media1.wav"/><Relationship Id="rId1" Type="http://schemas.openxmlformats.org/officeDocument/2006/relationships/audio" Target="NULL" TargetMode="External"/><Relationship Id="rId6" Type="http://schemas.openxmlformats.org/officeDocument/2006/relationships/image" Target="../media/image33.gif"/><Relationship Id="rId11" Type="http://schemas.openxmlformats.org/officeDocument/2006/relationships/image" Target="../media/image39.png"/><Relationship Id="rId5" Type="http://schemas.openxmlformats.org/officeDocument/2006/relationships/image" Target="../media/image38.gif"/><Relationship Id="rId10" Type="http://schemas.openxmlformats.org/officeDocument/2006/relationships/image" Target="../media/image36.gif"/><Relationship Id="rId4" Type="http://schemas.openxmlformats.org/officeDocument/2006/relationships/image" Target="../media/image32.gif"/><Relationship Id="rId9" Type="http://schemas.openxmlformats.org/officeDocument/2006/relationships/image" Target="../media/image3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gif"/><Relationship Id="rId13" Type="http://schemas.openxmlformats.org/officeDocument/2006/relationships/image" Target="../media/image42.png"/><Relationship Id="rId18" Type="http://schemas.openxmlformats.org/officeDocument/2006/relationships/image" Target="../media/image35.png"/><Relationship Id="rId3" Type="http://schemas.openxmlformats.org/officeDocument/2006/relationships/slideLayout" Target="../slideLayouts/slideLayout23.xml"/><Relationship Id="rId7" Type="http://schemas.openxmlformats.org/officeDocument/2006/relationships/audio" Target="../media/audio4.wav"/><Relationship Id="rId12" Type="http://schemas.openxmlformats.org/officeDocument/2006/relationships/image" Target="../media/image41.png"/><Relationship Id="rId17" Type="http://schemas.openxmlformats.org/officeDocument/2006/relationships/image" Target="../media/image34.png"/><Relationship Id="rId2" Type="http://schemas.openxmlformats.org/officeDocument/2006/relationships/audio" Target="../media/media2.wav"/><Relationship Id="rId16" Type="http://schemas.openxmlformats.org/officeDocument/2006/relationships/image" Target="../media/image45.png"/><Relationship Id="rId1" Type="http://schemas.microsoft.com/office/2007/relationships/media" Target="../media/media2.wav"/><Relationship Id="rId6" Type="http://schemas.openxmlformats.org/officeDocument/2006/relationships/audio" Target="../media/audio3.wav"/><Relationship Id="rId11" Type="http://schemas.openxmlformats.org/officeDocument/2006/relationships/image" Target="../media/image39.png"/><Relationship Id="rId5" Type="http://schemas.openxmlformats.org/officeDocument/2006/relationships/audio" Target="../media/audio2.wav"/><Relationship Id="rId15" Type="http://schemas.openxmlformats.org/officeDocument/2006/relationships/image" Target="../media/image44.png"/><Relationship Id="rId10" Type="http://schemas.openxmlformats.org/officeDocument/2006/relationships/image" Target="../media/image33.gif"/><Relationship Id="rId19" Type="http://schemas.openxmlformats.org/officeDocument/2006/relationships/image" Target="../media/image36.gif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8.gif"/><Relationship Id="rId14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248400" y="6966204"/>
            <a:ext cx="5791200" cy="37379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902736" y="6201587"/>
            <a:ext cx="2482528" cy="5038340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150886" y="1991924"/>
            <a:ext cx="11986227" cy="30342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8000" b="1" dirty="0">
                <a:solidFill>
                  <a:srgbClr val="C00000"/>
                </a:solidFill>
                <a:latin typeface="Arial" panose="020B0604020202020204" pitchFamily="34" charset="0"/>
              </a:rPr>
              <a:t>CHÀO MỪNG CÁC EM ĐẾN VỚI BUỔI HỌC!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925403" y="-59580"/>
            <a:ext cx="1599597" cy="15716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3298259" y="6075938"/>
            <a:ext cx="4989741" cy="302106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52400" y="89435"/>
            <a:ext cx="17983200" cy="164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b="1" u="sng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u="sng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</a:p>
          <a:p>
            <a:pPr>
              <a:lnSpc>
                <a:spcPct val="120000"/>
              </a:lnSpc>
            </a:pPr>
            <a:endParaRPr lang="vi-VN" sz="44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74AD16-6EC3-49EF-B5DE-CC4FF18B17FA}"/>
              </a:ext>
            </a:extLst>
          </p:cNvPr>
          <p:cNvSpPr txBox="1"/>
          <p:nvPr/>
        </p:nvSpPr>
        <p:spPr>
          <a:xfrm>
            <a:off x="152400" y="964121"/>
            <a:ext cx="18288000" cy="1796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marR="0" indent="-9144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US" sz="4400" dirty="0">
                <a:effectLst/>
                <a:ea typeface="Calibri" panose="020F0502020204030204" pitchFamily="34" charset="0"/>
              </a:rPr>
              <a:t>VD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về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ba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số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nguyên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âm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và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ba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số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nguyên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dương</a:t>
            </a:r>
            <a:endParaRPr lang="en-US" sz="4400" dirty="0">
              <a:ea typeface="Calibri" panose="020F0502020204030204" pitchFamily="34" charset="0"/>
            </a:endParaRPr>
          </a:p>
          <a:p>
            <a:pPr marL="914400" marR="0" indent="-9144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AutoNum type="alphaLcParenR"/>
            </a:pP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a typeface="Calibri" panose="020F0502020204030204" pitchFamily="34" charset="0"/>
              </a:rPr>
              <a:t>Đọc</a:t>
            </a:r>
            <a:r>
              <a:rPr lang="en-US" sz="4400" dirty="0">
                <a:ea typeface="Calibri" panose="020F0502020204030204" pitchFamily="34" charset="0"/>
              </a:rPr>
              <a:t> </a:t>
            </a:r>
            <a:r>
              <a:rPr lang="en-US" sz="4400" dirty="0" err="1">
                <a:ea typeface="Calibri" panose="020F0502020204030204" pitchFamily="34" charset="0"/>
              </a:rPr>
              <a:t>các</a:t>
            </a:r>
            <a:r>
              <a:rPr lang="en-US" sz="4400" dirty="0">
                <a:ea typeface="Calibri" panose="020F0502020204030204" pitchFamily="34" charset="0"/>
              </a:rPr>
              <a:t> </a:t>
            </a:r>
            <a:r>
              <a:rPr lang="en-US" sz="4400" dirty="0" err="1">
                <a:ea typeface="Calibri" panose="020F0502020204030204" pitchFamily="34" charset="0"/>
              </a:rPr>
              <a:t>số</a:t>
            </a:r>
            <a:r>
              <a:rPr lang="en-US" sz="4400" dirty="0">
                <a:ea typeface="Calibri" panose="020F0502020204030204" pitchFamily="34" charset="0"/>
              </a:rPr>
              <a:t> </a:t>
            </a:r>
            <a:r>
              <a:rPr lang="en-US" sz="4400" dirty="0" err="1">
                <a:ea typeface="Calibri" panose="020F0502020204030204" pitchFamily="34" charset="0"/>
              </a:rPr>
              <a:t>mà</a:t>
            </a:r>
            <a:r>
              <a:rPr lang="en-US" sz="4400" dirty="0">
                <a:ea typeface="Calibri" panose="020F0502020204030204" pitchFamily="34" charset="0"/>
              </a:rPr>
              <a:t> </a:t>
            </a:r>
            <a:r>
              <a:rPr lang="en-US" sz="4400" dirty="0" err="1">
                <a:ea typeface="Calibri" panose="020F0502020204030204" pitchFamily="34" charset="0"/>
              </a:rPr>
              <a:t>em</a:t>
            </a:r>
            <a:r>
              <a:rPr lang="en-US" sz="4400" dirty="0">
                <a:ea typeface="Calibri" panose="020F0502020204030204" pitchFamily="34" charset="0"/>
              </a:rPr>
              <a:t> </a:t>
            </a:r>
            <a:r>
              <a:rPr lang="en-US" sz="4400" dirty="0" err="1">
                <a:ea typeface="Calibri" panose="020F0502020204030204" pitchFamily="34" charset="0"/>
              </a:rPr>
              <a:t>đã</a:t>
            </a:r>
            <a:r>
              <a:rPr lang="en-US" sz="4400" dirty="0">
                <a:ea typeface="Calibri" panose="020F0502020204030204" pitchFamily="34" charset="0"/>
              </a:rPr>
              <a:t> </a:t>
            </a:r>
            <a:r>
              <a:rPr lang="en-US" sz="4400" dirty="0" err="1">
                <a:ea typeface="Calibri" panose="020F0502020204030204" pitchFamily="34" charset="0"/>
              </a:rPr>
              <a:t>viết</a:t>
            </a:r>
            <a:endParaRPr lang="en-US" sz="4400" dirty="0">
              <a:effectLst/>
              <a:ea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11AF21-1ACD-4190-993C-5C609C4C6A91}"/>
              </a:ext>
            </a:extLst>
          </p:cNvPr>
          <p:cNvSpPr txBox="1"/>
          <p:nvPr/>
        </p:nvSpPr>
        <p:spPr>
          <a:xfrm>
            <a:off x="8558904" y="5748846"/>
            <a:ext cx="6426200" cy="2763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effectLst/>
                <a:ea typeface="Calibri" panose="020F0502020204030204" pitchFamily="34" charset="0"/>
              </a:rPr>
              <a:t>12: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mười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hai</a:t>
            </a:r>
            <a:endParaRPr lang="en-US" sz="4400" dirty="0">
              <a:effectLst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effectLst/>
                <a:ea typeface="Calibri" panose="020F0502020204030204" pitchFamily="34" charset="0"/>
              </a:rPr>
              <a:t> 34: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ba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mươi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tư</a:t>
            </a:r>
            <a:endParaRPr lang="en-US" sz="4400" dirty="0">
              <a:effectLst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effectLst/>
                <a:ea typeface="Calibri" panose="020F0502020204030204" pitchFamily="34" charset="0"/>
              </a:rPr>
              <a:t> 99: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chín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mươi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chín</a:t>
            </a:r>
            <a:r>
              <a:rPr lang="en-US" sz="4400" dirty="0">
                <a:effectLst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B386ED4-9851-442E-A958-29A744F863E1}"/>
              </a:ext>
            </a:extLst>
          </p:cNvPr>
          <p:cNvSpPr txBox="1"/>
          <p:nvPr/>
        </p:nvSpPr>
        <p:spPr>
          <a:xfrm>
            <a:off x="1615672" y="5748846"/>
            <a:ext cx="6779082" cy="2763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effectLst/>
                <a:ea typeface="Calibri" panose="020F0502020204030204" pitchFamily="34" charset="0"/>
              </a:rPr>
              <a:t>-9 :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âm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chín</a:t>
            </a:r>
            <a:endParaRPr lang="en-US" sz="4400" dirty="0">
              <a:effectLst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effectLst/>
                <a:ea typeface="Calibri" panose="020F0502020204030204" pitchFamily="34" charset="0"/>
              </a:rPr>
              <a:t> -3: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âm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ba</a:t>
            </a:r>
            <a:endParaRPr lang="en-US" sz="4400" dirty="0">
              <a:effectLst/>
              <a:ea typeface="Calibri" panose="020F0502020204030204" pitchFamily="34" charset="0"/>
            </a:endParaRP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effectLst/>
                <a:ea typeface="Calibri" panose="020F0502020204030204" pitchFamily="34" charset="0"/>
              </a:rPr>
              <a:t> -55: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âm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năm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mươi</a:t>
            </a:r>
            <a:r>
              <a:rPr lang="en-US" sz="4400" dirty="0">
                <a:effectLst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ea typeface="Calibri" panose="020F0502020204030204" pitchFamily="34" charset="0"/>
              </a:rPr>
              <a:t>lăm</a:t>
            </a:r>
            <a:endParaRPr lang="en-US" sz="4400" dirty="0">
              <a:effectLst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160748-87E3-48D2-9022-322ED7FDB314}"/>
              </a:ext>
            </a:extLst>
          </p:cNvPr>
          <p:cNvSpPr txBox="1"/>
          <p:nvPr/>
        </p:nvSpPr>
        <p:spPr>
          <a:xfrm>
            <a:off x="6989233" y="2720269"/>
            <a:ext cx="2154767" cy="83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4400" b="1" u="sng" dirty="0" smtClean="0">
                <a:solidFill>
                  <a:srgbClr val="FF0000"/>
                </a:solidFill>
              </a:rPr>
              <a:t>:</a:t>
            </a:r>
            <a:endParaRPr lang="en-US" sz="4400" b="1" u="sng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F5A6A86-8643-4559-8045-7CEC768961CF}"/>
              </a:ext>
            </a:extLst>
          </p:cNvPr>
          <p:cNvSpPr txBox="1"/>
          <p:nvPr/>
        </p:nvSpPr>
        <p:spPr>
          <a:xfrm>
            <a:off x="484909" y="3607632"/>
            <a:ext cx="18288000" cy="1796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ea typeface="Calibri" panose="020F0502020204030204" pitchFamily="34" charset="0"/>
              </a:rPr>
              <a:t>a) - Ba </a:t>
            </a:r>
            <a:r>
              <a:rPr lang="en-US" sz="4400" dirty="0" err="1" smtClean="0">
                <a:ea typeface="Calibri" panose="020F0502020204030204" pitchFamily="34" charset="0"/>
              </a:rPr>
              <a:t>số</a:t>
            </a:r>
            <a:r>
              <a:rPr lang="en-US" sz="4400" dirty="0" smtClean="0">
                <a:ea typeface="Calibri" panose="020F0502020204030204" pitchFamily="34" charset="0"/>
              </a:rPr>
              <a:t> </a:t>
            </a:r>
            <a:r>
              <a:rPr lang="en-US" sz="4400" dirty="0" err="1" smtClean="0">
                <a:ea typeface="Calibri" panose="020F0502020204030204" pitchFamily="34" charset="0"/>
              </a:rPr>
              <a:t>nguyên</a:t>
            </a:r>
            <a:r>
              <a:rPr lang="en-US" sz="4400" dirty="0" smtClean="0">
                <a:ea typeface="Calibri" panose="020F0502020204030204" pitchFamily="34" charset="0"/>
              </a:rPr>
              <a:t> </a:t>
            </a:r>
            <a:r>
              <a:rPr lang="en-US" sz="4400" dirty="0" err="1" smtClean="0">
                <a:ea typeface="Calibri" panose="020F0502020204030204" pitchFamily="34" charset="0"/>
              </a:rPr>
              <a:t>âm</a:t>
            </a:r>
            <a:r>
              <a:rPr lang="en-US" sz="4400" dirty="0" smtClean="0">
                <a:ea typeface="Calibri" panose="020F0502020204030204" pitchFamily="34" charset="0"/>
              </a:rPr>
              <a:t>: </a:t>
            </a:r>
            <a:r>
              <a:rPr lang="en-US" sz="4400" dirty="0" smtClean="0">
                <a:effectLst/>
                <a:ea typeface="Calibri" panose="020F0502020204030204" pitchFamily="34" charset="0"/>
              </a:rPr>
              <a:t>-9</a:t>
            </a:r>
            <a:r>
              <a:rPr lang="en-US" sz="4400" dirty="0">
                <a:effectLst/>
                <a:ea typeface="Calibri" panose="020F0502020204030204" pitchFamily="34" charset="0"/>
              </a:rPr>
              <a:t>; -3; -55</a:t>
            </a:r>
            <a:r>
              <a:rPr lang="en-US" sz="4400" dirty="0" smtClean="0">
                <a:effectLst/>
                <a:ea typeface="Calibri" panose="020F0502020204030204" pitchFamily="34" charset="0"/>
              </a:rPr>
              <a:t>;</a:t>
            </a:r>
          </a:p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smtClean="0">
                <a:ea typeface="Calibri" panose="020F0502020204030204" pitchFamily="34" charset="0"/>
              </a:rPr>
              <a:t>- Ba </a:t>
            </a:r>
            <a:r>
              <a:rPr lang="en-US" sz="4400" dirty="0" err="1" smtClean="0">
                <a:ea typeface="Calibri" panose="020F0502020204030204" pitchFamily="34" charset="0"/>
              </a:rPr>
              <a:t>số</a:t>
            </a:r>
            <a:r>
              <a:rPr lang="en-US" sz="4400" dirty="0" smtClean="0">
                <a:ea typeface="Calibri" panose="020F0502020204030204" pitchFamily="34" charset="0"/>
              </a:rPr>
              <a:t> </a:t>
            </a:r>
            <a:r>
              <a:rPr lang="en-US" sz="4400" dirty="0" err="1" smtClean="0">
                <a:ea typeface="Calibri" panose="020F0502020204030204" pitchFamily="34" charset="0"/>
              </a:rPr>
              <a:t>nguyên</a:t>
            </a:r>
            <a:r>
              <a:rPr lang="en-US" sz="4400" dirty="0" smtClean="0">
                <a:ea typeface="Calibri" panose="020F0502020204030204" pitchFamily="34" charset="0"/>
              </a:rPr>
              <a:t> </a:t>
            </a:r>
            <a:r>
              <a:rPr lang="en-US" sz="4400" dirty="0" err="1" smtClean="0">
                <a:ea typeface="Calibri" panose="020F0502020204030204" pitchFamily="34" charset="0"/>
              </a:rPr>
              <a:t>dương</a:t>
            </a:r>
            <a:r>
              <a:rPr lang="en-US" sz="4400" dirty="0" smtClean="0">
                <a:ea typeface="Calibri" panose="020F0502020204030204" pitchFamily="34" charset="0"/>
              </a:rPr>
              <a:t>:</a:t>
            </a:r>
            <a:r>
              <a:rPr lang="en-US" sz="4400" dirty="0" smtClean="0">
                <a:effectLst/>
                <a:ea typeface="Calibri" panose="020F0502020204030204" pitchFamily="34" charset="0"/>
              </a:rPr>
              <a:t> </a:t>
            </a:r>
            <a:r>
              <a:rPr lang="en-US" sz="4400" dirty="0">
                <a:effectLst/>
                <a:ea typeface="Calibri" panose="020F0502020204030204" pitchFamily="34" charset="0"/>
              </a:rPr>
              <a:t>12; 34; 99.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D79F535-35D6-45FC-B501-C1ED8E45C645}"/>
              </a:ext>
            </a:extLst>
          </p:cNvPr>
          <p:cNvSpPr txBox="1"/>
          <p:nvPr/>
        </p:nvSpPr>
        <p:spPr>
          <a:xfrm>
            <a:off x="576965" y="5748846"/>
            <a:ext cx="111529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ea typeface="Calibri" panose="020F0502020204030204" pitchFamily="34" charset="0"/>
              </a:rPr>
              <a:t>b</a:t>
            </a:r>
            <a:r>
              <a:rPr lang="en-US" sz="4400" dirty="0">
                <a:effectLst/>
                <a:ea typeface="Calibri" panose="020F0502020204030204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" grpId="0" build="allAtOnce"/>
      <p:bldP spid="4" grpId="0" build="allAtOnce"/>
      <p:bldP spid="5" grpId="0" build="allAtOnce"/>
      <p:bldP spid="19" grpId="0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36459" y="6575796"/>
            <a:ext cx="4151541" cy="2513569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477823" y="143501"/>
            <a:ext cx="1858977" cy="88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kumimoji="0" lang="vi-VN" sz="44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5B0194B-7F2B-4977-8774-D6F647AE1093}"/>
              </a:ext>
            </a:extLst>
          </p:cNvPr>
          <p:cNvSpPr txBox="1"/>
          <p:nvPr/>
        </p:nvSpPr>
        <p:spPr>
          <a:xfrm>
            <a:off x="477823" y="1333500"/>
            <a:ext cx="1247617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Đỉnh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Phan - xi -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păng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Nam)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khoảng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3 143 m (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mực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).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rãnh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Mariana (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Tây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Thái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971 m,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rãnh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sâu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10 971 m (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mực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(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ước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mực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nước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m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5600" y="1714500"/>
            <a:ext cx="3124200" cy="27205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5B0194B-7F2B-4977-8774-D6F647AE1093}"/>
              </a:ext>
            </a:extLst>
          </p:cNvPr>
          <p:cNvSpPr txBox="1"/>
          <p:nvPr/>
        </p:nvSpPr>
        <p:spPr>
          <a:xfrm>
            <a:off x="477822" y="5458598"/>
            <a:ext cx="124761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diopter (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đi-ốp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viễn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R="0" lvl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-1 diopter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kính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cận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thị</a:t>
            </a:r>
            <a:r>
              <a:rPr lang="en-US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354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8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76765" y="424317"/>
            <a:ext cx="12934470" cy="273305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kumimoji="0" lang="en-US" sz="4400" i="0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i="0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kumimoji="0" lang="en-US" sz="4400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kumimoji="0" lang="en-US" sz="4400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kumimoji="0" lang="en-US" sz="4400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kumimoji="0" lang="en-US" sz="4400" i="0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i="0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hóm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hỉnh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mười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nghìn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4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vi-VN" sz="4400" b="0" i="0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utoShape 3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36459" y="6575796"/>
            <a:ext cx="4151541" cy="251356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30DBBD2-4AEF-4BB4-BEEA-BC7B4B32D5FB}"/>
              </a:ext>
            </a:extLst>
          </p:cNvPr>
          <p:cNvSpPr txBox="1"/>
          <p:nvPr/>
        </p:nvSpPr>
        <p:spPr>
          <a:xfrm>
            <a:off x="7315199" y="3323142"/>
            <a:ext cx="2154767" cy="83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4400" b="1" u="sng" dirty="0" smtClean="0">
                <a:solidFill>
                  <a:srgbClr val="FF0000"/>
                </a:solidFill>
              </a:rPr>
              <a:t>:</a:t>
            </a:r>
            <a:endParaRPr lang="en-US" sz="4400" b="1" u="sng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33D551-C405-45FF-A397-5983CC64F1AB}"/>
              </a:ext>
            </a:extLst>
          </p:cNvPr>
          <p:cNvSpPr txBox="1"/>
          <p:nvPr/>
        </p:nvSpPr>
        <p:spPr>
          <a:xfrm>
            <a:off x="1545166" y="4747289"/>
            <a:ext cx="15849600" cy="880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Câu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nói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của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Nam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nghĩa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Nam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đang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nợ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10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nghìn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đồng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896212"/>
            <a:ext cx="1219200" cy="134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82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AutoShape 27">
            <a:extLst>
              <a:ext uri="{FF2B5EF4-FFF2-40B4-BE49-F238E27FC236}">
                <a16:creationId xmlns:a16="http://schemas.microsoft.com/office/drawing/2014/main" id="{4C8BD9AA-B04E-41CF-AA15-153350321E0D}"/>
              </a:ext>
            </a:extLst>
          </p:cNvPr>
          <p:cNvSpPr/>
          <p:nvPr/>
        </p:nvSpPr>
        <p:spPr>
          <a:xfrm>
            <a:off x="152400" y="89604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179" name="Picture 9">
            <a:extLst>
              <a:ext uri="{FF2B5EF4-FFF2-40B4-BE49-F238E27FC236}">
                <a16:creationId xmlns:a16="http://schemas.microsoft.com/office/drawing/2014/main" id="{728E3057-5CDF-4700-A530-7F11105D4C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6452899"/>
            <a:ext cx="1261030" cy="3853146"/>
          </a:xfrm>
          <a:prstGeom prst="rect">
            <a:avLst/>
          </a:prstGeom>
        </p:spPr>
      </p:pic>
      <p:sp>
        <p:nvSpPr>
          <p:cNvPr id="180" name="TextBox 179">
            <a:extLst>
              <a:ext uri="{FF2B5EF4-FFF2-40B4-BE49-F238E27FC236}">
                <a16:creationId xmlns:a16="http://schemas.microsoft.com/office/drawing/2014/main" id="{14AC9720-D184-424D-98D0-9A301C5B5EBF}"/>
              </a:ext>
            </a:extLst>
          </p:cNvPr>
          <p:cNvSpPr txBox="1"/>
          <p:nvPr/>
        </p:nvSpPr>
        <p:spPr>
          <a:xfrm>
            <a:off x="7391400" y="0"/>
            <a:ext cx="3810000" cy="88094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Vận</a:t>
            </a:r>
            <a:r>
              <a:rPr kumimoji="0" lang="en-US" sz="4400" b="1" i="0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1" i="0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dụng</a:t>
            </a:r>
            <a:r>
              <a:rPr kumimoji="0" lang="en-US" sz="4400" b="1" i="0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1</a:t>
            </a:r>
            <a:endParaRPr kumimoji="0" lang="vi-VN" sz="4400" b="0" i="0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61F91C7C-0D61-4196-AF0E-47FB96DA9760}"/>
              </a:ext>
            </a:extLst>
          </p:cNvPr>
          <p:cNvSpPr txBox="1"/>
          <p:nvPr/>
        </p:nvSpPr>
        <p:spPr>
          <a:xfrm>
            <a:off x="758788" y="1181100"/>
            <a:ext cx="1752921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nhắn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ngân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nội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dung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khoản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 …010.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+160 000. …”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Tài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khoản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…010.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tiền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dịch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: - 4 000 000. …”</a:t>
            </a:r>
          </a:p>
          <a:p>
            <a:pPr marR="0" lvl="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000" i="0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cúa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nhắn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i="0" strike="noStrike" kern="1200" cap="none" spc="0" normalizeH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kumimoji="0" lang="en-US" sz="4000" i="0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vi-VN" sz="4000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F9D4DE-8CBD-48F9-A1CC-E59F99A9B9D8}"/>
              </a:ext>
            </a:extLst>
          </p:cNvPr>
          <p:cNvSpPr txBox="1"/>
          <p:nvPr/>
        </p:nvSpPr>
        <p:spPr>
          <a:xfrm>
            <a:off x="8219016" y="4321583"/>
            <a:ext cx="2154767" cy="88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4400" b="1" u="sng" dirty="0" smtClean="0">
                <a:solidFill>
                  <a:srgbClr val="FF0000"/>
                </a:solidFill>
              </a:rPr>
              <a:t>:</a:t>
            </a:r>
            <a:endParaRPr lang="en-US" sz="4400" b="1" u="sng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AC0D40-A676-4384-A261-C8C3452922E9}"/>
              </a:ext>
            </a:extLst>
          </p:cNvPr>
          <p:cNvSpPr txBox="1"/>
          <p:nvPr/>
        </p:nvSpPr>
        <p:spPr>
          <a:xfrm>
            <a:off x="1261030" y="5202530"/>
            <a:ext cx="16264970" cy="1609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1.</a:t>
            </a:r>
            <a:r>
              <a:rPr lang="en-US" sz="4000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Ông</a:t>
            </a:r>
            <a:r>
              <a:rPr lang="en-US" sz="4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được</a:t>
            </a:r>
            <a:r>
              <a:rPr lang="en-US" sz="4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cộng</a:t>
            </a:r>
            <a:r>
              <a:rPr lang="en-US" sz="40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ea typeface="Calibri" panose="020F0502020204030204" pitchFamily="34" charset="0"/>
              </a:rPr>
              <a:t>160 000</a:t>
            </a:r>
            <a:r>
              <a:rPr lang="en-US" sz="4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đồng</a:t>
            </a:r>
            <a:r>
              <a:rPr lang="en-US" sz="4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ea typeface="Calibri" panose="020F0502020204030204" pitchFamily="34" charset="0"/>
              </a:rPr>
              <a:t>vì</a:t>
            </a:r>
            <a:r>
              <a:rPr lang="en-US" sz="4000" dirty="0" smtClean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nhận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được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ea typeface="Calibri" panose="020F0502020204030204" pitchFamily="34" charset="0"/>
              </a:rPr>
              <a:t>160 000 </a:t>
            </a:r>
            <a:r>
              <a:rPr lang="en-US" sz="4000" b="1" dirty="0" err="1">
                <a:solidFill>
                  <a:srgbClr val="002060"/>
                </a:solidFill>
                <a:ea typeface="Calibri" panose="020F0502020204030204" pitchFamily="34" charset="0"/>
              </a:rPr>
              <a:t>đồng</a:t>
            </a:r>
            <a:r>
              <a:rPr lang="en-US" sz="4000" b="1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từ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một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người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nào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đó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chuyển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khoản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a typeface="Calibri" panose="020F0502020204030204" pitchFamily="34" charset="0"/>
              </a:rPr>
              <a:t>đến</a:t>
            </a:r>
            <a:r>
              <a:rPr lang="en-US" sz="4000" dirty="0">
                <a:solidFill>
                  <a:srgbClr val="002060"/>
                </a:solidFill>
                <a:ea typeface="Calibri" panose="020F050202020403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AC0D40-A676-4384-A261-C8C3452922E9}"/>
              </a:ext>
            </a:extLst>
          </p:cNvPr>
          <p:cNvSpPr txBox="1"/>
          <p:nvPr/>
        </p:nvSpPr>
        <p:spPr>
          <a:xfrm>
            <a:off x="1390909" y="7074720"/>
            <a:ext cx="16264970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2.</a:t>
            </a:r>
            <a:r>
              <a:rPr lang="en-US" sz="4000" dirty="0" smtClean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Ông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bị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trừ</a:t>
            </a:r>
            <a:r>
              <a:rPr lang="en-US" sz="40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4 000 000 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do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ông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thanh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toán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hoặc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chuyển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tiền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cho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một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người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nào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khác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với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tiền</a:t>
            </a:r>
            <a:r>
              <a:rPr lang="en-US" sz="4000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4 000 000 </a:t>
            </a:r>
            <a:r>
              <a:rPr lang="en-US" sz="4000" b="1" dirty="0" err="1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đồng</a:t>
            </a:r>
            <a:r>
              <a:rPr lang="en-US" sz="4000" b="1" dirty="0">
                <a:solidFill>
                  <a:srgbClr val="002060"/>
                </a:solidFill>
                <a:effectLst/>
                <a:latin typeface="+mj-lt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931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0" animBg="1"/>
      <p:bldP spid="184" grpId="0" build="allAtOnce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342900"/>
            <a:ext cx="1554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</a:rPr>
              <a:t>Một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số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hình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ảnh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khác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về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giao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dịch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và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sao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kê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ngân</a:t>
            </a:r>
            <a:r>
              <a:rPr lang="en-US" sz="4400" b="1" dirty="0" smtClean="0">
                <a:solidFill>
                  <a:srgbClr val="C00000"/>
                </a:solidFill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</a:rPr>
              <a:t>hàng</a:t>
            </a:r>
            <a:endParaRPr lang="vi-VN" sz="4400" b="1" dirty="0">
              <a:solidFill>
                <a:srgbClr val="C00000"/>
              </a:solidFill>
            </a:endParaRPr>
          </a:p>
        </p:txBody>
      </p:sp>
      <p:pic>
        <p:nvPicPr>
          <p:cNvPr id="2050" name="Picture 2" descr="Hướng dẫn 4 cách tra cứu lịch sử giao dịch Agriban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AAC6C9"/>
              </a:clrFrom>
              <a:clrTo>
                <a:srgbClr val="AAC6C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12341"/>
            <a:ext cx="6945183" cy="885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19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Arrow Connector 5"/>
          <p:cNvCxnSpPr/>
          <p:nvPr/>
        </p:nvCxnSpPr>
        <p:spPr>
          <a:xfrm flipV="1">
            <a:off x="3520440" y="4168140"/>
            <a:ext cx="8610599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"/>
          <p:cNvGrpSpPr/>
          <p:nvPr/>
        </p:nvGrpSpPr>
        <p:grpSpPr>
          <a:xfrm>
            <a:off x="228600" y="61357"/>
            <a:ext cx="11506199" cy="1135224"/>
            <a:chOff x="99353" y="140983"/>
            <a:chExt cx="7694653" cy="759854"/>
          </a:xfrm>
          <a:solidFill>
            <a:srgbClr val="00B0F0"/>
          </a:solidFill>
        </p:grpSpPr>
        <p:sp>
          <p:nvSpPr>
            <p:cNvPr id="3" name="Freeform 3"/>
            <p:cNvSpPr/>
            <p:nvPr/>
          </p:nvSpPr>
          <p:spPr>
            <a:xfrm>
              <a:off x="99353" y="140983"/>
              <a:ext cx="7694653" cy="759854"/>
            </a:xfrm>
            <a:custGeom>
              <a:avLst/>
              <a:gdLst/>
              <a:ahLst/>
              <a:cxnLst/>
              <a:rect l="l" t="t" r="r" b="b"/>
              <a:pathLst>
                <a:path w="8406414" h="1913890">
                  <a:moveTo>
                    <a:pt x="8281953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281954" y="0"/>
                  </a:lnTo>
                  <a:cubicBezTo>
                    <a:pt x="8350534" y="0"/>
                    <a:pt x="8406414" y="55880"/>
                    <a:pt x="8406414" y="124460"/>
                  </a:cubicBezTo>
                  <a:lnTo>
                    <a:pt x="8406414" y="1789430"/>
                  </a:lnTo>
                  <a:cubicBezTo>
                    <a:pt x="8406414" y="1858010"/>
                    <a:pt x="8350534" y="1913890"/>
                    <a:pt x="8281954" y="1913890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28600" y="1360598"/>
            <a:ext cx="18059400" cy="164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dirty="0"/>
              <a:t>Cho </a:t>
            </a:r>
            <a:r>
              <a:rPr lang="en-US" sz="4400" dirty="0" err="1"/>
              <a:t>hai</a:t>
            </a:r>
            <a:r>
              <a:rPr lang="en-US" sz="4400" dirty="0"/>
              <a:t> </a:t>
            </a:r>
            <a:r>
              <a:rPr lang="en-US" sz="4400" dirty="0" err="1"/>
              <a:t>số</a:t>
            </a:r>
            <a:r>
              <a:rPr lang="en-US" sz="4400" dirty="0"/>
              <a:t> </a:t>
            </a:r>
            <a:r>
              <a:rPr lang="en-US" sz="4400" dirty="0" err="1"/>
              <a:t>tự</a:t>
            </a:r>
            <a:r>
              <a:rPr lang="en-US" sz="4400" dirty="0"/>
              <a:t> </a:t>
            </a:r>
            <a:r>
              <a:rPr lang="en-US" sz="4400" dirty="0" err="1"/>
              <a:t>nhiên</a:t>
            </a:r>
            <a:r>
              <a:rPr lang="en-US" sz="4400" dirty="0"/>
              <a:t> a </a:t>
            </a:r>
            <a:r>
              <a:rPr lang="en-US" sz="4400" dirty="0" err="1"/>
              <a:t>và</a:t>
            </a:r>
            <a:r>
              <a:rPr lang="en-US" sz="4400" dirty="0"/>
              <a:t> b. Ta </a:t>
            </a:r>
            <a:r>
              <a:rPr lang="en-US" sz="4400" dirty="0" err="1"/>
              <a:t>đã</a:t>
            </a:r>
            <a:r>
              <a:rPr lang="en-US" sz="4400" dirty="0"/>
              <a:t> </a:t>
            </a:r>
            <a:r>
              <a:rPr lang="en-US" sz="4400" dirty="0" err="1"/>
              <a:t>biết</a:t>
            </a:r>
            <a:r>
              <a:rPr lang="en-US" sz="4400" dirty="0"/>
              <a:t> </a:t>
            </a:r>
            <a:r>
              <a:rPr lang="en-US" sz="4400" dirty="0" err="1"/>
              <a:t>trên</a:t>
            </a:r>
            <a:r>
              <a:rPr lang="en-US" sz="4400" dirty="0"/>
              <a:t> </a:t>
            </a:r>
            <a:r>
              <a:rPr lang="en-US" sz="4400" dirty="0" err="1"/>
              <a:t>tia</a:t>
            </a:r>
            <a:r>
              <a:rPr lang="en-US" sz="4400" dirty="0"/>
              <a:t> </a:t>
            </a:r>
            <a:r>
              <a:rPr lang="en-US" sz="4400" dirty="0" err="1"/>
              <a:t>số</a:t>
            </a:r>
            <a:r>
              <a:rPr lang="en-US" sz="4400" dirty="0"/>
              <a:t> </a:t>
            </a:r>
            <a:r>
              <a:rPr lang="en-US" sz="4400" dirty="0" err="1"/>
              <a:t>nếu</a:t>
            </a:r>
            <a:r>
              <a:rPr lang="en-US" sz="4400" dirty="0"/>
              <a:t> </a:t>
            </a:r>
            <a:r>
              <a:rPr lang="en-US" sz="4400" dirty="0" err="1"/>
              <a:t>điểm</a:t>
            </a:r>
            <a:r>
              <a:rPr lang="en-US" sz="4400" dirty="0"/>
              <a:t> a </a:t>
            </a:r>
            <a:r>
              <a:rPr lang="en-US" sz="4400" dirty="0" err="1"/>
              <a:t>nằm</a:t>
            </a:r>
            <a:r>
              <a:rPr lang="en-US" sz="4400" dirty="0"/>
              <a:t> </a:t>
            </a:r>
            <a:r>
              <a:rPr lang="en-US" sz="4400" dirty="0" err="1"/>
              <a:t>trước</a:t>
            </a:r>
            <a:r>
              <a:rPr lang="en-US" sz="4400" dirty="0"/>
              <a:t> </a:t>
            </a:r>
            <a:r>
              <a:rPr lang="en-US" sz="4400" dirty="0" err="1"/>
              <a:t>điểm</a:t>
            </a:r>
            <a:r>
              <a:rPr lang="en-US" sz="4400" dirty="0"/>
              <a:t> b </a:t>
            </a:r>
            <a:r>
              <a:rPr lang="en-US" sz="4400" dirty="0" err="1"/>
              <a:t>thì</a:t>
            </a:r>
            <a:r>
              <a:rPr lang="en-US" sz="4400" dirty="0"/>
              <a:t> a &lt; b (H.3.5).</a:t>
            </a:r>
            <a:endParaRPr lang="vi-VN" sz="4400" dirty="0"/>
          </a:p>
        </p:txBody>
      </p:sp>
      <p:sp>
        <p:nvSpPr>
          <p:cNvPr id="24" name="TextBox 23"/>
          <p:cNvSpPr txBox="1"/>
          <p:nvPr/>
        </p:nvSpPr>
        <p:spPr>
          <a:xfrm>
            <a:off x="609600" y="324725"/>
            <a:ext cx="11676070" cy="83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b="1" dirty="0">
                <a:solidFill>
                  <a:schemeClr val="bg1"/>
                </a:solidFill>
                <a:cs typeface="Arial" panose="020B0604020202020204" pitchFamily="34" charset="0"/>
              </a:rPr>
              <a:t>2. THỨ TỰ TRONG TẬP SỐ NGUYÊN</a:t>
            </a:r>
            <a:endParaRPr lang="vi-VN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5981699" y="4076700"/>
            <a:ext cx="182880" cy="1828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8" name="Oval 7"/>
          <p:cNvSpPr/>
          <p:nvPr/>
        </p:nvSpPr>
        <p:spPr>
          <a:xfrm>
            <a:off x="8732520" y="4046220"/>
            <a:ext cx="182880" cy="182880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3" name="Oval 12"/>
          <p:cNvSpPr/>
          <p:nvPr/>
        </p:nvSpPr>
        <p:spPr>
          <a:xfrm>
            <a:off x="3429000" y="4046220"/>
            <a:ext cx="182880" cy="18288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0" name="TextBox 9"/>
          <p:cNvSpPr txBox="1"/>
          <p:nvPr/>
        </p:nvSpPr>
        <p:spPr>
          <a:xfrm>
            <a:off x="3139440" y="4393117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O</a:t>
            </a:r>
            <a:endParaRPr lang="vi-VN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5692139" y="4417362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a</a:t>
            </a:r>
            <a:endParaRPr lang="vi-VN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8442960" y="4417362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/>
              <a:t>b</a:t>
            </a:r>
            <a:endParaRPr lang="vi-VN" sz="40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143499" y="5230339"/>
            <a:ext cx="42138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/>
              <a:t>Hình</a:t>
            </a:r>
            <a:r>
              <a:rPr lang="en-US" sz="4000" b="1" dirty="0" smtClean="0"/>
              <a:t> 3.5</a:t>
            </a:r>
            <a:endParaRPr lang="vi-VN" sz="4000" b="1" dirty="0"/>
          </a:p>
        </p:txBody>
      </p:sp>
      <p:sp>
        <p:nvSpPr>
          <p:cNvPr id="12" name="Cloud Callout 11"/>
          <p:cNvSpPr/>
          <p:nvPr/>
        </p:nvSpPr>
        <p:spPr>
          <a:xfrm>
            <a:off x="7825739" y="5194608"/>
            <a:ext cx="9906000" cy="3695700"/>
          </a:xfrm>
          <a:prstGeom prst="cloudCallout">
            <a:avLst>
              <a:gd name="adj1" fmla="val -70187"/>
              <a:gd name="adj2" fmla="val 40850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en-US" sz="4400" b="1" dirty="0" smtClean="0"/>
          </a:p>
          <a:p>
            <a:pPr algn="ctr">
              <a:lnSpc>
                <a:spcPct val="130000"/>
              </a:lnSpc>
            </a:pPr>
            <a:r>
              <a:rPr lang="en-US" sz="4400" b="1" dirty="0" err="1" smtClean="0"/>
              <a:t>Đối</a:t>
            </a:r>
            <a:r>
              <a:rPr lang="en-US" sz="4400" b="1" dirty="0" smtClean="0"/>
              <a:t> </a:t>
            </a:r>
            <a:r>
              <a:rPr lang="en-US" sz="4400" b="1" dirty="0" err="1"/>
              <a:t>với</a:t>
            </a:r>
            <a:r>
              <a:rPr lang="en-US" sz="4400" b="1" dirty="0"/>
              <a:t> </a:t>
            </a:r>
            <a:r>
              <a:rPr lang="en-US" sz="4400" b="1" dirty="0" err="1"/>
              <a:t>số</a:t>
            </a:r>
            <a:r>
              <a:rPr lang="en-US" sz="4400" b="1" dirty="0"/>
              <a:t> </a:t>
            </a:r>
            <a:r>
              <a:rPr lang="en-US" sz="4400" b="1" dirty="0" err="1"/>
              <a:t>nguyên</a:t>
            </a:r>
            <a:r>
              <a:rPr lang="en-US" sz="4400" b="1" dirty="0"/>
              <a:t>, </a:t>
            </a:r>
            <a:r>
              <a:rPr lang="en-US" sz="4400" b="1" dirty="0" err="1"/>
              <a:t>điều</a:t>
            </a:r>
            <a:r>
              <a:rPr lang="en-US" sz="4400" b="1" dirty="0"/>
              <a:t> </a:t>
            </a:r>
            <a:r>
              <a:rPr lang="en-US" sz="4400" b="1" dirty="0" err="1"/>
              <a:t>đó</a:t>
            </a:r>
            <a:r>
              <a:rPr lang="en-US" sz="4400" b="1" dirty="0"/>
              <a:t> </a:t>
            </a:r>
            <a:r>
              <a:rPr lang="en-US" sz="4400" b="1" dirty="0" err="1"/>
              <a:t>còn</a:t>
            </a:r>
            <a:r>
              <a:rPr lang="en-US" sz="4400" b="1" dirty="0"/>
              <a:t> </a:t>
            </a:r>
            <a:r>
              <a:rPr lang="en-US" sz="4400" b="1" dirty="0" err="1"/>
              <a:t>đúng</a:t>
            </a:r>
            <a:r>
              <a:rPr lang="en-US" sz="4400" b="1" dirty="0"/>
              <a:t> hay </a:t>
            </a:r>
            <a:r>
              <a:rPr lang="en-US" sz="4400" b="1" dirty="0" err="1"/>
              <a:t>không</a:t>
            </a:r>
            <a:r>
              <a:rPr lang="en-US" sz="4400" b="1" dirty="0"/>
              <a:t>?</a:t>
            </a:r>
            <a:endParaRPr lang="vi-VN" sz="4400" b="1" dirty="0"/>
          </a:p>
          <a:p>
            <a:pPr algn="ctr">
              <a:lnSpc>
                <a:spcPct val="130000"/>
              </a:lnSpc>
            </a:pPr>
            <a:endParaRPr lang="vi-VN" sz="4400" b="1" dirty="0"/>
          </a:p>
        </p:txBody>
      </p:sp>
      <p:pic>
        <p:nvPicPr>
          <p:cNvPr id="1026" name="Picture 2" descr="Mignon Petit Garçon Enfant Pense Avec Point D&amp;#39;interrogation | Éducation de  la petite enfance, Enfant heureux, Petit garç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716" y="5798833"/>
            <a:ext cx="3929919" cy="473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19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4" grpId="0"/>
      <p:bldP spid="4" grpId="0" animBg="1"/>
      <p:bldP spid="8" grpId="0" animBg="1"/>
      <p:bldP spid="13" grpId="0" animBg="1"/>
      <p:bldP spid="10" grpId="0"/>
      <p:bldP spid="16" grpId="0"/>
      <p:bldP spid="17" grpId="0"/>
      <p:bldP spid="11" grpId="0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90601" y="211518"/>
            <a:ext cx="17297400" cy="75713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ngang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2" name="Group 4"/>
          <p:cNvGrpSpPr>
            <a:grpSpLocks/>
          </p:cNvGrpSpPr>
          <p:nvPr/>
        </p:nvGrpSpPr>
        <p:grpSpPr bwMode="auto">
          <a:xfrm>
            <a:off x="4536733" y="4620507"/>
            <a:ext cx="9301225" cy="1473626"/>
            <a:chOff x="672" y="2112"/>
            <a:chExt cx="4752" cy="461"/>
          </a:xfrm>
        </p:grpSpPr>
        <p:grpSp>
          <p:nvGrpSpPr>
            <p:cNvPr id="183" name="Group 5"/>
            <p:cNvGrpSpPr>
              <a:grpSpLocks/>
            </p:cNvGrpSpPr>
            <p:nvPr/>
          </p:nvGrpSpPr>
          <p:grpSpPr bwMode="auto">
            <a:xfrm>
              <a:off x="672" y="2112"/>
              <a:ext cx="4752" cy="96"/>
              <a:chOff x="864" y="2515"/>
              <a:chExt cx="4752" cy="96"/>
            </a:xfrm>
          </p:grpSpPr>
          <p:grpSp>
            <p:nvGrpSpPr>
              <p:cNvPr id="260" name="Group 6"/>
              <p:cNvGrpSpPr>
                <a:grpSpLocks/>
              </p:cNvGrpSpPr>
              <p:nvPr/>
            </p:nvGrpSpPr>
            <p:grpSpPr bwMode="auto">
              <a:xfrm>
                <a:off x="2784" y="2515"/>
                <a:ext cx="2832" cy="96"/>
                <a:chOff x="2784" y="912"/>
                <a:chExt cx="2832" cy="96"/>
              </a:xfrm>
            </p:grpSpPr>
            <p:sp>
              <p:nvSpPr>
                <p:cNvPr id="312" name="Line 7"/>
                <p:cNvSpPr>
                  <a:spLocks noChangeShapeType="1"/>
                </p:cNvSpPr>
                <p:nvPr/>
              </p:nvSpPr>
              <p:spPr bwMode="auto">
                <a:xfrm>
                  <a:off x="2784" y="960"/>
                  <a:ext cx="2832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3" name="Line 8"/>
                <p:cNvSpPr>
                  <a:spLocks noChangeShapeType="1"/>
                </p:cNvSpPr>
                <p:nvPr/>
              </p:nvSpPr>
              <p:spPr bwMode="auto">
                <a:xfrm>
                  <a:off x="278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4" name="Line 9"/>
                <p:cNvSpPr>
                  <a:spLocks noChangeShapeType="1"/>
                </p:cNvSpPr>
                <p:nvPr/>
              </p:nvSpPr>
              <p:spPr bwMode="auto">
                <a:xfrm>
                  <a:off x="312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5" name="Line 10"/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6" name="Line 11"/>
                <p:cNvSpPr>
                  <a:spLocks noChangeShapeType="1"/>
                </p:cNvSpPr>
                <p:nvPr/>
              </p:nvSpPr>
              <p:spPr bwMode="auto">
                <a:xfrm>
                  <a:off x="379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7" name="Line 12"/>
                <p:cNvSpPr>
                  <a:spLocks noChangeShapeType="1"/>
                </p:cNvSpPr>
                <p:nvPr/>
              </p:nvSpPr>
              <p:spPr bwMode="auto">
                <a:xfrm>
                  <a:off x="412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8" name="Line 13"/>
                <p:cNvSpPr>
                  <a:spLocks noChangeShapeType="1"/>
                </p:cNvSpPr>
                <p:nvPr/>
              </p:nvSpPr>
              <p:spPr bwMode="auto">
                <a:xfrm>
                  <a:off x="446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9" name="Line 14"/>
                <p:cNvSpPr>
                  <a:spLocks noChangeShapeType="1"/>
                </p:cNvSpPr>
                <p:nvPr/>
              </p:nvSpPr>
              <p:spPr bwMode="auto">
                <a:xfrm>
                  <a:off x="480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0" name="Line 15"/>
                <p:cNvSpPr>
                  <a:spLocks noChangeShapeType="1"/>
                </p:cNvSpPr>
                <p:nvPr/>
              </p:nvSpPr>
              <p:spPr bwMode="auto">
                <a:xfrm>
                  <a:off x="513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21" name="Line 16"/>
                <p:cNvSpPr>
                  <a:spLocks noChangeShapeType="1"/>
                </p:cNvSpPr>
                <p:nvPr/>
              </p:nvSpPr>
              <p:spPr bwMode="auto">
                <a:xfrm>
                  <a:off x="480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1" name="Group 17"/>
              <p:cNvGrpSpPr>
                <a:grpSpLocks/>
              </p:cNvGrpSpPr>
              <p:nvPr/>
            </p:nvGrpSpPr>
            <p:grpSpPr bwMode="auto">
              <a:xfrm>
                <a:off x="864" y="2515"/>
                <a:ext cx="1920" cy="96"/>
                <a:chOff x="864" y="912"/>
                <a:chExt cx="1920" cy="96"/>
              </a:xfrm>
            </p:grpSpPr>
            <p:sp>
              <p:nvSpPr>
                <p:cNvPr id="305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864" y="960"/>
                  <a:ext cx="1920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6" name="Line 19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7" name="Line 20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8" name="Line 21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9" name="Line 22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0" name="Line 23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11" name="Line 24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2" name="Group 25"/>
              <p:cNvGrpSpPr>
                <a:grpSpLocks/>
              </p:cNvGrpSpPr>
              <p:nvPr/>
            </p:nvGrpSpPr>
            <p:grpSpPr bwMode="auto">
              <a:xfrm>
                <a:off x="864" y="2515"/>
                <a:ext cx="1920" cy="96"/>
                <a:chOff x="864" y="912"/>
                <a:chExt cx="1920" cy="96"/>
              </a:xfrm>
            </p:grpSpPr>
            <p:sp>
              <p:nvSpPr>
                <p:cNvPr id="298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864" y="960"/>
                  <a:ext cx="1920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9" name="Line 27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0" name="Line 28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1" name="Line 29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2" name="Line 30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3" name="Line 31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304" name="Line 32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3" name="Group 33"/>
              <p:cNvGrpSpPr>
                <a:grpSpLocks/>
              </p:cNvGrpSpPr>
              <p:nvPr/>
            </p:nvGrpSpPr>
            <p:grpSpPr bwMode="auto">
              <a:xfrm>
                <a:off x="864" y="2515"/>
                <a:ext cx="1920" cy="96"/>
                <a:chOff x="864" y="912"/>
                <a:chExt cx="1920" cy="96"/>
              </a:xfrm>
            </p:grpSpPr>
            <p:sp>
              <p:nvSpPr>
                <p:cNvPr id="291" name="Line 34"/>
                <p:cNvSpPr>
                  <a:spLocks noChangeShapeType="1"/>
                </p:cNvSpPr>
                <p:nvPr/>
              </p:nvSpPr>
              <p:spPr bwMode="auto">
                <a:xfrm flipH="1">
                  <a:off x="864" y="960"/>
                  <a:ext cx="1920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2" name="Line 35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3" name="Line 36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4" name="Line 37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5" name="Line 38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6" name="Line 39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7" name="Line 40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4" name="Group 41"/>
              <p:cNvGrpSpPr>
                <a:grpSpLocks/>
              </p:cNvGrpSpPr>
              <p:nvPr/>
            </p:nvGrpSpPr>
            <p:grpSpPr bwMode="auto">
              <a:xfrm>
                <a:off x="864" y="2515"/>
                <a:ext cx="1920" cy="96"/>
                <a:chOff x="864" y="912"/>
                <a:chExt cx="1920" cy="96"/>
              </a:xfrm>
            </p:grpSpPr>
            <p:sp>
              <p:nvSpPr>
                <p:cNvPr id="284" name="Line 42"/>
                <p:cNvSpPr>
                  <a:spLocks noChangeShapeType="1"/>
                </p:cNvSpPr>
                <p:nvPr/>
              </p:nvSpPr>
              <p:spPr bwMode="auto">
                <a:xfrm flipH="1">
                  <a:off x="864" y="960"/>
                  <a:ext cx="1920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5" name="Line 43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6" name="Line 44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7" name="Line 45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8" name="Line 46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9" name="Line 47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0" name="Line 48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5" name="Group 49"/>
              <p:cNvGrpSpPr>
                <a:grpSpLocks/>
              </p:cNvGrpSpPr>
              <p:nvPr/>
            </p:nvGrpSpPr>
            <p:grpSpPr bwMode="auto">
              <a:xfrm>
                <a:off x="864" y="2515"/>
                <a:ext cx="1920" cy="96"/>
                <a:chOff x="864" y="912"/>
                <a:chExt cx="1920" cy="96"/>
              </a:xfrm>
            </p:grpSpPr>
            <p:sp>
              <p:nvSpPr>
                <p:cNvPr id="277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864" y="960"/>
                  <a:ext cx="1920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8" name="Line 51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9" name="Line 52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0" name="Line 53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1" name="Line 54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2" name="Line 55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83" name="Line 56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66" name="Group 57"/>
              <p:cNvGrpSpPr>
                <a:grpSpLocks/>
              </p:cNvGrpSpPr>
              <p:nvPr/>
            </p:nvGrpSpPr>
            <p:grpSpPr bwMode="auto">
              <a:xfrm>
                <a:off x="2784" y="2515"/>
                <a:ext cx="2832" cy="96"/>
                <a:chOff x="2784" y="912"/>
                <a:chExt cx="2832" cy="96"/>
              </a:xfrm>
            </p:grpSpPr>
            <p:sp>
              <p:nvSpPr>
                <p:cNvPr id="267" name="Line 58"/>
                <p:cNvSpPr>
                  <a:spLocks noChangeShapeType="1"/>
                </p:cNvSpPr>
                <p:nvPr/>
              </p:nvSpPr>
              <p:spPr bwMode="auto">
                <a:xfrm>
                  <a:off x="2784" y="960"/>
                  <a:ext cx="2832" cy="0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8" name="Line 59"/>
                <p:cNvSpPr>
                  <a:spLocks noChangeShapeType="1"/>
                </p:cNvSpPr>
                <p:nvPr/>
              </p:nvSpPr>
              <p:spPr bwMode="auto">
                <a:xfrm>
                  <a:off x="278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69" name="Line 60"/>
                <p:cNvSpPr>
                  <a:spLocks noChangeShapeType="1"/>
                </p:cNvSpPr>
                <p:nvPr/>
              </p:nvSpPr>
              <p:spPr bwMode="auto">
                <a:xfrm>
                  <a:off x="312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0" name="Line 61"/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1" name="Line 62"/>
                <p:cNvSpPr>
                  <a:spLocks noChangeShapeType="1"/>
                </p:cNvSpPr>
                <p:nvPr/>
              </p:nvSpPr>
              <p:spPr bwMode="auto">
                <a:xfrm>
                  <a:off x="379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2" name="Line 63"/>
                <p:cNvSpPr>
                  <a:spLocks noChangeShapeType="1"/>
                </p:cNvSpPr>
                <p:nvPr/>
              </p:nvSpPr>
              <p:spPr bwMode="auto">
                <a:xfrm>
                  <a:off x="412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3" name="Line 64"/>
                <p:cNvSpPr>
                  <a:spLocks noChangeShapeType="1"/>
                </p:cNvSpPr>
                <p:nvPr/>
              </p:nvSpPr>
              <p:spPr bwMode="auto">
                <a:xfrm>
                  <a:off x="446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4" name="Line 65"/>
                <p:cNvSpPr>
                  <a:spLocks noChangeShapeType="1"/>
                </p:cNvSpPr>
                <p:nvPr/>
              </p:nvSpPr>
              <p:spPr bwMode="auto">
                <a:xfrm>
                  <a:off x="480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5" name="Line 66"/>
                <p:cNvSpPr>
                  <a:spLocks noChangeShapeType="1"/>
                </p:cNvSpPr>
                <p:nvPr/>
              </p:nvSpPr>
              <p:spPr bwMode="auto">
                <a:xfrm>
                  <a:off x="513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76" name="Line 67"/>
                <p:cNvSpPr>
                  <a:spLocks noChangeShapeType="1"/>
                </p:cNvSpPr>
                <p:nvPr/>
              </p:nvSpPr>
              <p:spPr bwMode="auto">
                <a:xfrm>
                  <a:off x="480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84" name="Text Box 68"/>
            <p:cNvSpPr txBox="1">
              <a:spLocks noChangeArrowheads="1"/>
            </p:cNvSpPr>
            <p:nvPr/>
          </p:nvSpPr>
          <p:spPr bwMode="auto">
            <a:xfrm>
              <a:off x="2784" y="2208"/>
              <a:ext cx="336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grpSp>
          <p:nvGrpSpPr>
            <p:cNvPr id="185" name="Group 69"/>
            <p:cNvGrpSpPr>
              <a:grpSpLocks/>
            </p:cNvGrpSpPr>
            <p:nvPr/>
          </p:nvGrpSpPr>
          <p:grpSpPr bwMode="auto">
            <a:xfrm>
              <a:off x="672" y="2112"/>
              <a:ext cx="4752" cy="96"/>
              <a:chOff x="960" y="1488"/>
              <a:chExt cx="4752" cy="96"/>
            </a:xfrm>
          </p:grpSpPr>
          <p:grpSp>
            <p:nvGrpSpPr>
              <p:cNvPr id="198" name="Group 70"/>
              <p:cNvGrpSpPr>
                <a:grpSpLocks/>
              </p:cNvGrpSpPr>
              <p:nvPr/>
            </p:nvGrpSpPr>
            <p:grpSpPr bwMode="auto">
              <a:xfrm>
                <a:off x="2880" y="1488"/>
                <a:ext cx="2832" cy="96"/>
                <a:chOff x="2784" y="912"/>
                <a:chExt cx="2832" cy="96"/>
              </a:xfrm>
            </p:grpSpPr>
            <p:sp>
              <p:nvSpPr>
                <p:cNvPr id="250" name="Line 71"/>
                <p:cNvSpPr>
                  <a:spLocks noChangeShapeType="1"/>
                </p:cNvSpPr>
                <p:nvPr/>
              </p:nvSpPr>
              <p:spPr bwMode="auto">
                <a:xfrm>
                  <a:off x="2784" y="960"/>
                  <a:ext cx="2832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1" name="Line 72"/>
                <p:cNvSpPr>
                  <a:spLocks noChangeShapeType="1"/>
                </p:cNvSpPr>
                <p:nvPr/>
              </p:nvSpPr>
              <p:spPr bwMode="auto">
                <a:xfrm>
                  <a:off x="278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2" name="Line 73"/>
                <p:cNvSpPr>
                  <a:spLocks noChangeShapeType="1"/>
                </p:cNvSpPr>
                <p:nvPr/>
              </p:nvSpPr>
              <p:spPr bwMode="auto">
                <a:xfrm>
                  <a:off x="312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3" name="Line 74"/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4" name="Line 75"/>
                <p:cNvSpPr>
                  <a:spLocks noChangeShapeType="1"/>
                </p:cNvSpPr>
                <p:nvPr/>
              </p:nvSpPr>
              <p:spPr bwMode="auto">
                <a:xfrm>
                  <a:off x="379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5" name="Line 76"/>
                <p:cNvSpPr>
                  <a:spLocks noChangeShapeType="1"/>
                </p:cNvSpPr>
                <p:nvPr/>
              </p:nvSpPr>
              <p:spPr bwMode="auto">
                <a:xfrm>
                  <a:off x="412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6" name="Line 77"/>
                <p:cNvSpPr>
                  <a:spLocks noChangeShapeType="1"/>
                </p:cNvSpPr>
                <p:nvPr/>
              </p:nvSpPr>
              <p:spPr bwMode="auto">
                <a:xfrm>
                  <a:off x="446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7" name="Line 78"/>
                <p:cNvSpPr>
                  <a:spLocks noChangeShapeType="1"/>
                </p:cNvSpPr>
                <p:nvPr/>
              </p:nvSpPr>
              <p:spPr bwMode="auto">
                <a:xfrm>
                  <a:off x="480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8" name="Line 79"/>
                <p:cNvSpPr>
                  <a:spLocks noChangeShapeType="1"/>
                </p:cNvSpPr>
                <p:nvPr/>
              </p:nvSpPr>
              <p:spPr bwMode="auto">
                <a:xfrm>
                  <a:off x="513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59" name="Line 80"/>
                <p:cNvSpPr>
                  <a:spLocks noChangeShapeType="1"/>
                </p:cNvSpPr>
                <p:nvPr/>
              </p:nvSpPr>
              <p:spPr bwMode="auto">
                <a:xfrm>
                  <a:off x="480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199" name="Group 81"/>
              <p:cNvGrpSpPr>
                <a:grpSpLocks/>
              </p:cNvGrpSpPr>
              <p:nvPr/>
            </p:nvGrpSpPr>
            <p:grpSpPr bwMode="auto">
              <a:xfrm>
                <a:off x="960" y="1488"/>
                <a:ext cx="1920" cy="96"/>
                <a:chOff x="864" y="912"/>
                <a:chExt cx="1920" cy="96"/>
              </a:xfrm>
            </p:grpSpPr>
            <p:sp>
              <p:nvSpPr>
                <p:cNvPr id="243" name="Line 82"/>
                <p:cNvSpPr>
                  <a:spLocks noChangeShapeType="1"/>
                </p:cNvSpPr>
                <p:nvPr/>
              </p:nvSpPr>
              <p:spPr bwMode="auto">
                <a:xfrm flipH="1">
                  <a:off x="864" y="960"/>
                  <a:ext cx="1920" cy="0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4" name="Line 83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5" name="Line 84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6" name="Line 85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7" name="Line 86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8" name="Line 87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9" name="Line 88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00" name="Group 89"/>
              <p:cNvGrpSpPr>
                <a:grpSpLocks/>
              </p:cNvGrpSpPr>
              <p:nvPr/>
            </p:nvGrpSpPr>
            <p:grpSpPr bwMode="auto">
              <a:xfrm>
                <a:off x="960" y="1488"/>
                <a:ext cx="1920" cy="96"/>
                <a:chOff x="864" y="912"/>
                <a:chExt cx="1920" cy="96"/>
              </a:xfrm>
            </p:grpSpPr>
            <p:sp>
              <p:nvSpPr>
                <p:cNvPr id="236" name="Line 90"/>
                <p:cNvSpPr>
                  <a:spLocks noChangeShapeType="1"/>
                </p:cNvSpPr>
                <p:nvPr/>
              </p:nvSpPr>
              <p:spPr bwMode="auto">
                <a:xfrm flipH="1">
                  <a:off x="864" y="960"/>
                  <a:ext cx="1920" cy="0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7" name="Line 91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8" name="Line 92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9" name="Line 93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0" name="Line 94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1" name="Line 95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42" name="Line 96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01" name="Group 97"/>
              <p:cNvGrpSpPr>
                <a:grpSpLocks/>
              </p:cNvGrpSpPr>
              <p:nvPr/>
            </p:nvGrpSpPr>
            <p:grpSpPr bwMode="auto">
              <a:xfrm>
                <a:off x="960" y="1488"/>
                <a:ext cx="1920" cy="96"/>
                <a:chOff x="864" y="912"/>
                <a:chExt cx="1920" cy="96"/>
              </a:xfrm>
            </p:grpSpPr>
            <p:sp>
              <p:nvSpPr>
                <p:cNvPr id="229" name="Line 98"/>
                <p:cNvSpPr>
                  <a:spLocks noChangeShapeType="1"/>
                </p:cNvSpPr>
                <p:nvPr/>
              </p:nvSpPr>
              <p:spPr bwMode="auto">
                <a:xfrm flipH="1">
                  <a:off x="864" y="960"/>
                  <a:ext cx="1920" cy="0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0" name="Line 99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1" name="Line 100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2" name="Line 101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3" name="Line 102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4" name="Line 103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35" name="Line 104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02" name="Group 105"/>
              <p:cNvGrpSpPr>
                <a:grpSpLocks/>
              </p:cNvGrpSpPr>
              <p:nvPr/>
            </p:nvGrpSpPr>
            <p:grpSpPr bwMode="auto">
              <a:xfrm>
                <a:off x="960" y="1488"/>
                <a:ext cx="1920" cy="96"/>
                <a:chOff x="864" y="912"/>
                <a:chExt cx="1920" cy="96"/>
              </a:xfrm>
            </p:grpSpPr>
            <p:sp>
              <p:nvSpPr>
                <p:cNvPr id="222" name="Line 106"/>
                <p:cNvSpPr>
                  <a:spLocks noChangeShapeType="1"/>
                </p:cNvSpPr>
                <p:nvPr/>
              </p:nvSpPr>
              <p:spPr bwMode="auto">
                <a:xfrm flipH="1">
                  <a:off x="864" y="960"/>
                  <a:ext cx="1920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3" name="Line 107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4" name="Line 108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5" name="Line 109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6" name="Line 110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7" name="Line 111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8" name="Line 112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03" name="Group 113"/>
              <p:cNvGrpSpPr>
                <a:grpSpLocks/>
              </p:cNvGrpSpPr>
              <p:nvPr/>
            </p:nvGrpSpPr>
            <p:grpSpPr bwMode="auto">
              <a:xfrm>
                <a:off x="974" y="1488"/>
                <a:ext cx="2246" cy="96"/>
                <a:chOff x="878" y="912"/>
                <a:chExt cx="2246" cy="96"/>
              </a:xfrm>
            </p:grpSpPr>
            <p:sp>
              <p:nvSpPr>
                <p:cNvPr id="215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878" y="960"/>
                  <a:ext cx="2246" cy="0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6" name="Line 115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7" name="Line 116"/>
                <p:cNvSpPr>
                  <a:spLocks noChangeShapeType="1"/>
                </p:cNvSpPr>
                <p:nvPr/>
              </p:nvSpPr>
              <p:spPr bwMode="auto">
                <a:xfrm>
                  <a:off x="244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8" name="Line 117"/>
                <p:cNvSpPr>
                  <a:spLocks noChangeShapeType="1"/>
                </p:cNvSpPr>
                <p:nvPr/>
              </p:nvSpPr>
              <p:spPr bwMode="auto">
                <a:xfrm>
                  <a:off x="211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9" name="Line 118"/>
                <p:cNvSpPr>
                  <a:spLocks noChangeShapeType="1"/>
                </p:cNvSpPr>
                <p:nvPr/>
              </p:nvSpPr>
              <p:spPr bwMode="auto">
                <a:xfrm>
                  <a:off x="177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0" name="Line 119"/>
                <p:cNvSpPr>
                  <a:spLocks noChangeShapeType="1"/>
                </p:cNvSpPr>
                <p:nvPr/>
              </p:nvSpPr>
              <p:spPr bwMode="auto">
                <a:xfrm>
                  <a:off x="144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21" name="Line 120"/>
                <p:cNvSpPr>
                  <a:spLocks noChangeShapeType="1"/>
                </p:cNvSpPr>
                <p:nvPr/>
              </p:nvSpPr>
              <p:spPr bwMode="auto">
                <a:xfrm>
                  <a:off x="110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04" name="Group 121"/>
              <p:cNvGrpSpPr>
                <a:grpSpLocks/>
              </p:cNvGrpSpPr>
              <p:nvPr/>
            </p:nvGrpSpPr>
            <p:grpSpPr bwMode="auto">
              <a:xfrm>
                <a:off x="2880" y="1488"/>
                <a:ext cx="2819" cy="96"/>
                <a:chOff x="2784" y="912"/>
                <a:chExt cx="2819" cy="96"/>
              </a:xfrm>
            </p:grpSpPr>
            <p:sp>
              <p:nvSpPr>
                <p:cNvPr id="205" name="Line 122"/>
                <p:cNvSpPr>
                  <a:spLocks noChangeShapeType="1"/>
                </p:cNvSpPr>
                <p:nvPr/>
              </p:nvSpPr>
              <p:spPr bwMode="auto">
                <a:xfrm>
                  <a:off x="3069" y="960"/>
                  <a:ext cx="2534" cy="0"/>
                </a:xfrm>
                <a:prstGeom prst="line">
                  <a:avLst/>
                </a:prstGeom>
                <a:ln>
                  <a:headEnd/>
                  <a:tailEnd type="triangle" w="med" len="med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6" name="Line 123"/>
                <p:cNvSpPr>
                  <a:spLocks noChangeShapeType="1"/>
                </p:cNvSpPr>
                <p:nvPr/>
              </p:nvSpPr>
              <p:spPr bwMode="auto">
                <a:xfrm>
                  <a:off x="278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7" name="Line 124"/>
                <p:cNvSpPr>
                  <a:spLocks noChangeShapeType="1"/>
                </p:cNvSpPr>
                <p:nvPr/>
              </p:nvSpPr>
              <p:spPr bwMode="auto">
                <a:xfrm>
                  <a:off x="312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8" name="Line 125"/>
                <p:cNvSpPr>
                  <a:spLocks noChangeShapeType="1"/>
                </p:cNvSpPr>
                <p:nvPr/>
              </p:nvSpPr>
              <p:spPr bwMode="auto">
                <a:xfrm>
                  <a:off x="345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09" name="Line 126"/>
                <p:cNvSpPr>
                  <a:spLocks noChangeShapeType="1"/>
                </p:cNvSpPr>
                <p:nvPr/>
              </p:nvSpPr>
              <p:spPr bwMode="auto">
                <a:xfrm>
                  <a:off x="3792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0" name="Line 127"/>
                <p:cNvSpPr>
                  <a:spLocks noChangeShapeType="1"/>
                </p:cNvSpPr>
                <p:nvPr/>
              </p:nvSpPr>
              <p:spPr bwMode="auto">
                <a:xfrm>
                  <a:off x="4128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1" name="Line 128"/>
                <p:cNvSpPr>
                  <a:spLocks noChangeShapeType="1"/>
                </p:cNvSpPr>
                <p:nvPr/>
              </p:nvSpPr>
              <p:spPr bwMode="auto">
                <a:xfrm>
                  <a:off x="4464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2" name="Line 129"/>
                <p:cNvSpPr>
                  <a:spLocks noChangeShapeType="1"/>
                </p:cNvSpPr>
                <p:nvPr/>
              </p:nvSpPr>
              <p:spPr bwMode="auto">
                <a:xfrm>
                  <a:off x="480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3" name="Line 130"/>
                <p:cNvSpPr>
                  <a:spLocks noChangeShapeType="1"/>
                </p:cNvSpPr>
                <p:nvPr/>
              </p:nvSpPr>
              <p:spPr bwMode="auto">
                <a:xfrm>
                  <a:off x="5136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14" name="Line 131"/>
                <p:cNvSpPr>
                  <a:spLocks noChangeShapeType="1"/>
                </p:cNvSpPr>
                <p:nvPr/>
              </p:nvSpPr>
              <p:spPr bwMode="auto">
                <a:xfrm>
                  <a:off x="4800" y="912"/>
                  <a:ext cx="0" cy="96"/>
                </a:xfrm>
                <a:prstGeom prst="line">
                  <a:avLst/>
                </a:prstGeom>
                <a:noFill/>
                <a:ln w="57150">
                  <a:solidFill>
                    <a:srgbClr val="00FF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sp>
          <p:nvSpPr>
            <p:cNvPr id="186" name="Text Box 132"/>
            <p:cNvSpPr txBox="1">
              <a:spLocks noChangeArrowheads="1"/>
            </p:cNvSpPr>
            <p:nvPr/>
          </p:nvSpPr>
          <p:spPr bwMode="auto">
            <a:xfrm>
              <a:off x="2688" y="2208"/>
              <a:ext cx="528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>
                  <a:latin typeface="Arial" panose="020B0604020202020204" pitchFamily="34" charset="0"/>
                  <a:cs typeface="Arial" panose="020B0604020202020204" pitchFamily="34" charset="0"/>
                </a:rPr>
                <a:t>0    </a:t>
              </a:r>
            </a:p>
          </p:txBody>
        </p:sp>
        <p:sp>
          <p:nvSpPr>
            <p:cNvPr id="187" name="Text Box 134"/>
            <p:cNvSpPr txBox="1">
              <a:spLocks noChangeArrowheads="1"/>
            </p:cNvSpPr>
            <p:nvPr/>
          </p:nvSpPr>
          <p:spPr bwMode="auto">
            <a:xfrm>
              <a:off x="3504" y="2198"/>
              <a:ext cx="240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88" name="Text Box 135"/>
            <p:cNvSpPr txBox="1">
              <a:spLocks noChangeArrowheads="1"/>
            </p:cNvSpPr>
            <p:nvPr/>
          </p:nvSpPr>
          <p:spPr bwMode="auto">
            <a:xfrm>
              <a:off x="3792" y="2208"/>
              <a:ext cx="240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89" name="Text Box 136"/>
            <p:cNvSpPr txBox="1">
              <a:spLocks noChangeArrowheads="1"/>
            </p:cNvSpPr>
            <p:nvPr/>
          </p:nvSpPr>
          <p:spPr bwMode="auto">
            <a:xfrm>
              <a:off x="4128" y="2208"/>
              <a:ext cx="240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sp>
          <p:nvSpPr>
            <p:cNvPr id="190" name="Text Box 137"/>
            <p:cNvSpPr txBox="1">
              <a:spLocks noChangeArrowheads="1"/>
            </p:cNvSpPr>
            <p:nvPr/>
          </p:nvSpPr>
          <p:spPr bwMode="auto">
            <a:xfrm>
              <a:off x="4464" y="2208"/>
              <a:ext cx="240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</a:p>
          </p:txBody>
        </p:sp>
        <p:sp>
          <p:nvSpPr>
            <p:cNvPr id="191" name="Text Box 138"/>
            <p:cNvSpPr txBox="1">
              <a:spLocks noChangeArrowheads="1"/>
            </p:cNvSpPr>
            <p:nvPr/>
          </p:nvSpPr>
          <p:spPr bwMode="auto">
            <a:xfrm>
              <a:off x="4848" y="2208"/>
              <a:ext cx="240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</a:p>
          </p:txBody>
        </p:sp>
        <p:sp>
          <p:nvSpPr>
            <p:cNvPr id="192" name="Text Box 139"/>
            <p:cNvSpPr txBox="1">
              <a:spLocks noChangeArrowheads="1"/>
            </p:cNvSpPr>
            <p:nvPr/>
          </p:nvSpPr>
          <p:spPr bwMode="auto">
            <a:xfrm>
              <a:off x="2400" y="2208"/>
              <a:ext cx="336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>
                  <a:latin typeface="Arial" panose="020B0604020202020204" pitchFamily="34" charset="0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93" name="Text Box 140"/>
            <p:cNvSpPr txBox="1">
              <a:spLocks noChangeArrowheads="1"/>
            </p:cNvSpPr>
            <p:nvPr/>
          </p:nvSpPr>
          <p:spPr bwMode="auto">
            <a:xfrm>
              <a:off x="2064" y="2208"/>
              <a:ext cx="336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>
                  <a:latin typeface="Arial" panose="020B0604020202020204" pitchFamily="34" charset="0"/>
                  <a:cs typeface="Arial" panose="020B0604020202020204" pitchFamily="34" charset="0"/>
                </a:rPr>
                <a:t>-2</a:t>
              </a:r>
            </a:p>
          </p:txBody>
        </p:sp>
        <p:sp>
          <p:nvSpPr>
            <p:cNvPr id="194" name="Text Box 141"/>
            <p:cNvSpPr txBox="1">
              <a:spLocks noChangeArrowheads="1"/>
            </p:cNvSpPr>
            <p:nvPr/>
          </p:nvSpPr>
          <p:spPr bwMode="auto">
            <a:xfrm>
              <a:off x="1728" y="2208"/>
              <a:ext cx="336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>
                  <a:latin typeface="Arial" panose="020B0604020202020204" pitchFamily="34" charset="0"/>
                  <a:cs typeface="Arial" panose="020B0604020202020204" pitchFamily="34" charset="0"/>
                </a:rPr>
                <a:t>-3</a:t>
              </a:r>
            </a:p>
          </p:txBody>
        </p:sp>
        <p:sp>
          <p:nvSpPr>
            <p:cNvPr id="195" name="Text Box 142"/>
            <p:cNvSpPr txBox="1">
              <a:spLocks noChangeArrowheads="1"/>
            </p:cNvSpPr>
            <p:nvPr/>
          </p:nvSpPr>
          <p:spPr bwMode="auto">
            <a:xfrm>
              <a:off x="1344" y="2208"/>
              <a:ext cx="384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>
                  <a:latin typeface="Arial" panose="020B0604020202020204" pitchFamily="34" charset="0"/>
                  <a:cs typeface="Arial" panose="020B0604020202020204" pitchFamily="34" charset="0"/>
                </a:rPr>
                <a:t>-4</a:t>
              </a:r>
            </a:p>
          </p:txBody>
        </p:sp>
        <p:sp>
          <p:nvSpPr>
            <p:cNvPr id="196" name="Text Box 143"/>
            <p:cNvSpPr txBox="1">
              <a:spLocks noChangeArrowheads="1"/>
            </p:cNvSpPr>
            <p:nvPr/>
          </p:nvSpPr>
          <p:spPr bwMode="auto">
            <a:xfrm>
              <a:off x="1056" y="2208"/>
              <a:ext cx="336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>
                  <a:latin typeface="Arial" panose="020B0604020202020204" pitchFamily="34" charset="0"/>
                  <a:cs typeface="Arial" panose="020B0604020202020204" pitchFamily="34" charset="0"/>
                </a:rPr>
                <a:t>-5</a:t>
              </a:r>
            </a:p>
          </p:txBody>
        </p:sp>
        <p:sp>
          <p:nvSpPr>
            <p:cNvPr id="197" name="Text Box 144"/>
            <p:cNvSpPr txBox="1">
              <a:spLocks noChangeArrowheads="1"/>
            </p:cNvSpPr>
            <p:nvPr/>
          </p:nvSpPr>
          <p:spPr bwMode="auto">
            <a:xfrm>
              <a:off x="699" y="2227"/>
              <a:ext cx="336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 dirty="0">
                  <a:latin typeface="Arial" panose="020B0604020202020204" pitchFamily="34" charset="0"/>
                  <a:cs typeface="Arial" panose="020B0604020202020204" pitchFamily="34" charset="0"/>
                </a:rPr>
                <a:t>-6</a:t>
              </a:r>
            </a:p>
          </p:txBody>
        </p:sp>
        <p:sp>
          <p:nvSpPr>
            <p:cNvPr id="171" name="Text Box 134"/>
            <p:cNvSpPr txBox="1">
              <a:spLocks noChangeArrowheads="1"/>
            </p:cNvSpPr>
            <p:nvPr/>
          </p:nvSpPr>
          <p:spPr bwMode="auto">
            <a:xfrm>
              <a:off x="3142" y="2204"/>
              <a:ext cx="24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9933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3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3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2" name="AutoShape 147"/>
          <p:cNvSpPr>
            <a:spLocks noChangeArrowheads="1"/>
          </p:cNvSpPr>
          <p:nvPr/>
        </p:nvSpPr>
        <p:spPr bwMode="auto">
          <a:xfrm>
            <a:off x="9455835" y="5777969"/>
            <a:ext cx="4038600" cy="685800"/>
          </a:xfrm>
          <a:prstGeom prst="wedgeRoundRectCallout">
            <a:avLst>
              <a:gd name="adj1" fmla="val -15528"/>
              <a:gd name="adj2" fmla="val -49769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3" name="AutoShape 150"/>
          <p:cNvSpPr>
            <a:spLocks noChangeArrowheads="1"/>
          </p:cNvSpPr>
          <p:nvPr/>
        </p:nvSpPr>
        <p:spPr bwMode="auto">
          <a:xfrm>
            <a:off x="1649075" y="1028700"/>
            <a:ext cx="6012108" cy="2569760"/>
          </a:xfrm>
          <a:prstGeom prst="wedgeRoundRectCallout">
            <a:avLst>
              <a:gd name="adj1" fmla="val 67156"/>
              <a:gd name="adj2" fmla="val 87681"/>
              <a:gd name="adj3" fmla="val 16667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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Điểm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gốc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trục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số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.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4" name="AutoShape 152"/>
          <p:cNvSpPr>
            <a:spLocks noChangeArrowheads="1"/>
          </p:cNvSpPr>
          <p:nvPr/>
        </p:nvSpPr>
        <p:spPr bwMode="auto">
          <a:xfrm>
            <a:off x="4789180" y="5796044"/>
            <a:ext cx="3276600" cy="685800"/>
          </a:xfrm>
          <a:prstGeom prst="wedgeRoundRectCallout">
            <a:avLst>
              <a:gd name="adj1" fmla="val 49417"/>
              <a:gd name="adj2" fmla="val -40278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endParaRPr lang="en-US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5" name="Oval 154"/>
          <p:cNvSpPr>
            <a:spLocks noChangeArrowheads="1"/>
          </p:cNvSpPr>
          <p:nvPr/>
        </p:nvSpPr>
        <p:spPr bwMode="auto">
          <a:xfrm>
            <a:off x="5605946" y="4336053"/>
            <a:ext cx="457200" cy="6858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6" name="AutoShape 155"/>
          <p:cNvSpPr>
            <a:spLocks noChangeArrowheads="1"/>
          </p:cNvSpPr>
          <p:nvPr/>
        </p:nvSpPr>
        <p:spPr bwMode="auto">
          <a:xfrm>
            <a:off x="13335000" y="1191401"/>
            <a:ext cx="4678473" cy="1808118"/>
          </a:xfrm>
          <a:prstGeom prst="wedgeRoundRectCallout">
            <a:avLst>
              <a:gd name="adj1" fmla="val -46376"/>
              <a:gd name="adj2" fmla="val 142124"/>
              <a:gd name="adj3" fmla="val 16667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just">
              <a:lnSpc>
                <a:spcPct val="120000"/>
              </a:lnSpc>
            </a:pP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dương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sang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27" name="Text Box 156"/>
          <p:cNvSpPr txBox="1">
            <a:spLocks noChangeArrowheads="1"/>
          </p:cNvSpPr>
          <p:nvPr/>
        </p:nvSpPr>
        <p:spPr bwMode="auto">
          <a:xfrm>
            <a:off x="8732741" y="4895413"/>
            <a:ext cx="533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grpSp>
        <p:nvGrpSpPr>
          <p:cNvPr id="328" name="Group 162"/>
          <p:cNvGrpSpPr>
            <a:grpSpLocks/>
          </p:cNvGrpSpPr>
          <p:nvPr/>
        </p:nvGrpSpPr>
        <p:grpSpPr bwMode="auto">
          <a:xfrm>
            <a:off x="9513096" y="5677467"/>
            <a:ext cx="5313049" cy="416215"/>
            <a:chOff x="768" y="1728"/>
            <a:chExt cx="3834" cy="672"/>
          </a:xfrm>
          <a:noFill/>
        </p:grpSpPr>
        <p:sp>
          <p:nvSpPr>
            <p:cNvPr id="331" name="AutoShape 164"/>
            <p:cNvSpPr>
              <a:spLocks/>
            </p:cNvSpPr>
            <p:nvPr/>
          </p:nvSpPr>
          <p:spPr bwMode="auto">
            <a:xfrm rot="16200000">
              <a:off x="2234" y="262"/>
              <a:ext cx="315" cy="3248"/>
            </a:xfrm>
            <a:prstGeom prst="leftBrace">
              <a:avLst>
                <a:gd name="adj1" fmla="val 60714"/>
                <a:gd name="adj2" fmla="val 50000"/>
              </a:avLst>
            </a:prstGeom>
            <a:grp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endParaRPr lang="en-US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" name="Line 166"/>
            <p:cNvSpPr>
              <a:spLocks noChangeShapeType="1"/>
            </p:cNvSpPr>
            <p:nvPr/>
          </p:nvSpPr>
          <p:spPr bwMode="auto">
            <a:xfrm>
              <a:off x="4122" y="2400"/>
              <a:ext cx="480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33" name="Group 167"/>
          <p:cNvGrpSpPr>
            <a:grpSpLocks/>
          </p:cNvGrpSpPr>
          <p:nvPr/>
        </p:nvGrpSpPr>
        <p:grpSpPr bwMode="auto">
          <a:xfrm>
            <a:off x="3626161" y="5336958"/>
            <a:ext cx="4728735" cy="756726"/>
            <a:chOff x="669" y="3409"/>
            <a:chExt cx="2786" cy="266"/>
          </a:xfrm>
        </p:grpSpPr>
        <p:sp>
          <p:nvSpPr>
            <p:cNvPr id="336" name="AutoShape 169"/>
            <p:cNvSpPr>
              <a:spLocks/>
            </p:cNvSpPr>
            <p:nvPr/>
          </p:nvSpPr>
          <p:spPr bwMode="auto">
            <a:xfrm rot="16200000">
              <a:off x="2078" y="2193"/>
              <a:ext cx="162" cy="2593"/>
            </a:xfrm>
            <a:prstGeom prst="leftBrace">
              <a:avLst>
                <a:gd name="adj1" fmla="val 73333"/>
                <a:gd name="adj2" fmla="val 50000"/>
              </a:avLst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pPr algn="ctr"/>
              <a:endParaRPr lang="en-US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5" name="Line 171"/>
            <p:cNvSpPr>
              <a:spLocks noChangeShapeType="1"/>
            </p:cNvSpPr>
            <p:nvPr/>
          </p:nvSpPr>
          <p:spPr bwMode="auto">
            <a:xfrm flipH="1">
              <a:off x="669" y="3675"/>
              <a:ext cx="378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8" name="Text Box 172"/>
          <p:cNvSpPr txBox="1">
            <a:spLocks noChangeArrowheads="1"/>
          </p:cNvSpPr>
          <p:nvPr/>
        </p:nvSpPr>
        <p:spPr bwMode="auto">
          <a:xfrm>
            <a:off x="13304557" y="4927379"/>
            <a:ext cx="533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339" name="Text Box 173"/>
          <p:cNvSpPr txBox="1">
            <a:spLocks noChangeArrowheads="1"/>
          </p:cNvSpPr>
          <p:nvPr/>
        </p:nvSpPr>
        <p:spPr bwMode="auto">
          <a:xfrm>
            <a:off x="4121729" y="4937196"/>
            <a:ext cx="5334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</p:txBody>
      </p:sp>
      <p:grpSp>
        <p:nvGrpSpPr>
          <p:cNvPr id="341" name="Group 182"/>
          <p:cNvGrpSpPr>
            <a:grpSpLocks/>
          </p:cNvGrpSpPr>
          <p:nvPr/>
        </p:nvGrpSpPr>
        <p:grpSpPr bwMode="auto">
          <a:xfrm>
            <a:off x="4153260" y="6140994"/>
            <a:ext cx="11009217" cy="991566"/>
            <a:chOff x="528" y="3696"/>
            <a:chExt cx="5232" cy="384"/>
          </a:xfrm>
          <a:noFill/>
        </p:grpSpPr>
        <p:grpSp>
          <p:nvGrpSpPr>
            <p:cNvPr id="345" name="Group 176"/>
            <p:cNvGrpSpPr>
              <a:grpSpLocks/>
            </p:cNvGrpSpPr>
            <p:nvPr/>
          </p:nvGrpSpPr>
          <p:grpSpPr bwMode="auto">
            <a:xfrm>
              <a:off x="768" y="3744"/>
              <a:ext cx="4992" cy="336"/>
              <a:chOff x="768" y="1584"/>
              <a:chExt cx="2976" cy="576"/>
            </a:xfrm>
            <a:grpFill/>
          </p:grpSpPr>
          <p:sp>
            <p:nvSpPr>
              <p:cNvPr id="347" name="AutoShape 177"/>
              <p:cNvSpPr>
                <a:spLocks/>
              </p:cNvSpPr>
              <p:nvPr/>
            </p:nvSpPr>
            <p:spPr bwMode="auto">
              <a:xfrm rot="16200000">
                <a:off x="1824" y="672"/>
                <a:ext cx="336" cy="2448"/>
              </a:xfrm>
              <a:prstGeom prst="leftBrace">
                <a:avLst>
                  <a:gd name="adj1" fmla="val 60714"/>
                  <a:gd name="adj2" fmla="val 50000"/>
                </a:avLst>
              </a:prstGeom>
              <a:grp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vert="eaVert" wrap="none" anchor="ctr"/>
              <a:lstStyle/>
              <a:p>
                <a:pPr algn="ctr"/>
                <a:endParaRPr lang="en-US">
                  <a:solidFill>
                    <a:schemeClr val="tx2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8" name="Rectangle 178"/>
              <p:cNvSpPr>
                <a:spLocks noChangeArrowheads="1"/>
              </p:cNvSpPr>
              <p:nvPr/>
            </p:nvSpPr>
            <p:spPr bwMode="auto">
              <a:xfrm>
                <a:off x="3024" y="1584"/>
                <a:ext cx="720" cy="576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44" name="Rectangle 181"/>
            <p:cNvSpPr>
              <a:spLocks noChangeArrowheads="1"/>
            </p:cNvSpPr>
            <p:nvPr/>
          </p:nvSpPr>
          <p:spPr bwMode="auto">
            <a:xfrm>
              <a:off x="528" y="3696"/>
              <a:ext cx="528" cy="33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9" name="AutoShape 184"/>
          <p:cNvSpPr>
            <a:spLocks noChangeArrowheads="1"/>
          </p:cNvSpPr>
          <p:nvPr/>
        </p:nvSpPr>
        <p:spPr bwMode="auto">
          <a:xfrm>
            <a:off x="6595643" y="6985907"/>
            <a:ext cx="5029200" cy="685800"/>
          </a:xfrm>
          <a:prstGeom prst="wedgeRoundRectCallout">
            <a:avLst>
              <a:gd name="adj1" fmla="val -17046"/>
              <a:gd name="adj2" fmla="val -151389"/>
              <a:gd name="adj3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ℤ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0" name="Straight Connector 349"/>
          <p:cNvCxnSpPr/>
          <p:nvPr/>
        </p:nvCxnSpPr>
        <p:spPr>
          <a:xfrm>
            <a:off x="8949271" y="4793253"/>
            <a:ext cx="64008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1" name="TextBox 350"/>
          <p:cNvSpPr txBox="1"/>
          <p:nvPr/>
        </p:nvSpPr>
        <p:spPr>
          <a:xfrm>
            <a:off x="9403962" y="4905103"/>
            <a:ext cx="4122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grpSp>
        <p:nvGrpSpPr>
          <p:cNvPr id="352" name="Group 351"/>
          <p:cNvGrpSpPr/>
          <p:nvPr/>
        </p:nvGrpSpPr>
        <p:grpSpPr>
          <a:xfrm>
            <a:off x="8320947" y="2050339"/>
            <a:ext cx="4983610" cy="2160591"/>
            <a:chOff x="4343400" y="1905000"/>
            <a:chExt cx="3200400" cy="2160591"/>
          </a:xfrm>
        </p:grpSpPr>
        <p:sp>
          <p:nvSpPr>
            <p:cNvPr id="353" name="Rounded Rectangular Callout 352"/>
            <p:cNvSpPr/>
            <p:nvPr/>
          </p:nvSpPr>
          <p:spPr>
            <a:xfrm>
              <a:off x="4343400" y="1905000"/>
              <a:ext cx="3200400" cy="1905000"/>
            </a:xfrm>
            <a:prstGeom prst="wedgeRoundRectCallout">
              <a:avLst>
                <a:gd name="adj1" fmla="val -30566"/>
                <a:gd name="adj2" fmla="val 93295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20000"/>
                </a:lnSpc>
              </a:pPr>
              <a:endPara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54" name="Rectangle 353"/>
            <p:cNvSpPr/>
            <p:nvPr/>
          </p:nvSpPr>
          <p:spPr>
            <a:xfrm>
              <a:off x="4392990" y="1905000"/>
              <a:ext cx="3074610" cy="21605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Đơn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vị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trục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độ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dài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đoạn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thẳng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nối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0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điểm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1</a:t>
              </a:r>
            </a:p>
            <a:p>
              <a:pPr algn="just">
                <a:lnSpc>
                  <a:spcPct val="120000"/>
                </a:lnSpc>
              </a:pPr>
              <a:endPara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137127" y="7810785"/>
            <a:ext cx="112501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4000" dirty="0" err="1" smtClean="0"/>
              <a:t>Điểm</a:t>
            </a:r>
            <a:r>
              <a:rPr lang="en-US" sz="4000" dirty="0" smtClean="0"/>
              <a:t> </a:t>
            </a:r>
            <a:r>
              <a:rPr lang="en-US" sz="4000" dirty="0" err="1" smtClean="0"/>
              <a:t>biểu</a:t>
            </a:r>
            <a:r>
              <a:rPr lang="en-US" sz="4000" dirty="0" smtClean="0"/>
              <a:t> </a:t>
            </a:r>
            <a:r>
              <a:rPr lang="en-US" sz="4000" dirty="0" err="1" smtClean="0"/>
              <a:t>diễn</a:t>
            </a:r>
            <a:r>
              <a:rPr lang="en-US" sz="4000" dirty="0" smtClean="0"/>
              <a:t> </a:t>
            </a:r>
            <a:r>
              <a:rPr lang="en-US" sz="4000" dirty="0" err="1" smtClean="0"/>
              <a:t>số</a:t>
            </a:r>
            <a:r>
              <a:rPr lang="en-US" sz="4000" dirty="0" smtClean="0"/>
              <a:t> </a:t>
            </a:r>
            <a:r>
              <a:rPr lang="en-US" sz="4000" dirty="0" err="1" smtClean="0"/>
              <a:t>nguyên</a:t>
            </a:r>
            <a:r>
              <a:rPr lang="en-US" sz="4000" dirty="0" smtClean="0"/>
              <a:t> a </a:t>
            </a:r>
            <a:r>
              <a:rPr lang="en-US" sz="4000" dirty="0" err="1" smtClean="0"/>
              <a:t>gọi</a:t>
            </a:r>
            <a:r>
              <a:rPr lang="en-US" sz="4000" dirty="0" smtClean="0"/>
              <a:t> </a:t>
            </a:r>
            <a:r>
              <a:rPr lang="en-US" sz="4000" dirty="0" err="1" smtClean="0"/>
              <a:t>là</a:t>
            </a:r>
            <a:r>
              <a:rPr lang="en-US" sz="4000" dirty="0" smtClean="0"/>
              <a:t> </a:t>
            </a:r>
            <a:r>
              <a:rPr lang="en-US" sz="4000" dirty="0" err="1" smtClean="0"/>
              <a:t>điểm</a:t>
            </a:r>
            <a:r>
              <a:rPr lang="en-US" sz="4000" dirty="0" smtClean="0"/>
              <a:t> a.</a:t>
            </a:r>
            <a:endParaRPr lang="vi-VN" sz="4000" dirty="0"/>
          </a:p>
        </p:txBody>
      </p:sp>
      <p:sp>
        <p:nvSpPr>
          <p:cNvPr id="329" name="TextBox 328"/>
          <p:cNvSpPr txBox="1"/>
          <p:nvPr/>
        </p:nvSpPr>
        <p:spPr>
          <a:xfrm>
            <a:off x="1108612" y="9285313"/>
            <a:ext cx="4884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/>
              <a:t>VD:</a:t>
            </a:r>
            <a:r>
              <a:rPr lang="en-US" sz="4000" dirty="0" smtClean="0"/>
              <a:t> </a:t>
            </a:r>
            <a:r>
              <a:rPr lang="en-US" sz="4000" dirty="0" err="1" smtClean="0"/>
              <a:t>Điểm</a:t>
            </a:r>
            <a:r>
              <a:rPr lang="en-US" sz="4000" dirty="0" smtClean="0"/>
              <a:t> -3, </a:t>
            </a:r>
            <a:endParaRPr lang="vi-VN" sz="4000" dirty="0"/>
          </a:p>
        </p:txBody>
      </p:sp>
      <p:sp>
        <p:nvSpPr>
          <p:cNvPr id="332" name="TextBox 331"/>
          <p:cNvSpPr txBox="1"/>
          <p:nvPr/>
        </p:nvSpPr>
        <p:spPr>
          <a:xfrm>
            <a:off x="4371397" y="9320842"/>
            <a:ext cx="23080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Điểm</a:t>
            </a:r>
            <a:r>
              <a:rPr lang="en-US" sz="4000" dirty="0" smtClean="0"/>
              <a:t> 4</a:t>
            </a:r>
            <a:endParaRPr lang="vi-VN" sz="4000" dirty="0"/>
          </a:p>
        </p:txBody>
      </p:sp>
      <p:sp>
        <p:nvSpPr>
          <p:cNvPr id="334" name="Oval 333"/>
          <p:cNvSpPr/>
          <p:nvPr/>
        </p:nvSpPr>
        <p:spPr>
          <a:xfrm>
            <a:off x="6858000" y="4686300"/>
            <a:ext cx="182880" cy="1828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7" name="Oval 336"/>
          <p:cNvSpPr/>
          <p:nvPr/>
        </p:nvSpPr>
        <p:spPr>
          <a:xfrm>
            <a:off x="11483292" y="4674960"/>
            <a:ext cx="182880" cy="18288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mph" presetSubtype="0" repeatCount="5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22" grpId="0"/>
      <p:bldP spid="323" grpId="0" animBg="1"/>
      <p:bldP spid="326" grpId="0" animBg="1"/>
      <p:bldP spid="327" grpId="0"/>
      <p:bldP spid="327" grpId="1"/>
      <p:bldP spid="338" grpId="0"/>
      <p:bldP spid="339" grpId="0"/>
      <p:bldP spid="351" grpId="0"/>
      <p:bldP spid="3" grpId="0"/>
      <p:bldP spid="329" grpId="0"/>
      <p:bldP spid="332" grpId="0"/>
      <p:bldP spid="334" grpId="0" animBg="1"/>
      <p:bldP spid="33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467726" y="-52087"/>
            <a:ext cx="16207847" cy="9787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thẳng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4800" b="1" dirty="0">
              <a:cs typeface="Arial" panose="020B0604020202020204" pitchFamily="34" charset="0"/>
            </a:endParaRPr>
          </a:p>
        </p:txBody>
      </p:sp>
      <p:grpSp>
        <p:nvGrpSpPr>
          <p:cNvPr id="171" name="Group 4"/>
          <p:cNvGrpSpPr>
            <a:grpSpLocks noChangeAspect="1"/>
          </p:cNvGrpSpPr>
          <p:nvPr/>
        </p:nvGrpSpPr>
        <p:grpSpPr bwMode="auto">
          <a:xfrm>
            <a:off x="0" y="-50654"/>
            <a:ext cx="3377424" cy="10304809"/>
            <a:chOff x="4281" y="81"/>
            <a:chExt cx="1429" cy="4360"/>
          </a:xfrm>
        </p:grpSpPr>
        <p:sp>
          <p:nvSpPr>
            <p:cNvPr id="1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4281" y="81"/>
              <a:ext cx="1429" cy="432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3" name="Rectangle 9"/>
            <p:cNvSpPr>
              <a:spLocks noChangeArrowheads="1"/>
            </p:cNvSpPr>
            <p:nvPr/>
          </p:nvSpPr>
          <p:spPr bwMode="auto">
            <a:xfrm>
              <a:off x="4759" y="2650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4" name="Rectangle 10"/>
            <p:cNvSpPr>
              <a:spLocks noChangeArrowheads="1"/>
            </p:cNvSpPr>
            <p:nvPr/>
          </p:nvSpPr>
          <p:spPr bwMode="auto">
            <a:xfrm>
              <a:off x="4829" y="2650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5" name="Rectangle 12"/>
            <p:cNvSpPr>
              <a:spLocks noChangeArrowheads="1"/>
            </p:cNvSpPr>
            <p:nvPr/>
          </p:nvSpPr>
          <p:spPr bwMode="auto">
            <a:xfrm>
              <a:off x="4756" y="62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6" name="Rectangle 13"/>
            <p:cNvSpPr>
              <a:spLocks noChangeArrowheads="1"/>
            </p:cNvSpPr>
            <p:nvPr/>
          </p:nvSpPr>
          <p:spPr bwMode="auto">
            <a:xfrm>
              <a:off x="4759" y="3872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7" name="Rectangle 14"/>
            <p:cNvSpPr>
              <a:spLocks noChangeArrowheads="1"/>
            </p:cNvSpPr>
            <p:nvPr/>
          </p:nvSpPr>
          <p:spPr bwMode="auto">
            <a:xfrm>
              <a:off x="4829" y="3872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8" name="Rectangle 15"/>
            <p:cNvSpPr>
              <a:spLocks noChangeArrowheads="1"/>
            </p:cNvSpPr>
            <p:nvPr/>
          </p:nvSpPr>
          <p:spPr bwMode="auto">
            <a:xfrm>
              <a:off x="4759" y="3483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9" name="Rectangle 16"/>
            <p:cNvSpPr>
              <a:spLocks noChangeArrowheads="1"/>
            </p:cNvSpPr>
            <p:nvPr/>
          </p:nvSpPr>
          <p:spPr bwMode="auto">
            <a:xfrm>
              <a:off x="4829" y="3483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0" name="Rectangle 17"/>
            <p:cNvSpPr>
              <a:spLocks noChangeArrowheads="1"/>
            </p:cNvSpPr>
            <p:nvPr/>
          </p:nvSpPr>
          <p:spPr bwMode="auto">
            <a:xfrm>
              <a:off x="4759" y="3066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1" name="Rectangle 18"/>
            <p:cNvSpPr>
              <a:spLocks noChangeArrowheads="1"/>
            </p:cNvSpPr>
            <p:nvPr/>
          </p:nvSpPr>
          <p:spPr bwMode="auto">
            <a:xfrm>
              <a:off x="4829" y="3066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29" name="Rectangle 19"/>
            <p:cNvSpPr>
              <a:spLocks noChangeArrowheads="1"/>
            </p:cNvSpPr>
            <p:nvPr/>
          </p:nvSpPr>
          <p:spPr bwMode="auto">
            <a:xfrm>
              <a:off x="4775" y="1010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32" name="Rectangle 20"/>
            <p:cNvSpPr>
              <a:spLocks noChangeArrowheads="1"/>
            </p:cNvSpPr>
            <p:nvPr/>
          </p:nvSpPr>
          <p:spPr bwMode="auto">
            <a:xfrm>
              <a:off x="4768" y="1434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34" name="Rectangle 21"/>
            <p:cNvSpPr>
              <a:spLocks noChangeArrowheads="1"/>
            </p:cNvSpPr>
            <p:nvPr/>
          </p:nvSpPr>
          <p:spPr bwMode="auto">
            <a:xfrm>
              <a:off x="4781" y="185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37" name="Rectangle 22"/>
            <p:cNvSpPr>
              <a:spLocks noChangeArrowheads="1"/>
            </p:cNvSpPr>
            <p:nvPr/>
          </p:nvSpPr>
          <p:spPr bwMode="auto">
            <a:xfrm>
              <a:off x="4797" y="2254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40" name="Freeform 24"/>
            <p:cNvSpPr>
              <a:spLocks noEditPoints="1"/>
            </p:cNvSpPr>
            <p:nvPr/>
          </p:nvSpPr>
          <p:spPr bwMode="auto">
            <a:xfrm>
              <a:off x="4960" y="263"/>
              <a:ext cx="57" cy="4178"/>
            </a:xfrm>
            <a:custGeom>
              <a:avLst/>
              <a:gdLst>
                <a:gd name="T0" fmla="*/ 19 w 57"/>
                <a:gd name="T1" fmla="*/ 3854 h 3854"/>
                <a:gd name="T2" fmla="*/ 19 w 57"/>
                <a:gd name="T3" fmla="*/ 52 h 3854"/>
                <a:gd name="T4" fmla="*/ 38 w 57"/>
                <a:gd name="T5" fmla="*/ 52 h 3854"/>
                <a:gd name="T6" fmla="*/ 38 w 57"/>
                <a:gd name="T7" fmla="*/ 3854 h 3854"/>
                <a:gd name="T8" fmla="*/ 19 w 57"/>
                <a:gd name="T9" fmla="*/ 3854 h 3854"/>
                <a:gd name="T10" fmla="*/ 0 w 57"/>
                <a:gd name="T11" fmla="*/ 62 h 3854"/>
                <a:gd name="T12" fmla="*/ 28 w 57"/>
                <a:gd name="T13" fmla="*/ 0 h 3854"/>
                <a:gd name="T14" fmla="*/ 57 w 57"/>
                <a:gd name="T15" fmla="*/ 62 h 3854"/>
                <a:gd name="T16" fmla="*/ 0 w 57"/>
                <a:gd name="T17" fmla="*/ 62 h 3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3854">
                  <a:moveTo>
                    <a:pt x="19" y="3854"/>
                  </a:moveTo>
                  <a:lnTo>
                    <a:pt x="19" y="52"/>
                  </a:lnTo>
                  <a:lnTo>
                    <a:pt x="38" y="52"/>
                  </a:lnTo>
                  <a:lnTo>
                    <a:pt x="38" y="3854"/>
                  </a:lnTo>
                  <a:lnTo>
                    <a:pt x="19" y="3854"/>
                  </a:lnTo>
                  <a:close/>
                  <a:moveTo>
                    <a:pt x="0" y="62"/>
                  </a:moveTo>
                  <a:lnTo>
                    <a:pt x="28" y="0"/>
                  </a:lnTo>
                  <a:lnTo>
                    <a:pt x="57" y="62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FF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2" name="Rectangle 25"/>
            <p:cNvSpPr>
              <a:spLocks noChangeArrowheads="1"/>
            </p:cNvSpPr>
            <p:nvPr/>
          </p:nvSpPr>
          <p:spPr bwMode="auto">
            <a:xfrm>
              <a:off x="4951" y="1571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3" name="Rectangle 26"/>
            <p:cNvSpPr>
              <a:spLocks noChangeArrowheads="1"/>
            </p:cNvSpPr>
            <p:nvPr/>
          </p:nvSpPr>
          <p:spPr bwMode="auto">
            <a:xfrm>
              <a:off x="4951" y="3613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6" name="Rectangle 27"/>
            <p:cNvSpPr>
              <a:spLocks noChangeArrowheads="1"/>
            </p:cNvSpPr>
            <p:nvPr/>
          </p:nvSpPr>
          <p:spPr bwMode="auto">
            <a:xfrm>
              <a:off x="4951" y="1994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5" name="Rectangle 28"/>
            <p:cNvSpPr>
              <a:spLocks noChangeArrowheads="1"/>
            </p:cNvSpPr>
            <p:nvPr/>
          </p:nvSpPr>
          <p:spPr bwMode="auto">
            <a:xfrm>
              <a:off x="4951" y="2397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6" name="Rectangle 29"/>
            <p:cNvSpPr>
              <a:spLocks noChangeArrowheads="1"/>
            </p:cNvSpPr>
            <p:nvPr/>
          </p:nvSpPr>
          <p:spPr bwMode="auto">
            <a:xfrm>
              <a:off x="4951" y="2807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7" name="Rectangle 30"/>
            <p:cNvSpPr>
              <a:spLocks noChangeArrowheads="1"/>
            </p:cNvSpPr>
            <p:nvPr/>
          </p:nvSpPr>
          <p:spPr bwMode="auto">
            <a:xfrm>
              <a:off x="4951" y="3210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8" name="Rectangle 31"/>
            <p:cNvSpPr>
              <a:spLocks noChangeArrowheads="1"/>
            </p:cNvSpPr>
            <p:nvPr/>
          </p:nvSpPr>
          <p:spPr bwMode="auto">
            <a:xfrm>
              <a:off x="4951" y="77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9" name="Rectangle 32"/>
            <p:cNvSpPr>
              <a:spLocks noChangeArrowheads="1"/>
            </p:cNvSpPr>
            <p:nvPr/>
          </p:nvSpPr>
          <p:spPr bwMode="auto">
            <a:xfrm>
              <a:off x="4951" y="118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0" name="Rectangle 33"/>
            <p:cNvSpPr>
              <a:spLocks noChangeArrowheads="1"/>
            </p:cNvSpPr>
            <p:nvPr/>
          </p:nvSpPr>
          <p:spPr bwMode="auto">
            <a:xfrm>
              <a:off x="4951" y="4023"/>
              <a:ext cx="76" cy="20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61" name="AutoShape 155"/>
          <p:cNvSpPr>
            <a:spLocks noChangeArrowheads="1"/>
          </p:cNvSpPr>
          <p:nvPr/>
        </p:nvSpPr>
        <p:spPr bwMode="auto">
          <a:xfrm>
            <a:off x="6433053" y="1057055"/>
            <a:ext cx="6707438" cy="2931694"/>
          </a:xfrm>
          <a:prstGeom prst="wedgeRoundRectCallout">
            <a:avLst>
              <a:gd name="adj1" fmla="val -118837"/>
              <a:gd name="adj2" fmla="val -53169"/>
              <a:gd name="adj3" fmla="val 16667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Chiều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dương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hướng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từ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dưới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lên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đánh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dấu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mũi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tên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2" name="AutoShape 150"/>
          <p:cNvSpPr>
            <a:spLocks noChangeArrowheads="1"/>
          </p:cNvSpPr>
          <p:nvPr/>
        </p:nvSpPr>
        <p:spPr bwMode="auto">
          <a:xfrm>
            <a:off x="2824648" y="8244075"/>
            <a:ext cx="6633290" cy="1913350"/>
          </a:xfrm>
          <a:prstGeom prst="wedgeRoundRectCallout">
            <a:avLst>
              <a:gd name="adj1" fmla="val -65877"/>
              <a:gd name="adj2" fmla="val -188834"/>
              <a:gd name="adj3" fmla="val 16667"/>
            </a:avLst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Điểm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gốc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của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trục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điểm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 (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biểu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diễn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0)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63" name="TextBox 362"/>
          <p:cNvSpPr txBox="1"/>
          <p:nvPr/>
        </p:nvSpPr>
        <p:spPr>
          <a:xfrm>
            <a:off x="1130200" y="5045214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Times New Roman" pitchFamily="18" charset="0"/>
              </a:rPr>
              <a:t>0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Times New Roman" pitchFamily="18" charset="0"/>
            </a:endParaRPr>
          </a:p>
        </p:txBody>
      </p:sp>
      <p:grpSp>
        <p:nvGrpSpPr>
          <p:cNvPr id="364" name="Group 363"/>
          <p:cNvGrpSpPr/>
          <p:nvPr/>
        </p:nvGrpSpPr>
        <p:grpSpPr>
          <a:xfrm>
            <a:off x="7391400" y="4800600"/>
            <a:ext cx="10672276" cy="1905000"/>
            <a:chOff x="5760152" y="3559597"/>
            <a:chExt cx="3200400" cy="1905000"/>
          </a:xfrm>
        </p:grpSpPr>
        <p:sp>
          <p:nvSpPr>
            <p:cNvPr id="365" name="Rounded Rectangular Callout 364"/>
            <p:cNvSpPr/>
            <p:nvPr/>
          </p:nvSpPr>
          <p:spPr>
            <a:xfrm>
              <a:off x="5760152" y="3559597"/>
              <a:ext cx="3200400" cy="1905000"/>
            </a:xfrm>
            <a:prstGeom prst="wedgeRoundRectCallout">
              <a:avLst>
                <a:gd name="adj1" fmla="val -101336"/>
                <a:gd name="adj2" fmla="val -35809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6" name="Rectangle 365"/>
            <p:cNvSpPr/>
            <p:nvPr/>
          </p:nvSpPr>
          <p:spPr>
            <a:xfrm>
              <a:off x="5879638" y="3761218"/>
              <a:ext cx="3074610" cy="15017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Đơn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vị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độ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dài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trục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số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độ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dài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đoạn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thẳng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nối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điểm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0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với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điểm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1672167" y="4520332"/>
            <a:ext cx="0" cy="91440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00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61" grpId="0" animBg="1"/>
      <p:bldP spid="362" grpId="0" animBg="1"/>
      <p:bldP spid="36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22EE609-E193-4408-853D-EE4FC60C3A4B}"/>
              </a:ext>
            </a:extLst>
          </p:cNvPr>
          <p:cNvSpPr txBox="1"/>
          <p:nvPr/>
        </p:nvSpPr>
        <p:spPr>
          <a:xfrm>
            <a:off x="1676400" y="-16725"/>
            <a:ext cx="14706600" cy="22529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trục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gốc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O bao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vi-VN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E0E516-DB95-40CC-BFE3-5611B5D0FFC4}"/>
              </a:ext>
            </a:extLst>
          </p:cNvPr>
          <p:cNvSpPr txBox="1"/>
          <p:nvPr/>
        </p:nvSpPr>
        <p:spPr>
          <a:xfrm>
            <a:off x="2132540" y="2626629"/>
            <a:ext cx="4232275" cy="106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2;</a:t>
            </a:r>
            <a:endParaRPr lang="vi-VN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84C0187-96BB-4DB2-9ADA-D3B01B007919}"/>
              </a:ext>
            </a:extLst>
          </p:cNvPr>
          <p:cNvSpPr txBox="1"/>
          <p:nvPr/>
        </p:nvSpPr>
        <p:spPr>
          <a:xfrm>
            <a:off x="11277600" y="2655885"/>
            <a:ext cx="4232275" cy="106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-4.</a:t>
            </a:r>
            <a:endParaRPr lang="vi-VN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206F65-6B47-46CD-9061-9350498FFDC8}"/>
              </a:ext>
            </a:extLst>
          </p:cNvPr>
          <p:cNvSpPr txBox="1"/>
          <p:nvPr/>
        </p:nvSpPr>
        <p:spPr>
          <a:xfrm>
            <a:off x="1986764" y="6316972"/>
            <a:ext cx="10281436" cy="240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a)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Điểm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 2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cách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gốc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 O 2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đơn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vị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b)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Điểm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 -4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cách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gốc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 O 4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đơn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5400" dirty="0" err="1">
                <a:effectLst/>
                <a:latin typeface="+mj-lt"/>
                <a:ea typeface="Calibri" panose="020F0502020204030204" pitchFamily="34" charset="0"/>
              </a:rPr>
              <a:t>vị</a:t>
            </a:r>
            <a:r>
              <a:rPr lang="en-US" sz="5400" dirty="0">
                <a:effectLst/>
                <a:latin typeface="+mj-lt"/>
                <a:ea typeface="Calibri" panose="020F0502020204030204" pitchFamily="34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429248-15B3-4A9A-862C-0B75622DD8FA}"/>
              </a:ext>
            </a:extLst>
          </p:cNvPr>
          <p:cNvSpPr txBox="1"/>
          <p:nvPr/>
        </p:nvSpPr>
        <p:spPr>
          <a:xfrm>
            <a:off x="7743824" y="3716112"/>
            <a:ext cx="2154767" cy="117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5400" b="1" u="sng" dirty="0" err="1" smtClean="0">
                <a:solidFill>
                  <a:srgbClr val="FF0000"/>
                </a:solidFill>
              </a:rPr>
              <a:t>Giải</a:t>
            </a:r>
            <a:r>
              <a:rPr lang="en-US" sz="5400" b="1" u="sng" dirty="0" smtClean="0">
                <a:solidFill>
                  <a:srgbClr val="FF0000"/>
                </a:solidFill>
              </a:rPr>
              <a:t>:</a:t>
            </a:r>
            <a:endParaRPr lang="en-US" sz="5400" b="1" u="sng" dirty="0">
              <a:solidFill>
                <a:srgbClr val="FF00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417679"/>
            <a:ext cx="1219200" cy="1342490"/>
          </a:xfrm>
          <a:prstGeom prst="rect">
            <a:avLst/>
          </a:prstGeom>
        </p:spPr>
      </p:pic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15748776" y="-50654"/>
            <a:ext cx="3377424" cy="10304809"/>
            <a:chOff x="4281" y="81"/>
            <a:chExt cx="1429" cy="4360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4281" y="81"/>
              <a:ext cx="1429" cy="432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759" y="2650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4829" y="2650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" name="Rectangle 12"/>
            <p:cNvSpPr>
              <a:spLocks noChangeArrowheads="1"/>
            </p:cNvSpPr>
            <p:nvPr/>
          </p:nvSpPr>
          <p:spPr bwMode="auto">
            <a:xfrm>
              <a:off x="4756" y="62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4759" y="3872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9" name="Rectangle 14"/>
            <p:cNvSpPr>
              <a:spLocks noChangeArrowheads="1"/>
            </p:cNvSpPr>
            <p:nvPr/>
          </p:nvSpPr>
          <p:spPr bwMode="auto">
            <a:xfrm>
              <a:off x="4829" y="3872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0" name="Rectangle 15"/>
            <p:cNvSpPr>
              <a:spLocks noChangeArrowheads="1"/>
            </p:cNvSpPr>
            <p:nvPr/>
          </p:nvSpPr>
          <p:spPr bwMode="auto">
            <a:xfrm>
              <a:off x="4759" y="3483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1" name="Rectangle 16"/>
            <p:cNvSpPr>
              <a:spLocks noChangeArrowheads="1"/>
            </p:cNvSpPr>
            <p:nvPr/>
          </p:nvSpPr>
          <p:spPr bwMode="auto">
            <a:xfrm>
              <a:off x="4829" y="3483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2" name="Rectangle 17"/>
            <p:cNvSpPr>
              <a:spLocks noChangeArrowheads="1"/>
            </p:cNvSpPr>
            <p:nvPr/>
          </p:nvSpPr>
          <p:spPr bwMode="auto">
            <a:xfrm>
              <a:off x="4759" y="3066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3" name="Rectangle 18"/>
            <p:cNvSpPr>
              <a:spLocks noChangeArrowheads="1"/>
            </p:cNvSpPr>
            <p:nvPr/>
          </p:nvSpPr>
          <p:spPr bwMode="auto">
            <a:xfrm>
              <a:off x="4829" y="3066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4" name="Rectangle 19"/>
            <p:cNvSpPr>
              <a:spLocks noChangeArrowheads="1"/>
            </p:cNvSpPr>
            <p:nvPr/>
          </p:nvSpPr>
          <p:spPr bwMode="auto">
            <a:xfrm>
              <a:off x="4775" y="1010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5" name="Rectangle 20"/>
            <p:cNvSpPr>
              <a:spLocks noChangeArrowheads="1"/>
            </p:cNvSpPr>
            <p:nvPr/>
          </p:nvSpPr>
          <p:spPr bwMode="auto">
            <a:xfrm>
              <a:off x="4768" y="1434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6" name="Rectangle 21"/>
            <p:cNvSpPr>
              <a:spLocks noChangeArrowheads="1"/>
            </p:cNvSpPr>
            <p:nvPr/>
          </p:nvSpPr>
          <p:spPr bwMode="auto">
            <a:xfrm>
              <a:off x="4781" y="185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7" name="Rectangle 22"/>
            <p:cNvSpPr>
              <a:spLocks noChangeArrowheads="1"/>
            </p:cNvSpPr>
            <p:nvPr/>
          </p:nvSpPr>
          <p:spPr bwMode="auto">
            <a:xfrm>
              <a:off x="4797" y="2254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8" name="Freeform 24"/>
            <p:cNvSpPr>
              <a:spLocks noEditPoints="1"/>
            </p:cNvSpPr>
            <p:nvPr/>
          </p:nvSpPr>
          <p:spPr bwMode="auto">
            <a:xfrm>
              <a:off x="4960" y="263"/>
              <a:ext cx="57" cy="4178"/>
            </a:xfrm>
            <a:custGeom>
              <a:avLst/>
              <a:gdLst>
                <a:gd name="T0" fmla="*/ 19 w 57"/>
                <a:gd name="T1" fmla="*/ 3854 h 3854"/>
                <a:gd name="T2" fmla="*/ 19 w 57"/>
                <a:gd name="T3" fmla="*/ 52 h 3854"/>
                <a:gd name="T4" fmla="*/ 38 w 57"/>
                <a:gd name="T5" fmla="*/ 52 h 3854"/>
                <a:gd name="T6" fmla="*/ 38 w 57"/>
                <a:gd name="T7" fmla="*/ 3854 h 3854"/>
                <a:gd name="T8" fmla="*/ 19 w 57"/>
                <a:gd name="T9" fmla="*/ 3854 h 3854"/>
                <a:gd name="T10" fmla="*/ 0 w 57"/>
                <a:gd name="T11" fmla="*/ 62 h 3854"/>
                <a:gd name="T12" fmla="*/ 28 w 57"/>
                <a:gd name="T13" fmla="*/ 0 h 3854"/>
                <a:gd name="T14" fmla="*/ 57 w 57"/>
                <a:gd name="T15" fmla="*/ 62 h 3854"/>
                <a:gd name="T16" fmla="*/ 0 w 57"/>
                <a:gd name="T17" fmla="*/ 62 h 3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3854">
                  <a:moveTo>
                    <a:pt x="19" y="3854"/>
                  </a:moveTo>
                  <a:lnTo>
                    <a:pt x="19" y="52"/>
                  </a:lnTo>
                  <a:lnTo>
                    <a:pt x="38" y="52"/>
                  </a:lnTo>
                  <a:lnTo>
                    <a:pt x="38" y="3854"/>
                  </a:lnTo>
                  <a:lnTo>
                    <a:pt x="19" y="3854"/>
                  </a:lnTo>
                  <a:close/>
                  <a:moveTo>
                    <a:pt x="0" y="62"/>
                  </a:moveTo>
                  <a:lnTo>
                    <a:pt x="28" y="0"/>
                  </a:lnTo>
                  <a:lnTo>
                    <a:pt x="57" y="62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FF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Rectangle 25"/>
            <p:cNvSpPr>
              <a:spLocks noChangeArrowheads="1"/>
            </p:cNvSpPr>
            <p:nvPr/>
          </p:nvSpPr>
          <p:spPr bwMode="auto">
            <a:xfrm>
              <a:off x="4951" y="1571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Rectangle 26"/>
            <p:cNvSpPr>
              <a:spLocks noChangeArrowheads="1"/>
            </p:cNvSpPr>
            <p:nvPr/>
          </p:nvSpPr>
          <p:spPr bwMode="auto">
            <a:xfrm>
              <a:off x="4951" y="3613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Rectangle 27"/>
            <p:cNvSpPr>
              <a:spLocks noChangeArrowheads="1"/>
            </p:cNvSpPr>
            <p:nvPr/>
          </p:nvSpPr>
          <p:spPr bwMode="auto">
            <a:xfrm>
              <a:off x="4951" y="1994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Rectangle 28"/>
            <p:cNvSpPr>
              <a:spLocks noChangeArrowheads="1"/>
            </p:cNvSpPr>
            <p:nvPr/>
          </p:nvSpPr>
          <p:spPr bwMode="auto">
            <a:xfrm>
              <a:off x="4951" y="2397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Rectangle 29"/>
            <p:cNvSpPr>
              <a:spLocks noChangeArrowheads="1"/>
            </p:cNvSpPr>
            <p:nvPr/>
          </p:nvSpPr>
          <p:spPr bwMode="auto">
            <a:xfrm>
              <a:off x="4951" y="2807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Rectangle 30"/>
            <p:cNvSpPr>
              <a:spLocks noChangeArrowheads="1"/>
            </p:cNvSpPr>
            <p:nvPr/>
          </p:nvSpPr>
          <p:spPr bwMode="auto">
            <a:xfrm>
              <a:off x="4951" y="3210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Rectangle 31"/>
            <p:cNvSpPr>
              <a:spLocks noChangeArrowheads="1"/>
            </p:cNvSpPr>
            <p:nvPr/>
          </p:nvSpPr>
          <p:spPr bwMode="auto">
            <a:xfrm>
              <a:off x="4951" y="77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Rectangle 32"/>
            <p:cNvSpPr>
              <a:spLocks noChangeArrowheads="1"/>
            </p:cNvSpPr>
            <p:nvPr/>
          </p:nvSpPr>
          <p:spPr bwMode="auto">
            <a:xfrm>
              <a:off x="4951" y="118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Rectangle 33"/>
            <p:cNvSpPr>
              <a:spLocks noChangeArrowheads="1"/>
            </p:cNvSpPr>
            <p:nvPr/>
          </p:nvSpPr>
          <p:spPr bwMode="auto">
            <a:xfrm>
              <a:off x="4951" y="4023"/>
              <a:ext cx="76" cy="20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262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  <p:bldP spid="15" grpId="0" build="allAtOnce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43635" y="-72100"/>
            <a:ext cx="16386371" cy="4173302"/>
            <a:chOff x="748688" y="-387279"/>
            <a:chExt cx="16386371" cy="4173302"/>
          </a:xfrm>
        </p:grpSpPr>
        <p:grpSp>
          <p:nvGrpSpPr>
            <p:cNvPr id="2" name="Group 2"/>
            <p:cNvGrpSpPr/>
            <p:nvPr/>
          </p:nvGrpSpPr>
          <p:grpSpPr>
            <a:xfrm>
              <a:off x="748688" y="690506"/>
              <a:ext cx="16386371" cy="3095517"/>
              <a:chOff x="82550" y="203520"/>
              <a:chExt cx="8129903" cy="149621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82550" y="203520"/>
                <a:ext cx="8129903" cy="1496210"/>
              </a:xfrm>
              <a:custGeom>
                <a:avLst/>
                <a:gdLst/>
                <a:ahLst/>
                <a:cxnLst/>
                <a:rect l="l" t="t" r="r" b="b"/>
                <a:pathLst>
                  <a:path w="8406414" h="1913890">
                    <a:moveTo>
                      <a:pt x="8281953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81954" y="0"/>
                    </a:lnTo>
                    <a:cubicBezTo>
                      <a:pt x="8350534" y="0"/>
                      <a:pt x="8406414" y="55880"/>
                      <a:pt x="8406414" y="124460"/>
                    </a:cubicBezTo>
                    <a:lnTo>
                      <a:pt x="8406414" y="1789430"/>
                    </a:lnTo>
                    <a:cubicBezTo>
                      <a:pt x="8406414" y="1858010"/>
                      <a:pt x="8350534" y="1913890"/>
                      <a:pt x="8281954" y="1913890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/>
              <a:lstStyle/>
              <a:p>
                <a:endParaRPr lang="vi-VN" dirty="0"/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782556" y="-387279"/>
              <a:ext cx="3817071" cy="95263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lnSpc>
                  <a:spcPct val="130000"/>
                </a:lnSpc>
                <a:defRPr/>
              </a:pPr>
              <a:r>
                <a:rPr lang="en-US" sz="4800" b="1" u="sng" dirty="0" err="1">
                  <a:solidFill>
                    <a:srgbClr val="00B050"/>
                  </a:solidFill>
                  <a:cs typeface="Arial" panose="020B0604020202020204" pitchFamily="34" charset="0"/>
                </a:rPr>
                <a:t>Luyện</a:t>
              </a:r>
              <a:r>
                <a:rPr lang="en-US" sz="4800" b="1" u="sng" dirty="0">
                  <a:solidFill>
                    <a:srgbClr val="00B050"/>
                  </a:solidFill>
                  <a:cs typeface="Arial" panose="020B0604020202020204" pitchFamily="34" charset="0"/>
                </a:rPr>
                <a:t> </a:t>
              </a:r>
              <a:r>
                <a:rPr lang="en-US" sz="4800" b="1" u="sng" dirty="0" err="1">
                  <a:solidFill>
                    <a:srgbClr val="00B050"/>
                  </a:solidFill>
                  <a:cs typeface="Arial" panose="020B0604020202020204" pitchFamily="34" charset="0"/>
                </a:rPr>
                <a:t>tập</a:t>
              </a:r>
              <a:r>
                <a:rPr lang="en-US" sz="4800" b="1" u="sng" dirty="0">
                  <a:solidFill>
                    <a:srgbClr val="00B050"/>
                  </a:solidFill>
                  <a:cs typeface="Arial" panose="020B0604020202020204" pitchFamily="34" charset="0"/>
                </a:rPr>
                <a:t> 2:</a:t>
              </a:r>
              <a:endParaRPr lang="vi-VN" sz="4800" dirty="0">
                <a:solidFill>
                  <a:srgbClr val="00B050"/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77503" y="5798697"/>
            <a:ext cx="15838582" cy="4022636"/>
            <a:chOff x="0" y="239236"/>
            <a:chExt cx="2653933" cy="1674654"/>
          </a:xfrm>
        </p:grpSpPr>
        <p:sp>
          <p:nvSpPr>
            <p:cNvPr id="11" name="Freeform 11"/>
            <p:cNvSpPr/>
            <p:nvPr/>
          </p:nvSpPr>
          <p:spPr>
            <a:xfrm>
              <a:off x="0" y="239236"/>
              <a:ext cx="2653933" cy="1674654"/>
            </a:xfrm>
            <a:custGeom>
              <a:avLst/>
              <a:gdLst/>
              <a:ahLst/>
              <a:cxnLst/>
              <a:rect l="l" t="t" r="r" b="b"/>
              <a:pathLst>
                <a:path w="2690255" h="1913890">
                  <a:moveTo>
                    <a:pt x="2565795" y="1913890"/>
                  </a:moveTo>
                  <a:lnTo>
                    <a:pt x="124460" y="1913890"/>
                  </a:lnTo>
                  <a:cubicBezTo>
                    <a:pt x="55880" y="1913890"/>
                    <a:pt x="0" y="1858010"/>
                    <a:pt x="0" y="178943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565795" y="0"/>
                  </a:lnTo>
                  <a:cubicBezTo>
                    <a:pt x="2634375" y="0"/>
                    <a:pt x="2690255" y="55880"/>
                    <a:pt x="2690255" y="124460"/>
                  </a:cubicBezTo>
                  <a:lnTo>
                    <a:pt x="2690255" y="1789430"/>
                  </a:lnTo>
                  <a:cubicBezTo>
                    <a:pt x="2690255" y="1858010"/>
                    <a:pt x="2634375" y="1913890"/>
                    <a:pt x="2565795" y="1913890"/>
                  </a:cubicBezTo>
                  <a:close/>
                </a:path>
              </a:pathLst>
            </a:custGeom>
            <a:solidFill>
              <a:srgbClr val="FFCE2A"/>
            </a:solidFill>
          </p:spPr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05FB2BD-C1DD-4BD0-9892-035FAD848C49}"/>
              </a:ext>
            </a:extLst>
          </p:cNvPr>
          <p:cNvSpPr txBox="1"/>
          <p:nvPr/>
        </p:nvSpPr>
        <p:spPr>
          <a:xfrm>
            <a:off x="504629" y="996267"/>
            <a:ext cx="13477295" cy="3521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30000"/>
              </a:lnSpc>
              <a:defRPr/>
            </a:pP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Xuất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phát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từ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gốc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O, ta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sẽ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đi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đến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điểm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nào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nếu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:</a:t>
            </a:r>
          </a:p>
          <a:p>
            <a:pPr marL="742950" lvl="0" indent="-742950" algn="just">
              <a:lnSpc>
                <a:spcPct val="130000"/>
              </a:lnSpc>
              <a:buAutoNum type="alphaLcParenR"/>
              <a:defRPr/>
            </a:pP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Di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chuyển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5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đơn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vị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theo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chiều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dương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?</a:t>
            </a:r>
          </a:p>
          <a:p>
            <a:pPr lvl="0" algn="just">
              <a:lnSpc>
                <a:spcPct val="130000"/>
              </a:lnSpc>
              <a:defRPr/>
            </a:pP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b) Di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chuyển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5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đơn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vị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theo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chiều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 </a:t>
            </a:r>
            <a:r>
              <a:rPr lang="en-US" sz="4400" dirty="0" err="1">
                <a:solidFill>
                  <a:prstClr val="black"/>
                </a:solidFill>
                <a:cs typeface="Arial" panose="020B0604020202020204" pitchFamily="34" charset="0"/>
              </a:rPr>
              <a:t>âm</a:t>
            </a:r>
            <a:r>
              <a:rPr lang="en-US" sz="4400" dirty="0">
                <a:solidFill>
                  <a:prstClr val="black"/>
                </a:solidFill>
                <a:cs typeface="Arial" panose="020B0604020202020204" pitchFamily="34" charset="0"/>
              </a:rPr>
              <a:t>?</a:t>
            </a:r>
            <a:endParaRPr lang="vi-VN" sz="44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742950" lvl="0" indent="-742950" algn="just">
              <a:lnSpc>
                <a:spcPct val="130000"/>
              </a:lnSpc>
              <a:buAutoNum type="alphaLcParenR"/>
              <a:defRPr/>
            </a:pPr>
            <a:endParaRPr lang="vi-VN" sz="44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886298-85A9-427A-ADC4-8BBB53B58154}"/>
              </a:ext>
            </a:extLst>
          </p:cNvPr>
          <p:cNvSpPr txBox="1"/>
          <p:nvPr/>
        </p:nvSpPr>
        <p:spPr>
          <a:xfrm>
            <a:off x="504629" y="6122334"/>
            <a:ext cx="15497371" cy="34963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a)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Xuất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phát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từ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gốc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O, di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chuyển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5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đơn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vị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theo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chiều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dương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ta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sẽ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đi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đến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điểm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5.</a:t>
            </a: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b)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Xuất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phát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từ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gốc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O, di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chuyển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5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đơn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vị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theo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chiều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âm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ta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sẽ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đi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đến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400" dirty="0" err="1">
                <a:effectLst/>
                <a:latin typeface="+mj-lt"/>
                <a:ea typeface="Calibri" panose="020F0502020204030204" pitchFamily="34" charset="0"/>
              </a:rPr>
              <a:t>điểm</a:t>
            </a:r>
            <a:r>
              <a:rPr lang="en-US" sz="4400" dirty="0">
                <a:effectLst/>
                <a:latin typeface="+mj-lt"/>
                <a:ea typeface="Calibri" panose="020F0502020204030204" pitchFamily="34" charset="0"/>
              </a:rPr>
              <a:t> -5.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E3B6DB-5D83-4493-9254-9EC2BC4A5FE7}"/>
              </a:ext>
            </a:extLst>
          </p:cNvPr>
          <p:cNvSpPr txBox="1"/>
          <p:nvPr/>
        </p:nvSpPr>
        <p:spPr>
          <a:xfrm>
            <a:off x="7765444" y="4222323"/>
            <a:ext cx="2154767" cy="88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400" b="1" u="sng" dirty="0" err="1" smtClean="0">
                <a:solidFill>
                  <a:srgbClr val="FF0000"/>
                </a:solidFill>
              </a:rPr>
              <a:t>Giải</a:t>
            </a:r>
            <a:endParaRPr lang="en-US" sz="4400" b="1" u="sng" dirty="0">
              <a:solidFill>
                <a:srgbClr val="FF0000"/>
              </a:solidFill>
            </a:endParaRPr>
          </a:p>
        </p:txBody>
      </p:sp>
      <p:grpSp>
        <p:nvGrpSpPr>
          <p:cNvPr id="15" name="Group 4"/>
          <p:cNvGrpSpPr>
            <a:grpSpLocks noChangeAspect="1"/>
          </p:cNvGrpSpPr>
          <p:nvPr/>
        </p:nvGrpSpPr>
        <p:grpSpPr bwMode="auto">
          <a:xfrm>
            <a:off x="15745848" y="-419100"/>
            <a:ext cx="3377424" cy="10590791"/>
            <a:chOff x="4281" y="81"/>
            <a:chExt cx="1429" cy="4481"/>
          </a:xfrm>
        </p:grpSpPr>
        <p:sp>
          <p:nvSpPr>
            <p:cNvPr id="16" name="AutoShape 3"/>
            <p:cNvSpPr>
              <a:spLocks noChangeAspect="1" noChangeArrowheads="1" noTextEdit="1"/>
            </p:cNvSpPr>
            <p:nvPr/>
          </p:nvSpPr>
          <p:spPr bwMode="auto">
            <a:xfrm>
              <a:off x="4281" y="81"/>
              <a:ext cx="1429" cy="432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" name="Rectangle 16"/>
            <p:cNvSpPr>
              <a:spLocks noChangeArrowheads="1"/>
            </p:cNvSpPr>
            <p:nvPr/>
          </p:nvSpPr>
          <p:spPr bwMode="auto">
            <a:xfrm>
              <a:off x="4759" y="2650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4829" y="2650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9" name="Rectangle 12"/>
            <p:cNvSpPr>
              <a:spLocks noChangeArrowheads="1"/>
            </p:cNvSpPr>
            <p:nvPr/>
          </p:nvSpPr>
          <p:spPr bwMode="auto">
            <a:xfrm>
              <a:off x="4756" y="62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0" name="Rectangle 13"/>
            <p:cNvSpPr>
              <a:spLocks noChangeArrowheads="1"/>
            </p:cNvSpPr>
            <p:nvPr/>
          </p:nvSpPr>
          <p:spPr bwMode="auto">
            <a:xfrm>
              <a:off x="4759" y="3872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1" name="Rectangle 14"/>
            <p:cNvSpPr>
              <a:spLocks noChangeArrowheads="1"/>
            </p:cNvSpPr>
            <p:nvPr/>
          </p:nvSpPr>
          <p:spPr bwMode="auto">
            <a:xfrm>
              <a:off x="4829" y="3872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2" name="Rectangle 15"/>
            <p:cNvSpPr>
              <a:spLocks noChangeArrowheads="1"/>
            </p:cNvSpPr>
            <p:nvPr/>
          </p:nvSpPr>
          <p:spPr bwMode="auto">
            <a:xfrm>
              <a:off x="4759" y="3483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3" name="Rectangle 16"/>
            <p:cNvSpPr>
              <a:spLocks noChangeArrowheads="1"/>
            </p:cNvSpPr>
            <p:nvPr/>
          </p:nvSpPr>
          <p:spPr bwMode="auto">
            <a:xfrm>
              <a:off x="4829" y="3483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4" name="Rectangle 17"/>
            <p:cNvSpPr>
              <a:spLocks noChangeArrowheads="1"/>
            </p:cNvSpPr>
            <p:nvPr/>
          </p:nvSpPr>
          <p:spPr bwMode="auto">
            <a:xfrm>
              <a:off x="4759" y="3066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5" name="Rectangle 18"/>
            <p:cNvSpPr>
              <a:spLocks noChangeArrowheads="1"/>
            </p:cNvSpPr>
            <p:nvPr/>
          </p:nvSpPr>
          <p:spPr bwMode="auto">
            <a:xfrm>
              <a:off x="4829" y="3066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6" name="Rectangle 19"/>
            <p:cNvSpPr>
              <a:spLocks noChangeArrowheads="1"/>
            </p:cNvSpPr>
            <p:nvPr/>
          </p:nvSpPr>
          <p:spPr bwMode="auto">
            <a:xfrm>
              <a:off x="4775" y="1010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7" name="Rectangle 20"/>
            <p:cNvSpPr>
              <a:spLocks noChangeArrowheads="1"/>
            </p:cNvSpPr>
            <p:nvPr/>
          </p:nvSpPr>
          <p:spPr bwMode="auto">
            <a:xfrm>
              <a:off x="4768" y="1434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8" name="Rectangle 21"/>
            <p:cNvSpPr>
              <a:spLocks noChangeArrowheads="1"/>
            </p:cNvSpPr>
            <p:nvPr/>
          </p:nvSpPr>
          <p:spPr bwMode="auto">
            <a:xfrm>
              <a:off x="4781" y="185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9" name="Rectangle 22"/>
            <p:cNvSpPr>
              <a:spLocks noChangeArrowheads="1"/>
            </p:cNvSpPr>
            <p:nvPr/>
          </p:nvSpPr>
          <p:spPr bwMode="auto">
            <a:xfrm>
              <a:off x="4797" y="2254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0" name="Freeform 24"/>
            <p:cNvSpPr>
              <a:spLocks noEditPoints="1"/>
            </p:cNvSpPr>
            <p:nvPr/>
          </p:nvSpPr>
          <p:spPr bwMode="auto">
            <a:xfrm>
              <a:off x="4960" y="263"/>
              <a:ext cx="57" cy="4256"/>
            </a:xfrm>
            <a:custGeom>
              <a:avLst/>
              <a:gdLst>
                <a:gd name="T0" fmla="*/ 19 w 57"/>
                <a:gd name="T1" fmla="*/ 3854 h 3854"/>
                <a:gd name="T2" fmla="*/ 19 w 57"/>
                <a:gd name="T3" fmla="*/ 52 h 3854"/>
                <a:gd name="T4" fmla="*/ 38 w 57"/>
                <a:gd name="T5" fmla="*/ 52 h 3854"/>
                <a:gd name="T6" fmla="*/ 38 w 57"/>
                <a:gd name="T7" fmla="*/ 3854 h 3854"/>
                <a:gd name="T8" fmla="*/ 19 w 57"/>
                <a:gd name="T9" fmla="*/ 3854 h 3854"/>
                <a:gd name="T10" fmla="*/ 0 w 57"/>
                <a:gd name="T11" fmla="*/ 62 h 3854"/>
                <a:gd name="T12" fmla="*/ 28 w 57"/>
                <a:gd name="T13" fmla="*/ 0 h 3854"/>
                <a:gd name="T14" fmla="*/ 57 w 57"/>
                <a:gd name="T15" fmla="*/ 62 h 3854"/>
                <a:gd name="T16" fmla="*/ 0 w 57"/>
                <a:gd name="T17" fmla="*/ 62 h 3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3854">
                  <a:moveTo>
                    <a:pt x="19" y="3854"/>
                  </a:moveTo>
                  <a:lnTo>
                    <a:pt x="19" y="52"/>
                  </a:lnTo>
                  <a:lnTo>
                    <a:pt x="38" y="52"/>
                  </a:lnTo>
                  <a:lnTo>
                    <a:pt x="38" y="3854"/>
                  </a:lnTo>
                  <a:lnTo>
                    <a:pt x="19" y="3854"/>
                  </a:lnTo>
                  <a:close/>
                  <a:moveTo>
                    <a:pt x="0" y="62"/>
                  </a:moveTo>
                  <a:lnTo>
                    <a:pt x="28" y="0"/>
                  </a:lnTo>
                  <a:lnTo>
                    <a:pt x="57" y="62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FF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Rectangle 25"/>
            <p:cNvSpPr>
              <a:spLocks noChangeArrowheads="1"/>
            </p:cNvSpPr>
            <p:nvPr/>
          </p:nvSpPr>
          <p:spPr bwMode="auto">
            <a:xfrm>
              <a:off x="4951" y="1571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Rectangle 26"/>
            <p:cNvSpPr>
              <a:spLocks noChangeArrowheads="1"/>
            </p:cNvSpPr>
            <p:nvPr/>
          </p:nvSpPr>
          <p:spPr bwMode="auto">
            <a:xfrm>
              <a:off x="4951" y="3613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Rectangle 27"/>
            <p:cNvSpPr>
              <a:spLocks noChangeArrowheads="1"/>
            </p:cNvSpPr>
            <p:nvPr/>
          </p:nvSpPr>
          <p:spPr bwMode="auto">
            <a:xfrm>
              <a:off x="4951" y="1994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Rectangle 28"/>
            <p:cNvSpPr>
              <a:spLocks noChangeArrowheads="1"/>
            </p:cNvSpPr>
            <p:nvPr/>
          </p:nvSpPr>
          <p:spPr bwMode="auto">
            <a:xfrm>
              <a:off x="4951" y="2397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Rectangle 29"/>
            <p:cNvSpPr>
              <a:spLocks noChangeArrowheads="1"/>
            </p:cNvSpPr>
            <p:nvPr/>
          </p:nvSpPr>
          <p:spPr bwMode="auto">
            <a:xfrm>
              <a:off x="4951" y="2807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Rectangle 30"/>
            <p:cNvSpPr>
              <a:spLocks noChangeArrowheads="1"/>
            </p:cNvSpPr>
            <p:nvPr/>
          </p:nvSpPr>
          <p:spPr bwMode="auto">
            <a:xfrm>
              <a:off x="4951" y="3210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Rectangle 31"/>
            <p:cNvSpPr>
              <a:spLocks noChangeArrowheads="1"/>
            </p:cNvSpPr>
            <p:nvPr/>
          </p:nvSpPr>
          <p:spPr bwMode="auto">
            <a:xfrm>
              <a:off x="4951" y="77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Rectangle 32"/>
            <p:cNvSpPr>
              <a:spLocks noChangeArrowheads="1"/>
            </p:cNvSpPr>
            <p:nvPr/>
          </p:nvSpPr>
          <p:spPr bwMode="auto">
            <a:xfrm>
              <a:off x="4951" y="118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Rectangle 33"/>
            <p:cNvSpPr>
              <a:spLocks noChangeArrowheads="1"/>
            </p:cNvSpPr>
            <p:nvPr/>
          </p:nvSpPr>
          <p:spPr bwMode="auto">
            <a:xfrm>
              <a:off x="4951" y="4023"/>
              <a:ext cx="76" cy="20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0" name="Rectangle 12"/>
            <p:cNvSpPr>
              <a:spLocks noChangeArrowheads="1"/>
            </p:cNvSpPr>
            <p:nvPr/>
          </p:nvSpPr>
          <p:spPr bwMode="auto">
            <a:xfrm>
              <a:off x="4759" y="24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1" name="Rectangle 31"/>
            <p:cNvSpPr>
              <a:spLocks noChangeArrowheads="1"/>
            </p:cNvSpPr>
            <p:nvPr/>
          </p:nvSpPr>
          <p:spPr bwMode="auto">
            <a:xfrm>
              <a:off x="4954" y="39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Rectangle 13"/>
            <p:cNvSpPr>
              <a:spLocks noChangeArrowheads="1"/>
            </p:cNvSpPr>
            <p:nvPr/>
          </p:nvSpPr>
          <p:spPr bwMode="auto">
            <a:xfrm>
              <a:off x="4753" y="4302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3" name="Rectangle 14"/>
            <p:cNvSpPr>
              <a:spLocks noChangeArrowheads="1"/>
            </p:cNvSpPr>
            <p:nvPr/>
          </p:nvSpPr>
          <p:spPr bwMode="auto">
            <a:xfrm>
              <a:off x="4823" y="4302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44" name="Rectangle 33"/>
            <p:cNvSpPr>
              <a:spLocks noChangeArrowheads="1"/>
            </p:cNvSpPr>
            <p:nvPr/>
          </p:nvSpPr>
          <p:spPr bwMode="auto">
            <a:xfrm>
              <a:off x="4945" y="4453"/>
              <a:ext cx="76" cy="20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" name="Oval 3"/>
          <p:cNvSpPr/>
          <p:nvPr/>
        </p:nvSpPr>
        <p:spPr>
          <a:xfrm>
            <a:off x="17343120" y="5037009"/>
            <a:ext cx="182880" cy="18288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5" name="Oval 44"/>
          <p:cNvSpPr/>
          <p:nvPr/>
        </p:nvSpPr>
        <p:spPr>
          <a:xfrm>
            <a:off x="17343120" y="5052112"/>
            <a:ext cx="182880" cy="182880"/>
          </a:xfrm>
          <a:prstGeom prst="ellipse">
            <a:avLst/>
          </a:prstGeom>
          <a:solidFill>
            <a:srgbClr val="32DA8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1152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3.20988E-6 L -0.00061 -0.09661 " pathEditMode="relative" rAng="0" ptsTypes="AA">
                                      <p:cBhvr>
                                        <p:cTn id="33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48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64" presetClass="path" presetSubtype="0" accel="50000" decel="50000" fill="hold" grpId="2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0087 -0.09661 L -0.00035 -0.19244 " pathEditMode="relative" rAng="0" ptsTypes="AA">
                                      <p:cBhvr>
                                        <p:cTn id="36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" y="-47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50"/>
                            </p:stCondLst>
                            <p:childTnLst>
                              <p:par>
                                <p:cTn id="38" presetID="64" presetClass="path" presetSubtype="0" accel="50000" decel="50000" fill="hold" grpId="3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35 -0.19244 L 0.00043 -0.27994 " pathEditMode="relative" rAng="0" ptsTypes="AA">
                                      <p:cBhvr>
                                        <p:cTn id="3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" y="-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64" presetClass="path" presetSubtype="0" accel="50000" decel="50000" fill="hold" grpId="4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.00043 -0.27994 L -0.00078 -0.37361 " pathEditMode="relative" rAng="0" ptsTypes="AA">
                                      <p:cBhvr>
                                        <p:cTn id="42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45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750"/>
                            </p:stCondLst>
                            <p:childTnLst>
                              <p:par>
                                <p:cTn id="44" presetID="64" presetClass="path" presetSubtype="0" accel="50000" decel="50000" fill="hold" grpId="5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78 -0.37361 L -0.00044 -0.46775 " pathEditMode="relative" rAng="0" ptsTypes="AA">
                                      <p:cBhvr>
                                        <p:cTn id="45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-46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0 L -0.00044 0.08688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43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64" presetClass="path" presetSubtype="0" accel="50000" decel="50000" fill="hold" grpId="2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44 0.08688 L -0.00044 0.18272 " pathEditMode="relative" rAng="0" ptsTypes="AA">
                                      <p:cBhvr>
                                        <p:cTn id="66" dur="1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7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750"/>
                            </p:stCondLst>
                            <p:childTnLst>
                              <p:par>
                                <p:cTn id="68" presetID="42" presetClass="path" presetSubtype="0" accel="50000" decel="50000" fill="hold" grpId="3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044 0.18272 L -0.00174 0.2723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47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2" presetClass="path" presetSubtype="0" accel="50000" decel="50000" fill="hold" grpId="4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174 0.27238 L -0.00252 0.369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47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250"/>
                            </p:stCondLst>
                            <p:childTnLst>
                              <p:par>
                                <p:cTn id="74" presetID="42" presetClass="path" presetSubtype="0" accel="50000" decel="50000" fill="hold" grpId="5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252 0.3696 L -0.00044 0.45895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44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500"/>
                            </p:stCondLst>
                            <p:childTnLst>
                              <p:par>
                                <p:cTn id="7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 uiExpand="1" build="allAtOnce"/>
      <p:bldP spid="14" grpId="0"/>
      <p:bldP spid="4" grpId="0" animBg="1"/>
      <p:bldP spid="4" grpId="1" animBg="1"/>
      <p:bldP spid="4" grpId="2" animBg="1"/>
      <p:bldP spid="4" grpId="3" animBg="1"/>
      <p:bldP spid="4" grpId="4" animBg="1"/>
      <p:bldP spid="4" grpId="5" animBg="1"/>
      <p:bldP spid="45" grpId="0" animBg="1"/>
      <p:bldP spid="45" grpId="1" animBg="1"/>
      <p:bldP spid="45" grpId="2" animBg="1"/>
      <p:bldP spid="45" grpId="3" animBg="1"/>
      <p:bldP spid="45" grpId="4" animBg="1"/>
      <p:bldP spid="45" grpId="5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7801" y="931189"/>
            <a:ext cx="15420136" cy="840331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527625" y="5423417"/>
            <a:ext cx="3278390" cy="808571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59351" y="4853448"/>
            <a:ext cx="2933052" cy="896210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703024" y="-1197272"/>
            <a:ext cx="2437194" cy="2394543"/>
          </a:xfrm>
          <a:prstGeom prst="rect">
            <a:avLst/>
          </a:prstGeom>
        </p:spPr>
      </p:pic>
      <p:sp>
        <p:nvSpPr>
          <p:cNvPr id="10" name="TextBox 6"/>
          <p:cNvSpPr txBox="1"/>
          <p:nvPr/>
        </p:nvSpPr>
        <p:spPr>
          <a:xfrm>
            <a:off x="2195931" y="2389125"/>
            <a:ext cx="14505737" cy="30342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</a:rPr>
              <a:t>BÀI 13:</a:t>
            </a:r>
          </a:p>
          <a:p>
            <a:pPr algn="ctr">
              <a:lnSpc>
                <a:spcPct val="130000"/>
              </a:lnSpc>
            </a:pPr>
            <a:r>
              <a:rPr lang="en-US" sz="8000" b="1" dirty="0">
                <a:solidFill>
                  <a:schemeClr val="bg1"/>
                </a:solidFill>
                <a:latin typeface="Arial" panose="020B0604020202020204" pitchFamily="34" charset="0"/>
              </a:rPr>
              <a:t>TẬP HỢP CÁC SỐ NGUYÊN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86600" y="582930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vi-VN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switch dir="r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25019">
            <a:off x="1333610" y="-138552"/>
            <a:ext cx="1003865" cy="1104251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2519333" y="-15864"/>
            <a:ext cx="13944593" cy="85887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So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sánh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hai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nguyên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747433" y="1111770"/>
            <a:ext cx="1751118" cy="69199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HĐ3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AC8944-1E2C-411F-8704-F4F1329DBF33}"/>
              </a:ext>
            </a:extLst>
          </p:cNvPr>
          <p:cNvSpPr txBox="1"/>
          <p:nvPr/>
        </p:nvSpPr>
        <p:spPr>
          <a:xfrm>
            <a:off x="2519333" y="896178"/>
            <a:ext cx="148750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000" dirty="0" err="1"/>
              <a:t>Trên</a:t>
            </a:r>
            <a:r>
              <a:rPr lang="en-US" sz="4000" dirty="0"/>
              <a:t> </a:t>
            </a:r>
            <a:r>
              <a:rPr lang="en-US" sz="4000" dirty="0" err="1"/>
              <a:t>trục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nguyên</a:t>
            </a:r>
            <a:r>
              <a:rPr lang="en-US" sz="4000" dirty="0"/>
              <a:t> </a:t>
            </a:r>
            <a:r>
              <a:rPr lang="en-US" sz="4000" dirty="0" err="1"/>
              <a:t>âm</a:t>
            </a:r>
            <a:r>
              <a:rPr lang="en-US" sz="4000" dirty="0"/>
              <a:t> </a:t>
            </a:r>
            <a:r>
              <a:rPr lang="en-US" sz="4000" dirty="0" err="1"/>
              <a:t>nằm</a:t>
            </a:r>
            <a:r>
              <a:rPr lang="en-US" sz="4000" dirty="0"/>
              <a:t> </a:t>
            </a:r>
            <a:r>
              <a:rPr lang="en-US" sz="4000" dirty="0" err="1"/>
              <a:t>trước</a:t>
            </a:r>
            <a:r>
              <a:rPr lang="en-US" sz="4000" dirty="0"/>
              <a:t> hay </a:t>
            </a:r>
            <a:r>
              <a:rPr lang="en-US" sz="4000" dirty="0" err="1"/>
              <a:t>sau</a:t>
            </a:r>
            <a:r>
              <a:rPr lang="en-US" sz="4000" dirty="0"/>
              <a:t> </a:t>
            </a:r>
            <a:r>
              <a:rPr lang="en-US" sz="4000" dirty="0" err="1"/>
              <a:t>gốc</a:t>
            </a:r>
            <a:r>
              <a:rPr lang="en-US" sz="4000" dirty="0"/>
              <a:t> O? </a:t>
            </a:r>
            <a:r>
              <a:rPr lang="en-US" sz="4000" dirty="0" err="1"/>
              <a:t>Từ</a:t>
            </a:r>
            <a:r>
              <a:rPr lang="en-US" sz="4000" dirty="0"/>
              <a:t> </a:t>
            </a:r>
            <a:r>
              <a:rPr lang="en-US" sz="4000" dirty="0" err="1"/>
              <a:t>đó</a:t>
            </a:r>
            <a:r>
              <a:rPr lang="en-US" sz="4000" dirty="0"/>
              <a:t>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hãy</a:t>
            </a:r>
            <a:r>
              <a:rPr lang="en-US" sz="4000" dirty="0"/>
              <a:t> </a:t>
            </a:r>
            <a:r>
              <a:rPr lang="en-US" sz="4000" dirty="0" err="1"/>
              <a:t>sắp</a:t>
            </a:r>
            <a:r>
              <a:rPr lang="en-US" sz="4000" dirty="0"/>
              <a:t> </a:t>
            </a:r>
            <a:r>
              <a:rPr lang="en-US" sz="4000" dirty="0" err="1"/>
              <a:t>xếp</a:t>
            </a:r>
            <a:r>
              <a:rPr lang="en-US" sz="4000" dirty="0"/>
              <a:t> </a:t>
            </a:r>
            <a:r>
              <a:rPr lang="en-US" sz="4000" dirty="0" err="1"/>
              <a:t>ba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0, 1 </a:t>
            </a:r>
            <a:r>
              <a:rPr lang="en-US" sz="4000" dirty="0" err="1"/>
              <a:t>và</a:t>
            </a:r>
            <a:r>
              <a:rPr lang="en-US" sz="4000" dirty="0"/>
              <a:t> -1 </a:t>
            </a:r>
            <a:r>
              <a:rPr lang="en-US" sz="4000" dirty="0" err="1"/>
              <a:t>theo</a:t>
            </a:r>
            <a:r>
              <a:rPr lang="en-US" sz="4000" dirty="0"/>
              <a:t> </a:t>
            </a:r>
            <a:r>
              <a:rPr lang="en-US" sz="4000" dirty="0" err="1"/>
              <a:t>thứ</a:t>
            </a:r>
            <a:r>
              <a:rPr lang="en-US" sz="4000" dirty="0"/>
              <a:t> </a:t>
            </a:r>
            <a:r>
              <a:rPr lang="en-US" sz="4000" dirty="0" err="1"/>
              <a:t>tự</a:t>
            </a:r>
            <a:r>
              <a:rPr lang="en-US" sz="4000" dirty="0"/>
              <a:t> </a:t>
            </a:r>
            <a:r>
              <a:rPr lang="en-US" sz="4000" dirty="0" err="1"/>
              <a:t>từ</a:t>
            </a:r>
            <a:r>
              <a:rPr lang="en-US" sz="4000" dirty="0"/>
              <a:t> </a:t>
            </a:r>
            <a:r>
              <a:rPr lang="en-US" sz="4000" dirty="0" err="1"/>
              <a:t>nhỏ</a:t>
            </a:r>
            <a:r>
              <a:rPr lang="en-US" sz="4000" dirty="0"/>
              <a:t> </a:t>
            </a:r>
            <a:r>
              <a:rPr lang="en-US" sz="4000" dirty="0" err="1"/>
              <a:t>đến</a:t>
            </a:r>
            <a:r>
              <a:rPr lang="en-US" sz="4000" dirty="0"/>
              <a:t> </a:t>
            </a:r>
            <a:r>
              <a:rPr lang="en-US" sz="4000" dirty="0" err="1"/>
              <a:t>lớn</a:t>
            </a:r>
            <a:r>
              <a:rPr lang="en-US" sz="4000" dirty="0"/>
              <a:t>.</a:t>
            </a:r>
          </a:p>
        </p:txBody>
      </p:sp>
      <p:grpSp>
        <p:nvGrpSpPr>
          <p:cNvPr id="8" name="Group 4"/>
          <p:cNvGrpSpPr>
            <a:grpSpLocks noChangeAspect="1"/>
          </p:cNvGrpSpPr>
          <p:nvPr/>
        </p:nvGrpSpPr>
        <p:grpSpPr bwMode="auto">
          <a:xfrm>
            <a:off x="16325381" y="-303791"/>
            <a:ext cx="3377424" cy="10590791"/>
            <a:chOff x="4281" y="81"/>
            <a:chExt cx="1429" cy="4481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4281" y="81"/>
              <a:ext cx="1429" cy="4320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4759" y="2650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4829" y="2650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2" name="Rectangle 12"/>
            <p:cNvSpPr>
              <a:spLocks noChangeArrowheads="1"/>
            </p:cNvSpPr>
            <p:nvPr/>
          </p:nvSpPr>
          <p:spPr bwMode="auto">
            <a:xfrm>
              <a:off x="4756" y="62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3" name="Rectangle 13"/>
            <p:cNvSpPr>
              <a:spLocks noChangeArrowheads="1"/>
            </p:cNvSpPr>
            <p:nvPr/>
          </p:nvSpPr>
          <p:spPr bwMode="auto">
            <a:xfrm>
              <a:off x="4759" y="3872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4" name="Rectangle 14"/>
            <p:cNvSpPr>
              <a:spLocks noChangeArrowheads="1"/>
            </p:cNvSpPr>
            <p:nvPr/>
          </p:nvSpPr>
          <p:spPr bwMode="auto">
            <a:xfrm>
              <a:off x="4829" y="3872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4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5" name="Rectangle 15"/>
            <p:cNvSpPr>
              <a:spLocks noChangeArrowheads="1"/>
            </p:cNvSpPr>
            <p:nvPr/>
          </p:nvSpPr>
          <p:spPr bwMode="auto">
            <a:xfrm>
              <a:off x="4759" y="3483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6" name="Rectangle 16"/>
            <p:cNvSpPr>
              <a:spLocks noChangeArrowheads="1"/>
            </p:cNvSpPr>
            <p:nvPr/>
          </p:nvSpPr>
          <p:spPr bwMode="auto">
            <a:xfrm>
              <a:off x="4829" y="3483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7" name="Rectangle 17"/>
            <p:cNvSpPr>
              <a:spLocks noChangeArrowheads="1"/>
            </p:cNvSpPr>
            <p:nvPr/>
          </p:nvSpPr>
          <p:spPr bwMode="auto">
            <a:xfrm>
              <a:off x="4759" y="3066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8" name="Rectangle 18"/>
            <p:cNvSpPr>
              <a:spLocks noChangeArrowheads="1"/>
            </p:cNvSpPr>
            <p:nvPr/>
          </p:nvSpPr>
          <p:spPr bwMode="auto">
            <a:xfrm>
              <a:off x="4829" y="3066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19" name="Rectangle 19"/>
            <p:cNvSpPr>
              <a:spLocks noChangeArrowheads="1"/>
            </p:cNvSpPr>
            <p:nvPr/>
          </p:nvSpPr>
          <p:spPr bwMode="auto">
            <a:xfrm>
              <a:off x="4775" y="1010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0" name="Rectangle 20"/>
            <p:cNvSpPr>
              <a:spLocks noChangeArrowheads="1"/>
            </p:cNvSpPr>
            <p:nvPr/>
          </p:nvSpPr>
          <p:spPr bwMode="auto">
            <a:xfrm>
              <a:off x="4768" y="1434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1" name="Rectangle 21"/>
            <p:cNvSpPr>
              <a:spLocks noChangeArrowheads="1"/>
            </p:cNvSpPr>
            <p:nvPr/>
          </p:nvSpPr>
          <p:spPr bwMode="auto">
            <a:xfrm>
              <a:off x="4781" y="185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3" name="Rectangle 22"/>
            <p:cNvSpPr>
              <a:spLocks noChangeArrowheads="1"/>
            </p:cNvSpPr>
            <p:nvPr/>
          </p:nvSpPr>
          <p:spPr bwMode="auto">
            <a:xfrm>
              <a:off x="4797" y="2254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24" name="Freeform 24"/>
            <p:cNvSpPr>
              <a:spLocks noEditPoints="1"/>
            </p:cNvSpPr>
            <p:nvPr/>
          </p:nvSpPr>
          <p:spPr bwMode="auto">
            <a:xfrm>
              <a:off x="4960" y="263"/>
              <a:ext cx="57" cy="4256"/>
            </a:xfrm>
            <a:custGeom>
              <a:avLst/>
              <a:gdLst>
                <a:gd name="T0" fmla="*/ 19 w 57"/>
                <a:gd name="T1" fmla="*/ 3854 h 3854"/>
                <a:gd name="T2" fmla="*/ 19 w 57"/>
                <a:gd name="T3" fmla="*/ 52 h 3854"/>
                <a:gd name="T4" fmla="*/ 38 w 57"/>
                <a:gd name="T5" fmla="*/ 52 h 3854"/>
                <a:gd name="T6" fmla="*/ 38 w 57"/>
                <a:gd name="T7" fmla="*/ 3854 h 3854"/>
                <a:gd name="T8" fmla="*/ 19 w 57"/>
                <a:gd name="T9" fmla="*/ 3854 h 3854"/>
                <a:gd name="T10" fmla="*/ 0 w 57"/>
                <a:gd name="T11" fmla="*/ 62 h 3854"/>
                <a:gd name="T12" fmla="*/ 28 w 57"/>
                <a:gd name="T13" fmla="*/ 0 h 3854"/>
                <a:gd name="T14" fmla="*/ 57 w 57"/>
                <a:gd name="T15" fmla="*/ 62 h 3854"/>
                <a:gd name="T16" fmla="*/ 0 w 57"/>
                <a:gd name="T17" fmla="*/ 62 h 3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7" h="3854">
                  <a:moveTo>
                    <a:pt x="19" y="3854"/>
                  </a:moveTo>
                  <a:lnTo>
                    <a:pt x="19" y="52"/>
                  </a:lnTo>
                  <a:lnTo>
                    <a:pt x="38" y="52"/>
                  </a:lnTo>
                  <a:lnTo>
                    <a:pt x="38" y="3854"/>
                  </a:lnTo>
                  <a:lnTo>
                    <a:pt x="19" y="3854"/>
                  </a:lnTo>
                  <a:close/>
                  <a:moveTo>
                    <a:pt x="0" y="62"/>
                  </a:moveTo>
                  <a:lnTo>
                    <a:pt x="28" y="0"/>
                  </a:lnTo>
                  <a:lnTo>
                    <a:pt x="57" y="62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00FF"/>
            </a:solidFill>
            <a:ln w="0" cap="flat">
              <a:solidFill>
                <a:schemeClr val="tx1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Rectangle 25"/>
            <p:cNvSpPr>
              <a:spLocks noChangeArrowheads="1"/>
            </p:cNvSpPr>
            <p:nvPr/>
          </p:nvSpPr>
          <p:spPr bwMode="auto">
            <a:xfrm>
              <a:off x="4951" y="1571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" name="Rectangle 26"/>
            <p:cNvSpPr>
              <a:spLocks noChangeArrowheads="1"/>
            </p:cNvSpPr>
            <p:nvPr/>
          </p:nvSpPr>
          <p:spPr bwMode="auto">
            <a:xfrm>
              <a:off x="4951" y="3613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" name="Rectangle 27"/>
            <p:cNvSpPr>
              <a:spLocks noChangeArrowheads="1"/>
            </p:cNvSpPr>
            <p:nvPr/>
          </p:nvSpPr>
          <p:spPr bwMode="auto">
            <a:xfrm>
              <a:off x="4951" y="1994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8" name="Rectangle 28"/>
            <p:cNvSpPr>
              <a:spLocks noChangeArrowheads="1"/>
            </p:cNvSpPr>
            <p:nvPr/>
          </p:nvSpPr>
          <p:spPr bwMode="auto">
            <a:xfrm>
              <a:off x="4951" y="2397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Rectangle 29"/>
            <p:cNvSpPr>
              <a:spLocks noChangeArrowheads="1"/>
            </p:cNvSpPr>
            <p:nvPr/>
          </p:nvSpPr>
          <p:spPr bwMode="auto">
            <a:xfrm>
              <a:off x="4951" y="2807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Rectangle 30"/>
            <p:cNvSpPr>
              <a:spLocks noChangeArrowheads="1"/>
            </p:cNvSpPr>
            <p:nvPr/>
          </p:nvSpPr>
          <p:spPr bwMode="auto">
            <a:xfrm>
              <a:off x="4951" y="3210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1" name="Rectangle 31"/>
            <p:cNvSpPr>
              <a:spLocks noChangeArrowheads="1"/>
            </p:cNvSpPr>
            <p:nvPr/>
          </p:nvSpPr>
          <p:spPr bwMode="auto">
            <a:xfrm>
              <a:off x="4951" y="77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2" name="Rectangle 32"/>
            <p:cNvSpPr>
              <a:spLocks noChangeArrowheads="1"/>
            </p:cNvSpPr>
            <p:nvPr/>
          </p:nvSpPr>
          <p:spPr bwMode="auto">
            <a:xfrm>
              <a:off x="4951" y="118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Rectangle 33"/>
            <p:cNvSpPr>
              <a:spLocks noChangeArrowheads="1"/>
            </p:cNvSpPr>
            <p:nvPr/>
          </p:nvSpPr>
          <p:spPr bwMode="auto">
            <a:xfrm>
              <a:off x="4951" y="4023"/>
              <a:ext cx="76" cy="20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Rectangle 12"/>
            <p:cNvSpPr>
              <a:spLocks noChangeArrowheads="1"/>
            </p:cNvSpPr>
            <p:nvPr/>
          </p:nvSpPr>
          <p:spPr bwMode="auto">
            <a:xfrm>
              <a:off x="4759" y="241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5" name="Rectangle 31"/>
            <p:cNvSpPr>
              <a:spLocks noChangeArrowheads="1"/>
            </p:cNvSpPr>
            <p:nvPr/>
          </p:nvSpPr>
          <p:spPr bwMode="auto">
            <a:xfrm>
              <a:off x="4954" y="392"/>
              <a:ext cx="76" cy="21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6" name="Rectangle 13"/>
            <p:cNvSpPr>
              <a:spLocks noChangeArrowheads="1"/>
            </p:cNvSpPr>
            <p:nvPr/>
          </p:nvSpPr>
          <p:spPr bwMode="auto">
            <a:xfrm>
              <a:off x="4753" y="4302"/>
              <a:ext cx="73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7" name="Rectangle 14"/>
            <p:cNvSpPr>
              <a:spLocks noChangeArrowheads="1"/>
            </p:cNvSpPr>
            <p:nvPr/>
          </p:nvSpPr>
          <p:spPr bwMode="auto">
            <a:xfrm>
              <a:off x="4823" y="4302"/>
              <a:ext cx="121" cy="2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</a:t>
              </a:r>
              <a:endPara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endParaRPr>
            </a:p>
          </p:txBody>
        </p:sp>
        <p:sp>
          <p:nvSpPr>
            <p:cNvPr id="38" name="Rectangle 33"/>
            <p:cNvSpPr>
              <a:spLocks noChangeArrowheads="1"/>
            </p:cNvSpPr>
            <p:nvPr/>
          </p:nvSpPr>
          <p:spPr bwMode="auto">
            <a:xfrm>
              <a:off x="4945" y="4453"/>
              <a:ext cx="76" cy="20"/>
            </a:xfrm>
            <a:prstGeom prst="rect">
              <a:avLst/>
            </a:prstGeom>
            <a:solidFill>
              <a:srgbClr val="0000FF"/>
            </a:solidFill>
            <a:ln w="0" cap="flat">
              <a:solidFill>
                <a:srgbClr val="0000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723094" y="3463783"/>
            <a:ext cx="1751118" cy="69199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HĐ4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CAC8944-1E2C-411F-8704-F4F1329DBF33}"/>
              </a:ext>
            </a:extLst>
          </p:cNvPr>
          <p:cNvSpPr txBox="1"/>
          <p:nvPr/>
        </p:nvSpPr>
        <p:spPr>
          <a:xfrm>
            <a:off x="2716143" y="3420539"/>
            <a:ext cx="14875049" cy="763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000" dirty="0" err="1">
                <a:ea typeface="Calibri" panose="020F0502020204030204" pitchFamily="34" charset="0"/>
              </a:rPr>
              <a:t>Quan</a:t>
            </a:r>
            <a:r>
              <a:rPr lang="en-US" sz="4000" dirty="0">
                <a:ea typeface="Calibri" panose="020F050202020403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</a:rPr>
              <a:t>sát</a:t>
            </a:r>
            <a:r>
              <a:rPr lang="en-US" sz="4000" dirty="0">
                <a:ea typeface="Calibri" panose="020F050202020403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</a:rPr>
              <a:t>trên</a:t>
            </a:r>
            <a:r>
              <a:rPr lang="en-US" sz="4000" dirty="0">
                <a:ea typeface="Calibri" panose="020F050202020403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</a:rPr>
              <a:t>trục</a:t>
            </a:r>
            <a:r>
              <a:rPr lang="en-US" sz="4000" dirty="0">
                <a:ea typeface="Calibri" panose="020F0502020204030204" pitchFamily="34" charset="0"/>
              </a:rPr>
              <a:t> </a:t>
            </a:r>
            <a:r>
              <a:rPr lang="en-US" sz="4000" dirty="0" err="1">
                <a:ea typeface="Calibri" panose="020F0502020204030204" pitchFamily="34" charset="0"/>
              </a:rPr>
              <a:t>số</a:t>
            </a:r>
            <a:r>
              <a:rPr lang="en-US" sz="4000" dirty="0">
                <a:ea typeface="Calibri" panose="020F0502020204030204" pitchFamily="34" charset="0"/>
              </a:rPr>
              <a:t> </a:t>
            </a:r>
            <a:r>
              <a:rPr lang="en-US" sz="4000" dirty="0" smtClean="0">
                <a:ea typeface="Calibri" panose="020F0502020204030204" pitchFamily="34" charset="0"/>
              </a:rPr>
              <a:t>ta </a:t>
            </a:r>
            <a:r>
              <a:rPr lang="en-US" sz="4000" dirty="0" err="1">
                <a:ea typeface="Calibri" panose="020F0502020204030204" pitchFamily="34" charset="0"/>
              </a:rPr>
              <a:t>thấy</a:t>
            </a:r>
            <a:r>
              <a:rPr lang="en-US" sz="4000" dirty="0">
                <a:ea typeface="Calibri" panose="020F0502020204030204" pitchFamily="34" charset="0"/>
              </a:rPr>
              <a:t>:</a:t>
            </a:r>
            <a:endParaRPr lang="en-US" sz="40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0025BAF-FE5C-4077-9590-F974BC6BC4F8}"/>
              </a:ext>
            </a:extLst>
          </p:cNvPr>
          <p:cNvSpPr txBox="1"/>
          <p:nvPr/>
        </p:nvSpPr>
        <p:spPr>
          <a:xfrm>
            <a:off x="5156721" y="4299377"/>
            <a:ext cx="9160932" cy="1501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3&lt; 5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nhưng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-3 &gt; -5</a:t>
            </a:r>
            <a:endParaRPr lang="en-US" sz="4000" dirty="0">
              <a:latin typeface="+mj-lt"/>
              <a:ea typeface="Calibri" panose="020F050202020403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4000" dirty="0">
                <a:latin typeface="+mj-lt"/>
              </a:rPr>
              <a:t>4 &gt; 1 </a:t>
            </a:r>
            <a:r>
              <a:rPr lang="en-US" sz="4000" dirty="0" err="1">
                <a:latin typeface="+mj-lt"/>
              </a:rPr>
              <a:t>nhưng</a:t>
            </a:r>
            <a:r>
              <a:rPr lang="en-US" sz="4000" dirty="0">
                <a:latin typeface="+mj-lt"/>
              </a:rPr>
              <a:t> -4 &lt; -1.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6F2E972-EC08-4F20-8A2A-15681529994A}"/>
              </a:ext>
            </a:extLst>
          </p:cNvPr>
          <p:cNvSpPr txBox="1"/>
          <p:nvPr/>
        </p:nvSpPr>
        <p:spPr>
          <a:xfrm>
            <a:off x="315198" y="5945122"/>
            <a:ext cx="13487400" cy="763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Theo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em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hai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-12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và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-15,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nào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lớn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hơn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?</a:t>
            </a:r>
            <a:endParaRPr lang="en-US" sz="4000" dirty="0">
              <a:latin typeface="+mj-lt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943600" y="6833944"/>
            <a:ext cx="5410200" cy="1210105"/>
          </a:xfrm>
          <a:prstGeom prst="round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/>
              <a:t>Hoạt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động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cặp</a:t>
            </a:r>
            <a:r>
              <a:rPr lang="en-US" sz="4000" b="1" dirty="0" smtClean="0"/>
              <a:t> </a:t>
            </a:r>
            <a:r>
              <a:rPr lang="en-US" sz="4000" b="1" dirty="0" err="1" smtClean="0"/>
              <a:t>đôi</a:t>
            </a:r>
            <a:endParaRPr lang="vi-VN" sz="40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223591" y="8351303"/>
            <a:ext cx="105360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en-US" sz="4000" dirty="0" err="1" smtClean="0"/>
              <a:t>Yêu</a:t>
            </a:r>
            <a:r>
              <a:rPr lang="en-US" sz="4000" dirty="0" smtClean="0"/>
              <a:t> </a:t>
            </a:r>
            <a:r>
              <a:rPr lang="en-US" sz="4000" dirty="0" err="1" smtClean="0"/>
              <a:t>cầu</a:t>
            </a:r>
            <a:r>
              <a:rPr lang="en-US" sz="4000" dirty="0" smtClean="0"/>
              <a:t>: </a:t>
            </a:r>
            <a:r>
              <a:rPr lang="en-US" sz="4000" dirty="0" err="1" smtClean="0"/>
              <a:t>Hoàn</a:t>
            </a:r>
            <a:r>
              <a:rPr lang="en-US" sz="4000" dirty="0" smtClean="0"/>
              <a:t> </a:t>
            </a:r>
            <a:r>
              <a:rPr lang="en-US" sz="4000" dirty="0" err="1" smtClean="0"/>
              <a:t>thành</a:t>
            </a:r>
            <a:r>
              <a:rPr lang="en-US" sz="4000" dirty="0" smtClean="0"/>
              <a:t> HĐ3, HĐ4</a:t>
            </a:r>
          </a:p>
          <a:p>
            <a:pPr marL="571500" indent="-571500">
              <a:lnSpc>
                <a:spcPct val="120000"/>
              </a:lnSpc>
              <a:buFontTx/>
              <a:buChar char="-"/>
            </a:pPr>
            <a:r>
              <a:rPr lang="en-US" sz="4000" dirty="0" err="1" smtClean="0"/>
              <a:t>Thời</a:t>
            </a:r>
            <a:r>
              <a:rPr lang="en-US" sz="4000" dirty="0" smtClean="0"/>
              <a:t> </a:t>
            </a:r>
            <a:r>
              <a:rPr lang="en-US" sz="4000" dirty="0" err="1" smtClean="0"/>
              <a:t>gian</a:t>
            </a:r>
            <a:r>
              <a:rPr lang="en-US" sz="4000" dirty="0" smtClean="0"/>
              <a:t>: 2 </a:t>
            </a:r>
            <a:r>
              <a:rPr lang="en-US" sz="4000" dirty="0" err="1" smtClean="0"/>
              <a:t>phút</a:t>
            </a:r>
            <a:endParaRPr lang="vi-VN" sz="4000" dirty="0"/>
          </a:p>
        </p:txBody>
      </p:sp>
      <p:sp>
        <p:nvSpPr>
          <p:cNvPr id="44" name="Rectangle 43"/>
          <p:cNvSpPr/>
          <p:nvPr/>
        </p:nvSpPr>
        <p:spPr>
          <a:xfrm>
            <a:off x="2314569" y="2444132"/>
            <a:ext cx="1329723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Ba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0; 1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-1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theo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thứ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tự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từ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nhỏ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đến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lớn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a typeface="Calibri" panose="020F0502020204030204" pitchFamily="34" charset="0"/>
              </a:rPr>
              <a:t>: -1; 0; 1.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865D334-CCB2-4040-AC2D-89DF7B89E082}"/>
              </a:ext>
            </a:extLst>
          </p:cNvPr>
          <p:cNvSpPr txBox="1"/>
          <p:nvPr/>
        </p:nvSpPr>
        <p:spPr>
          <a:xfrm>
            <a:off x="10687918" y="5911170"/>
            <a:ext cx="6130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anose="020F0502020204030204" pitchFamily="34" charset="0"/>
              </a:rPr>
              <a:t> 12 &lt; 15 =&gt; -12 &gt; -15.</a:t>
            </a:r>
            <a:endParaRPr lang="en-US" sz="40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03675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39" grpId="0" animBg="1"/>
      <p:bldP spid="40" grpId="0"/>
      <p:bldP spid="41" grpId="0"/>
      <p:bldP spid="42" grpId="0"/>
      <p:bldP spid="2" grpId="0" animBg="1"/>
      <p:bldP spid="43" grpId="0"/>
      <p:bldP spid="44" grpId="0"/>
      <p:bldP spid="4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13"/>
          <p:cNvSpPr/>
          <p:nvPr/>
        </p:nvSpPr>
        <p:spPr>
          <a:xfrm>
            <a:off x="0" y="9177790"/>
            <a:ext cx="18288000" cy="1109209"/>
          </a:xfrm>
          <a:prstGeom prst="rect">
            <a:avLst/>
          </a:prstGeom>
          <a:solidFill>
            <a:srgbClr val="84653C"/>
          </a:solidFill>
        </p:spPr>
      </p:sp>
      <p:grpSp>
        <p:nvGrpSpPr>
          <p:cNvPr id="3" name="Group 3"/>
          <p:cNvGrpSpPr/>
          <p:nvPr/>
        </p:nvGrpSpPr>
        <p:grpSpPr>
          <a:xfrm>
            <a:off x="2667144" y="342900"/>
            <a:ext cx="15132552" cy="4097753"/>
            <a:chOff x="-484293" y="-859033"/>
            <a:chExt cx="2163037" cy="1044020"/>
          </a:xfrm>
          <a:solidFill>
            <a:srgbClr val="FFFBD5"/>
          </a:solidFill>
        </p:grpSpPr>
        <p:sp>
          <p:nvSpPr>
            <p:cNvPr id="4" name="Freeform 4"/>
            <p:cNvSpPr/>
            <p:nvPr/>
          </p:nvSpPr>
          <p:spPr>
            <a:xfrm>
              <a:off x="-484293" y="-859033"/>
              <a:ext cx="2163037" cy="1044020"/>
            </a:xfrm>
            <a:custGeom>
              <a:avLst/>
              <a:gdLst/>
              <a:ahLst/>
              <a:cxnLst/>
              <a:rect l="l" t="t" r="r" b="b"/>
              <a:pathLst>
                <a:path w="2167483" h="1296448">
                  <a:moveTo>
                    <a:pt x="2043023" y="1296448"/>
                  </a:moveTo>
                  <a:lnTo>
                    <a:pt x="124460" y="1296448"/>
                  </a:lnTo>
                  <a:cubicBezTo>
                    <a:pt x="55880" y="1296448"/>
                    <a:pt x="0" y="1240568"/>
                    <a:pt x="0" y="11719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43023" y="0"/>
                  </a:lnTo>
                  <a:cubicBezTo>
                    <a:pt x="2111603" y="0"/>
                    <a:pt x="2167483" y="55880"/>
                    <a:pt x="2167483" y="124460"/>
                  </a:cubicBezTo>
                  <a:lnTo>
                    <a:pt x="2167483" y="1171988"/>
                  </a:lnTo>
                  <a:cubicBezTo>
                    <a:pt x="2167483" y="1240568"/>
                    <a:pt x="2111603" y="1296448"/>
                    <a:pt x="2043023" y="129644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8" name="TextBox 6"/>
          <p:cNvSpPr txBox="1"/>
          <p:nvPr/>
        </p:nvSpPr>
        <p:spPr>
          <a:xfrm>
            <a:off x="3246386" y="786007"/>
            <a:ext cx="13849472" cy="1625060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1.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Mọi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âm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đều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nhỏ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hơn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0, do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đó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nhỏ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hơn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mọi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dương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1785234"/>
            <a:ext cx="3338121" cy="7746694"/>
          </a:xfrm>
          <a:prstGeom prst="rect">
            <a:avLst/>
          </a:prstGeom>
        </p:spPr>
      </p:pic>
      <p:sp>
        <p:nvSpPr>
          <p:cNvPr id="19" name="TextBox 6"/>
          <p:cNvSpPr txBox="1"/>
          <p:nvPr/>
        </p:nvSpPr>
        <p:spPr>
          <a:xfrm>
            <a:off x="3246386" y="2905228"/>
            <a:ext cx="14553312" cy="880241"/>
          </a:xfrm>
          <a:prstGeom prst="rect">
            <a:avLst/>
          </a:prstGeom>
          <a:solidFill>
            <a:srgbClr val="FFFBD5"/>
          </a:solidFill>
        </p:spPr>
        <p:txBody>
          <a:bodyPr wrap="square" lIns="0" tIns="0" rIns="0" bIns="0" rtlCol="0" anchor="t">
            <a:spAutoFit/>
          </a:bodyPr>
          <a:lstStyle/>
          <a:p>
            <a:pPr marR="0" lvl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2. 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Nếu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a, b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là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hai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dương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và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a &gt; b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thì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-a &lt; -b.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667144" y="4632656"/>
            <a:ext cx="1939955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sng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Chú ý:</a:t>
            </a:r>
            <a:endParaRPr kumimoji="0" lang="en-US" sz="4000" b="1" i="0" u="sng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Calibri" panose="020F0502020204030204" pitchFamily="34" charset="0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3338121" y="5482431"/>
                <a:ext cx="13302584" cy="98251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4400" b="1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- </a:t>
                </a:r>
                <a:r>
                  <a:rPr kumimoji="0" lang="en-US" sz="4400" b="1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Kí</a:t>
                </a:r>
                <a:r>
                  <a:rPr kumimoji="0" lang="en-US" sz="4400" b="1" u="none" strike="noStrike" kern="1200" cap="none" spc="0" normalizeH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400" b="1" u="none" strike="noStrike" kern="1200" cap="none" spc="0" normalizeH="0" noProof="0" dirty="0" err="1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hiệu</a:t>
                </a:r>
                <a:r>
                  <a:rPr kumimoji="0" lang="en-US" sz="4400" b="1" u="none" strike="noStrike" kern="1200" cap="none" spc="0" normalizeH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</a:t>
                </a:r>
                <a14:m>
                  <m:oMath xmlns:m="http://schemas.openxmlformats.org/officeDocument/2006/math">
                    <m:r>
                      <a:rPr kumimoji="0" lang="en-US" sz="4400" b="1" i="0" u="none" strike="noStrike" kern="1200" cap="none" spc="0" normalizeH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≤</m:t>
                    </m:r>
                  </m:oMath>
                </a14:m>
                <a:r>
                  <a:rPr kumimoji="0" lang="en-US" sz="4400" b="1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b </a:t>
                </a:r>
                <a:r>
                  <a:rPr kumimoji="0" lang="en-US" sz="4400" b="1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kumimoji="0" lang="en-US" sz="4400" b="1" u="none" strike="noStrike" kern="1200" cap="none" spc="0" normalizeH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400" b="1" u="none" strike="noStrike" kern="1200" cap="none" spc="0" normalizeH="0" noProof="0" dirty="0" err="1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nghĩa</a:t>
                </a:r>
                <a:r>
                  <a:rPr kumimoji="0" lang="en-US" sz="4400" b="1" u="none" strike="noStrike" kern="1200" cap="none" spc="0" normalizeH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kumimoji="0" lang="en-US" sz="4400" b="1" u="none" strike="noStrike" kern="1200" cap="none" spc="0" normalizeH="0" noProof="0" dirty="0" err="1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kumimoji="0" lang="en-US" sz="4400" b="1" u="none" strike="noStrike" kern="1200" cap="none" spc="0" normalizeH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“a &lt; b </a:t>
                </a:r>
                <a:r>
                  <a:rPr kumimoji="0" lang="en-US" sz="4400" b="1" u="none" strike="noStrike" kern="1200" cap="none" spc="0" normalizeH="0" noProof="0" dirty="0" err="1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hoặc</a:t>
                </a:r>
                <a:r>
                  <a:rPr kumimoji="0" lang="en-US" sz="4400" b="1" u="none" strike="noStrike" kern="1200" cap="none" spc="0" normalizeH="0" noProof="0" dirty="0" smtClean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a = b”</a:t>
                </a:r>
                <a:endParaRPr kumimoji="0" lang="en-US" sz="4400" b="1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8121" y="5482431"/>
                <a:ext cx="13302584" cy="982513"/>
              </a:xfrm>
              <a:prstGeom prst="rect">
                <a:avLst/>
              </a:prstGeom>
              <a:blipFill>
                <a:blip r:embed="rId5"/>
                <a:stretch>
                  <a:fillRect l="-1879" b="-2777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2996896-D1A4-42AF-B71F-62F0D9EBE798}"/>
              </a:ext>
            </a:extLst>
          </p:cNvPr>
          <p:cNvSpPr txBox="1"/>
          <p:nvPr/>
        </p:nvSpPr>
        <p:spPr>
          <a:xfrm>
            <a:off x="2701011" y="6516519"/>
            <a:ext cx="3691467" cy="763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000" b="1" dirty="0" err="1"/>
              <a:t>Ví</a:t>
            </a:r>
            <a:r>
              <a:rPr lang="en-US" sz="4000" b="1" dirty="0"/>
              <a:t> </a:t>
            </a:r>
            <a:r>
              <a:rPr lang="en-US" sz="4000" b="1" dirty="0" err="1" smtClean="0"/>
              <a:t>dụ</a:t>
            </a:r>
            <a:r>
              <a:rPr lang="en-US" sz="4000" b="1" dirty="0" smtClean="0"/>
              <a:t>:</a:t>
            </a:r>
            <a:endParaRPr lang="en-US" sz="40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195463-1459-4BF8-AD02-3164AD438294}"/>
              </a:ext>
            </a:extLst>
          </p:cNvPr>
          <p:cNvSpPr txBox="1"/>
          <p:nvPr/>
        </p:nvSpPr>
        <p:spPr>
          <a:xfrm>
            <a:off x="2667144" y="7237342"/>
            <a:ext cx="17297400" cy="1723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a) 10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dương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. -29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là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số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nguyên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âm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nên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-29 &lt; 10;</a:t>
            </a: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b)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Vì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57 &gt; 1 </a:t>
            </a:r>
            <a:r>
              <a:rPr lang="en-US" sz="4000" dirty="0" err="1">
                <a:effectLst/>
                <a:latin typeface="+mj-lt"/>
                <a:ea typeface="Calibri" panose="020F0502020204030204" pitchFamily="34" charset="0"/>
              </a:rPr>
              <a:t>nên</a:t>
            </a:r>
            <a:r>
              <a:rPr lang="en-US" sz="4000" dirty="0">
                <a:effectLst/>
                <a:latin typeface="+mj-lt"/>
                <a:ea typeface="Calibri" panose="020F0502020204030204" pitchFamily="34" charset="0"/>
              </a:rPr>
              <a:t> -57 &lt; - 1.</a:t>
            </a:r>
          </a:p>
        </p:txBody>
      </p:sp>
    </p:spTree>
    <p:extLst>
      <p:ext uri="{BB962C8B-B14F-4D97-AF65-F5344CB8AC3E}">
        <p14:creationId xmlns:p14="http://schemas.microsoft.com/office/powerpoint/2010/main" val="3272285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/>
      <p:bldP spid="22" grpId="0"/>
      <p:bldP spid="12" grpId="0"/>
      <p:bldP spid="1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13">
            <a:extLst>
              <a:ext uri="{FF2B5EF4-FFF2-40B4-BE49-F238E27FC236}">
                <a16:creationId xmlns:a16="http://schemas.microsoft.com/office/drawing/2014/main" id="{1EE08892-CA7F-4FFB-B4C9-1160E338D48F}"/>
              </a:ext>
            </a:extLst>
          </p:cNvPr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C3B03B0-FA75-4998-98B9-E43203690F65}"/>
                  </a:ext>
                </a:extLst>
              </p:cNvPr>
              <p:cNvSpPr txBox="1"/>
              <p:nvPr/>
            </p:nvSpPr>
            <p:spPr>
              <a:xfrm>
                <a:off x="533400" y="-5443"/>
                <a:ext cx="17754600" cy="283770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b="1" dirty="0" err="1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Luyện</a:t>
                </a:r>
                <a:r>
                  <a:rPr lang="en-US" sz="44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sz="4400" b="1" dirty="0">
                    <a:solidFill>
                      <a:srgbClr val="00B050"/>
                    </a:solidFill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3</a:t>
                </a:r>
              </a:p>
              <a:p>
                <a:pPr marL="742950" marR="0" indent="-74295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AutoNum type="arabicPeriod"/>
                </a:pP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Sắp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xếp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sau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theo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tăng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dần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: 2; -4; 0; 5; -11; -3; 9.</a:t>
                </a:r>
              </a:p>
              <a:p>
                <a:pPr marL="742950" marR="0" indent="-742950"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  <a:buAutoNum type="arabicPeriod"/>
                </a:pP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Trong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tập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{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x</a:t>
                </a:r>
                <a14:m>
                  <m:oMath xmlns:m="http://schemas.openxmlformats.org/officeDocument/2006/math"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ℤ</m:t>
                    </m:r>
                  </m:oMath>
                </a14:m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| -5 &lt; x </a:t>
                </a:r>
                <a14:m>
                  <m:oMath xmlns:m="http://schemas.openxmlformats.org/officeDocument/2006/math">
                    <m:r>
                      <a:rPr lang="en-US" sz="44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2},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những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nào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4400" dirty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 -1</a:t>
                </a:r>
                <a:r>
                  <a:rPr lang="en-US" sz="4400" dirty="0" smtClean="0">
                    <a:effectLst/>
                    <a:ea typeface="Calibri" panose="020F0502020204030204" pitchFamily="34" charset="0"/>
                    <a:cs typeface="Arial" panose="020B0604020202020204" pitchFamily="34" charset="0"/>
                  </a:rPr>
                  <a:t>?</a:t>
                </a:r>
                <a:endParaRPr lang="en-US" sz="4400" dirty="0">
                  <a:effectLst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C3B03B0-FA75-4998-98B9-E43203690F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-5443"/>
                <a:ext cx="17754600" cy="2837700"/>
              </a:xfrm>
              <a:prstGeom prst="rect">
                <a:avLst/>
              </a:prstGeom>
              <a:blipFill>
                <a:blip r:embed="rId2"/>
                <a:stretch>
                  <a:fillRect l="-1408" t="-2361" b="-6438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B4C8A2D5-485A-4F69-B671-06C064156CAA}"/>
              </a:ext>
            </a:extLst>
          </p:cNvPr>
          <p:cNvSpPr txBox="1"/>
          <p:nvPr/>
        </p:nvSpPr>
        <p:spPr>
          <a:xfrm>
            <a:off x="7696200" y="2832257"/>
            <a:ext cx="2154767" cy="763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000" b="1" u="sng" dirty="0" err="1" smtClean="0">
                <a:solidFill>
                  <a:srgbClr val="FF0000"/>
                </a:solidFill>
              </a:rPr>
              <a:t>Giải</a:t>
            </a:r>
            <a:endParaRPr lang="en-US" sz="4000" b="1" u="sng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533400" y="4288457"/>
                <a:ext cx="15163800" cy="27630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b="1" dirty="0" smtClean="0">
                    <a:ea typeface="Calibri" panose="020F050202020403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4400" b="1" dirty="0">
                    <a:ea typeface="Calibri" panose="020F050202020403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Thứ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tự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tăng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dần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các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đó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: -11; -4; -3; 0; 2; 5; 9.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b="1" dirty="0">
                    <a:ea typeface="Calibri" panose="020F0502020204030204" pitchFamily="34" charset="0"/>
                    <a:cs typeface="Arial" panose="020B0604020202020204" pitchFamily="34" charset="0"/>
                  </a:rPr>
                  <a:t>2.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{ x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∈</m:t>
                    </m:r>
                  </m:oMath>
                </a14:m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ℤ</m:t>
                    </m:r>
                  </m:oMath>
                </a14:m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| -5 &lt; x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≤</m:t>
                    </m:r>
                  </m:oMath>
                </a14:m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2} = {-4; -3 ; -2; -1; 0; 1; 2}. </a:t>
                </a:r>
              </a:p>
              <a:p>
                <a:pPr algn="just">
                  <a:lnSpc>
                    <a:spcPct val="120000"/>
                  </a:lnSpc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Những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số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lớn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hơn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-1 </a:t>
                </a:r>
                <a:r>
                  <a:rPr lang="en-US" sz="4400" dirty="0" err="1">
                    <a:ea typeface="Calibri" panose="020F050202020403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4400" dirty="0">
                    <a:ea typeface="Calibri" panose="020F0502020204030204" pitchFamily="34" charset="0"/>
                    <a:cs typeface="Arial" panose="020B0604020202020204" pitchFamily="34" charset="0"/>
                  </a:rPr>
                  <a:t> 0; 1; 2.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4288457"/>
                <a:ext cx="15163800" cy="2763000"/>
              </a:xfrm>
              <a:prstGeom prst="rect">
                <a:avLst/>
              </a:prstGeom>
              <a:blipFill>
                <a:blip r:embed="rId3"/>
                <a:stretch>
                  <a:fillRect l="-1649" t="-2423" b="-9251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634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uild="allAtOnce"/>
      <p:bldP spid="24" grpId="0"/>
      <p:bldP spid="2" grpId="0" build="allAtOnce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>
            <a:extLst>
              <a:ext uri="{FF2B5EF4-FFF2-40B4-BE49-F238E27FC236}">
                <a16:creationId xmlns:a16="http://schemas.microsoft.com/office/drawing/2014/main" id="{CC1A4FBF-7321-4896-87CD-158A37D903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6002000" y="8903961"/>
            <a:ext cx="2286000" cy="138406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225C83B-48AA-4AC4-8FC5-6048844044C7}"/>
              </a:ext>
            </a:extLst>
          </p:cNvPr>
          <p:cNvSpPr txBox="1"/>
          <p:nvPr/>
        </p:nvSpPr>
        <p:spPr>
          <a:xfrm>
            <a:off x="2825749" y="78610"/>
            <a:ext cx="14122744" cy="260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 smtClean="0">
                <a:ea typeface="Calibri" panose="020F0502020204030204" pitchFamily="34" charset="0"/>
              </a:rPr>
              <a:t>Nhiệt</a:t>
            </a:r>
            <a:r>
              <a:rPr lang="en-US" sz="3200" dirty="0" smtClean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độ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trung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bình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vào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tháng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Giêng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của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ba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thành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phố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lớn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của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nước</a:t>
            </a:r>
            <a:r>
              <a:rPr lang="en-US" sz="3200" dirty="0">
                <a:ea typeface="Calibri" panose="020F0502020204030204" pitchFamily="34" charset="0"/>
              </a:rPr>
              <a:t> Nga </a:t>
            </a:r>
            <a:r>
              <a:rPr lang="en-US" sz="3200" dirty="0" err="1">
                <a:ea typeface="Calibri" panose="020F0502020204030204" pitchFamily="34" charset="0"/>
              </a:rPr>
              <a:t>được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ghi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lại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trong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bảng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bên</a:t>
            </a:r>
            <a:r>
              <a:rPr lang="en-US" sz="3200" dirty="0">
                <a:ea typeface="Calibri" panose="020F0502020204030204" pitchFamily="34" charset="0"/>
              </a:rPr>
              <a:t> (</a:t>
            </a:r>
            <a:r>
              <a:rPr lang="en-US" sz="3200" dirty="0" err="1">
                <a:ea typeface="Calibri" panose="020F0502020204030204" pitchFamily="34" charset="0"/>
              </a:rPr>
              <a:t>theo</a:t>
            </a:r>
            <a:r>
              <a:rPr lang="en-US" sz="3200" dirty="0">
                <a:ea typeface="Calibri" panose="020F0502020204030204" pitchFamily="34" charset="0"/>
              </a:rPr>
              <a:t> Wikipedia).</a:t>
            </a:r>
          </a:p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200" dirty="0" err="1">
                <a:ea typeface="Calibri" panose="020F0502020204030204" pitchFamily="34" charset="0"/>
              </a:rPr>
              <a:t>Hãy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sắp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xếp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ba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thành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phố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trên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theo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thứ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tự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giảm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dần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về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nhiệt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độ</a:t>
            </a:r>
            <a:r>
              <a:rPr lang="en-US" sz="3200" dirty="0">
                <a:ea typeface="Calibri" panose="020F0502020204030204" pitchFamily="34" charset="0"/>
              </a:rPr>
              <a:t>. Theo </a:t>
            </a:r>
            <a:r>
              <a:rPr lang="en-US" sz="3200" dirty="0" err="1">
                <a:ea typeface="Calibri" panose="020F0502020204030204" pitchFamily="34" charset="0"/>
              </a:rPr>
              <a:t>em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thời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tiết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của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nơi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nào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lạnh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hơn</a:t>
            </a:r>
            <a:r>
              <a:rPr lang="en-US" sz="3200" dirty="0">
                <a:ea typeface="Calibri" panose="020F0502020204030204" pitchFamily="34" charset="0"/>
              </a:rPr>
              <a:t> </a:t>
            </a:r>
            <a:r>
              <a:rPr lang="en-US" sz="3200" dirty="0" err="1">
                <a:ea typeface="Calibri" panose="020F0502020204030204" pitchFamily="34" charset="0"/>
              </a:rPr>
              <a:t>cả</a:t>
            </a:r>
            <a:r>
              <a:rPr lang="en-US" sz="3200" dirty="0" smtClean="0">
                <a:ea typeface="Calibri" panose="020F0502020204030204" pitchFamily="34" charset="0"/>
              </a:rPr>
              <a:t>?</a:t>
            </a:r>
            <a:endParaRPr lang="en-US" sz="3200" dirty="0">
              <a:ea typeface="Calibri" panose="020F050202020403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04E6FD0-E28B-400C-AAE2-A816C76B6FCB}"/>
              </a:ext>
            </a:extLst>
          </p:cNvPr>
          <p:cNvSpPr txBox="1"/>
          <p:nvPr/>
        </p:nvSpPr>
        <p:spPr>
          <a:xfrm>
            <a:off x="8772153" y="7023621"/>
            <a:ext cx="1371599" cy="628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3200" b="1" u="sng" dirty="0" err="1" smtClean="0">
                <a:solidFill>
                  <a:srgbClr val="FF0000"/>
                </a:solidFill>
              </a:rPr>
              <a:t>Giải</a:t>
            </a:r>
            <a:endParaRPr lang="en-US" sz="3200" b="1" u="sng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9643" y="7810500"/>
            <a:ext cx="16383000" cy="1532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dirty="0" err="1">
                <a:ea typeface="Calibri" panose="020F0502020204030204" pitchFamily="34" charset="0"/>
              </a:rPr>
              <a:t>Có</a:t>
            </a:r>
            <a:r>
              <a:rPr lang="en-US" sz="3600" dirty="0">
                <a:ea typeface="Calibri" panose="020F0502020204030204" pitchFamily="34" charset="0"/>
              </a:rPr>
              <a:t> -8 &gt; -9 &gt; -12 </a:t>
            </a:r>
            <a:r>
              <a:rPr lang="en-US" sz="3600" dirty="0" err="1">
                <a:ea typeface="Calibri" panose="020F0502020204030204" pitchFamily="34" charset="0"/>
              </a:rPr>
              <a:t>nên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thứ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tự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giảm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dần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về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nhiệt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độ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của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ba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ea typeface="Calibri" panose="020F0502020204030204" pitchFamily="34" charset="0"/>
              </a:rPr>
              <a:t>thành</a:t>
            </a:r>
            <a:r>
              <a:rPr lang="en-US" sz="3600" dirty="0" smtClean="0">
                <a:ea typeface="Calibri" panose="020F0502020204030204" pitchFamily="34" charset="0"/>
              </a:rPr>
              <a:t> </a:t>
            </a:r>
            <a:r>
              <a:rPr lang="en-US" sz="3600" dirty="0" err="1" smtClean="0">
                <a:ea typeface="Calibri" panose="020F0502020204030204" pitchFamily="34" charset="0"/>
              </a:rPr>
              <a:t>phố</a:t>
            </a:r>
            <a:r>
              <a:rPr lang="en-US" sz="3600" dirty="0" smtClean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trên</a:t>
            </a:r>
            <a:r>
              <a:rPr lang="en-US" sz="3600" dirty="0">
                <a:ea typeface="Calibri" panose="020F0502020204030204" pitchFamily="34" charset="0"/>
              </a:rPr>
              <a:t> </a:t>
            </a:r>
            <a:r>
              <a:rPr lang="en-US" sz="3600" dirty="0" err="1">
                <a:ea typeface="Calibri" panose="020F0502020204030204" pitchFamily="34" charset="0"/>
              </a:rPr>
              <a:t>là</a:t>
            </a:r>
            <a:r>
              <a:rPr lang="en-US" sz="3600" dirty="0">
                <a:ea typeface="Calibri" panose="020F0502020204030204" pitchFamily="34" charset="0"/>
              </a:rPr>
              <a:t>: Saint </a:t>
            </a:r>
            <a:r>
              <a:rPr lang="en-US" sz="3600" dirty="0" err="1">
                <a:ea typeface="Calibri" panose="020F0502020204030204" pitchFamily="34" charset="0"/>
              </a:rPr>
              <a:t>Peterburg</a:t>
            </a:r>
            <a:r>
              <a:rPr lang="en-US" sz="3600" dirty="0">
                <a:ea typeface="Calibri" panose="020F0502020204030204" pitchFamily="34" charset="0"/>
              </a:rPr>
              <a:t>; Moscow; Vladivostok.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661774"/>
              </p:ext>
            </p:extLst>
          </p:nvPr>
        </p:nvGraphicFramePr>
        <p:xfrm>
          <a:off x="2800348" y="3160957"/>
          <a:ext cx="13811251" cy="3704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08399">
                  <a:extLst>
                    <a:ext uri="{9D8B030D-6E8A-4147-A177-3AD203B41FA5}">
                      <a16:colId xmlns:a16="http://schemas.microsoft.com/office/drawing/2014/main" val="692949383"/>
                    </a:ext>
                  </a:extLst>
                </a:gridCol>
                <a:gridCol w="3502852">
                  <a:extLst>
                    <a:ext uri="{9D8B030D-6E8A-4147-A177-3AD203B41FA5}">
                      <a16:colId xmlns:a16="http://schemas.microsoft.com/office/drawing/2014/main" val="854198982"/>
                    </a:ext>
                  </a:extLst>
                </a:gridCol>
              </a:tblGrid>
              <a:tr h="92618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3200" dirty="0" err="1" smtClean="0"/>
                        <a:t>Thành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phố</a:t>
                      </a:r>
                      <a:endParaRPr lang="vi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3200" dirty="0" err="1" smtClean="0"/>
                        <a:t>Nhiệt</a:t>
                      </a:r>
                      <a:r>
                        <a:rPr lang="en-US" sz="3200" baseline="0" dirty="0" smtClean="0"/>
                        <a:t> </a:t>
                      </a:r>
                      <a:r>
                        <a:rPr lang="en-US" sz="3200" baseline="0" dirty="0" err="1" smtClean="0"/>
                        <a:t>độ</a:t>
                      </a:r>
                      <a:endParaRPr lang="vi-V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481138"/>
                  </a:ext>
                </a:extLst>
              </a:tr>
              <a:tr h="92618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3200" dirty="0" smtClean="0"/>
                        <a:t>Moscow (Ma-</a:t>
                      </a:r>
                      <a:r>
                        <a:rPr lang="en-US" sz="3200" dirty="0" err="1" smtClean="0"/>
                        <a:t>xco</a:t>
                      </a:r>
                      <a:r>
                        <a:rPr lang="en-US" sz="3200" dirty="0" smtClean="0"/>
                        <a:t>-</a:t>
                      </a:r>
                      <a:r>
                        <a:rPr lang="en-US" sz="3200" dirty="0" err="1" smtClean="0"/>
                        <a:t>va</a:t>
                      </a:r>
                      <a:r>
                        <a:rPr lang="en-US" sz="3200" dirty="0" smtClean="0"/>
                        <a:t>)</a:t>
                      </a:r>
                      <a:endParaRPr lang="vi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3200" dirty="0" smtClean="0"/>
                        <a:t>-9</a:t>
                      </a:r>
                      <a:r>
                        <a:rPr lang="en-US" sz="3200" baseline="30000" dirty="0" smtClean="0"/>
                        <a:t>o</a:t>
                      </a:r>
                      <a:r>
                        <a:rPr lang="en-US" sz="3200" baseline="0" dirty="0" smtClean="0"/>
                        <a:t>C</a:t>
                      </a:r>
                      <a:endParaRPr lang="vi-V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5992860"/>
                  </a:ext>
                </a:extLst>
              </a:tr>
              <a:tr h="92618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3200" dirty="0" smtClean="0"/>
                        <a:t>Saint </a:t>
                      </a:r>
                      <a:r>
                        <a:rPr lang="en-US" sz="3200" dirty="0" err="1" smtClean="0"/>
                        <a:t>Pterburg</a:t>
                      </a:r>
                      <a:r>
                        <a:rPr lang="en-US" sz="3200" dirty="0" smtClean="0"/>
                        <a:t> (</a:t>
                      </a:r>
                      <a:r>
                        <a:rPr lang="en-US" sz="3200" dirty="0" err="1" smtClean="0"/>
                        <a:t>Xanh</a:t>
                      </a:r>
                      <a:r>
                        <a:rPr lang="en-US" sz="3200" dirty="0" smtClean="0"/>
                        <a:t> </a:t>
                      </a:r>
                      <a:r>
                        <a:rPr lang="en-US" sz="3200" dirty="0" err="1" smtClean="0"/>
                        <a:t>Pê</a:t>
                      </a:r>
                      <a:r>
                        <a:rPr lang="en-US" sz="3200" baseline="0" dirty="0" smtClean="0"/>
                        <a:t> - </a:t>
                      </a:r>
                      <a:r>
                        <a:rPr lang="en-US" sz="3200" baseline="0" dirty="0" err="1" smtClean="0"/>
                        <a:t>téc</a:t>
                      </a:r>
                      <a:r>
                        <a:rPr lang="en-US" sz="3200" baseline="0" dirty="0" smtClean="0"/>
                        <a:t> - </a:t>
                      </a:r>
                      <a:r>
                        <a:rPr lang="en-US" sz="3200" baseline="0" dirty="0" err="1" smtClean="0"/>
                        <a:t>bua</a:t>
                      </a:r>
                      <a:r>
                        <a:rPr lang="en-US" sz="3200" baseline="0" dirty="0" smtClean="0"/>
                        <a:t>)</a:t>
                      </a:r>
                      <a:endParaRPr lang="vi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3200" dirty="0" smtClean="0"/>
                        <a:t>-8</a:t>
                      </a:r>
                      <a:r>
                        <a:rPr lang="en-US" sz="3200" baseline="30000" dirty="0" smtClean="0"/>
                        <a:t>o</a:t>
                      </a:r>
                      <a:r>
                        <a:rPr lang="en-US" sz="3200" baseline="0" dirty="0" smtClean="0"/>
                        <a:t>C</a:t>
                      </a:r>
                      <a:endParaRPr lang="vi-V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261939"/>
                  </a:ext>
                </a:extLst>
              </a:tr>
              <a:tr h="926185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3200" dirty="0" smtClean="0"/>
                        <a:t>Vladivostok</a:t>
                      </a:r>
                      <a:r>
                        <a:rPr lang="en-US" sz="3200" baseline="0" dirty="0" smtClean="0"/>
                        <a:t> ( </a:t>
                      </a:r>
                      <a:r>
                        <a:rPr lang="en-US" sz="3200" baseline="0" dirty="0" err="1" smtClean="0"/>
                        <a:t>Vơ</a:t>
                      </a:r>
                      <a:r>
                        <a:rPr lang="en-US" sz="3200" baseline="0" dirty="0" smtClean="0"/>
                        <a:t> –la-</a:t>
                      </a:r>
                      <a:r>
                        <a:rPr lang="en-US" sz="3200" baseline="0" dirty="0" err="1" smtClean="0"/>
                        <a:t>đi</a:t>
                      </a:r>
                      <a:r>
                        <a:rPr lang="en-US" sz="3200" baseline="0" dirty="0" smtClean="0"/>
                        <a:t>-</a:t>
                      </a:r>
                      <a:r>
                        <a:rPr lang="en-US" sz="3200" baseline="0" dirty="0" err="1" smtClean="0"/>
                        <a:t>vô-xtoc</a:t>
                      </a:r>
                      <a:r>
                        <a:rPr lang="en-US" sz="3200" baseline="0" dirty="0" smtClean="0"/>
                        <a:t>)</a:t>
                      </a:r>
                      <a:endParaRPr lang="vi-VN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US" sz="3200" dirty="0" smtClean="0"/>
                        <a:t>-12</a:t>
                      </a:r>
                      <a:r>
                        <a:rPr lang="en-US" sz="3200" baseline="30000" dirty="0" smtClean="0"/>
                        <a:t>o</a:t>
                      </a:r>
                      <a:r>
                        <a:rPr lang="en-US" sz="3200" baseline="0" dirty="0" smtClean="0"/>
                        <a:t>C</a:t>
                      </a:r>
                      <a:endParaRPr lang="vi-VN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5215993"/>
                  </a:ext>
                </a:extLst>
              </a:tr>
            </a:tbl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666391"/>
            <a:ext cx="2826415" cy="6960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 b="1" dirty="0" err="1">
                <a:solidFill>
                  <a:srgbClr val="FF0000"/>
                </a:solidFill>
                <a:ea typeface="Calibri" panose="020F0502020204030204" pitchFamily="34" charset="0"/>
              </a:rPr>
              <a:t>Vận</a:t>
            </a:r>
            <a:r>
              <a:rPr lang="en-US" sz="3600" b="1" dirty="0">
                <a:solidFill>
                  <a:srgbClr val="FF0000"/>
                </a:solidFill>
                <a:ea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a typeface="Calibri" panose="020F0502020204030204" pitchFamily="34" charset="0"/>
              </a:rPr>
              <a:t>dụng</a:t>
            </a:r>
            <a:r>
              <a:rPr lang="en-US" sz="3600" b="1" dirty="0">
                <a:solidFill>
                  <a:srgbClr val="FF0000"/>
                </a:solidFill>
                <a:ea typeface="Calibri" panose="020F0502020204030204" pitchFamily="34" charset="0"/>
              </a:rPr>
              <a:t> 2:</a:t>
            </a:r>
          </a:p>
        </p:txBody>
      </p:sp>
    </p:spTree>
    <p:extLst>
      <p:ext uri="{BB962C8B-B14F-4D97-AF65-F5344CB8AC3E}">
        <p14:creationId xmlns:p14="http://schemas.microsoft.com/office/powerpoint/2010/main" val="212210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uiExpand="1" build="allAtOnce"/>
      <p:bldP spid="18" grpId="0"/>
      <p:bldP spid="2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ACF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7245759"/>
            <a:chOff x="0" y="0"/>
            <a:chExt cx="8732589" cy="38984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32589" cy="3898454"/>
            </a:xfrm>
            <a:custGeom>
              <a:avLst/>
              <a:gdLst/>
              <a:ahLst/>
              <a:cxnLst/>
              <a:rect l="l" t="t" r="r" b="b"/>
              <a:pathLst>
                <a:path w="8732589" h="3898454">
                  <a:moveTo>
                    <a:pt x="8608130" y="3898453"/>
                  </a:moveTo>
                  <a:lnTo>
                    <a:pt x="124460" y="3898453"/>
                  </a:lnTo>
                  <a:cubicBezTo>
                    <a:pt x="55880" y="3898453"/>
                    <a:pt x="0" y="3842573"/>
                    <a:pt x="0" y="377399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8608130" y="0"/>
                  </a:lnTo>
                  <a:cubicBezTo>
                    <a:pt x="8676710" y="0"/>
                    <a:pt x="8732589" y="55880"/>
                    <a:pt x="8732589" y="124460"/>
                  </a:cubicBezTo>
                  <a:lnTo>
                    <a:pt x="8732589" y="3773993"/>
                  </a:lnTo>
                  <a:cubicBezTo>
                    <a:pt x="8732589" y="3842574"/>
                    <a:pt x="8676710" y="3898454"/>
                    <a:pt x="8608130" y="3898454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2817758" y="3377982"/>
            <a:ext cx="12652484" cy="1953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76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42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kumimoji="0" lang="en-US" sz="13425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TẬP</a:t>
            </a:r>
            <a:endParaRPr kumimoji="0" lang="en-US" sz="13425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0" y="9466902"/>
            <a:ext cx="18288000" cy="820098"/>
            <a:chOff x="0" y="0"/>
            <a:chExt cx="6555032" cy="29395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555032" cy="293951"/>
            </a:xfrm>
            <a:custGeom>
              <a:avLst/>
              <a:gdLst/>
              <a:ahLst/>
              <a:cxnLst/>
              <a:rect l="l" t="t" r="r" b="b"/>
              <a:pathLst>
                <a:path w="6555032" h="293951">
                  <a:moveTo>
                    <a:pt x="0" y="0"/>
                  </a:moveTo>
                  <a:lnTo>
                    <a:pt x="6555032" y="0"/>
                  </a:lnTo>
                  <a:lnTo>
                    <a:pt x="6555032" y="293951"/>
                  </a:lnTo>
                  <a:lnTo>
                    <a:pt x="0" y="293951"/>
                  </a:lnTo>
                  <a:close/>
                </a:path>
              </a:pathLst>
            </a:custGeom>
            <a:solidFill>
              <a:srgbClr val="1C4F59"/>
            </a:solidFill>
          </p:spPr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5867" y="-131515"/>
            <a:ext cx="3149468" cy="3243834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478000" y="5546974"/>
            <a:ext cx="3057724" cy="310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008654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A21D354-57B0-4BEC-9E82-B9A3D3A66814}"/>
              </a:ext>
            </a:extLst>
          </p:cNvPr>
          <p:cNvSpPr txBox="1">
            <a:spLocks/>
          </p:cNvSpPr>
          <p:nvPr/>
        </p:nvSpPr>
        <p:spPr>
          <a:xfrm>
            <a:off x="1143000" y="723900"/>
            <a:ext cx="1462193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B0F0"/>
                </a:solidFill>
                <a:latin typeface="+mn-lt"/>
              </a:rPr>
              <a:t>3.4. </a:t>
            </a:r>
            <a:r>
              <a:rPr lang="en-US" dirty="0" err="1">
                <a:latin typeface="+mn-lt"/>
              </a:rPr>
              <a:t>Hãy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biểu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diễn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các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số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sau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đây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trên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cùng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một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trục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số</a:t>
            </a:r>
            <a:r>
              <a:rPr lang="en-US" dirty="0">
                <a:latin typeface="+mn-lt"/>
              </a:rPr>
              <a:t>: </a:t>
            </a:r>
            <a:r>
              <a:rPr lang="en-US" b="1" dirty="0">
                <a:latin typeface="+mn-lt"/>
              </a:rPr>
              <a:t>3; -3; -5; 6; -4; 4. </a:t>
            </a:r>
          </a:p>
        </p:txBody>
      </p:sp>
      <p:sp>
        <p:nvSpPr>
          <p:cNvPr id="77" name="Line 71"/>
          <p:cNvSpPr>
            <a:spLocks noChangeShapeType="1"/>
          </p:cNvSpPr>
          <p:nvPr/>
        </p:nvSpPr>
        <p:spPr bwMode="auto">
          <a:xfrm>
            <a:off x="2871893" y="5774296"/>
            <a:ext cx="12893040" cy="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Line 72"/>
          <p:cNvSpPr>
            <a:spLocks noChangeShapeType="1"/>
          </p:cNvSpPr>
          <p:nvPr/>
        </p:nvSpPr>
        <p:spPr bwMode="auto">
          <a:xfrm>
            <a:off x="8242292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Line 73"/>
          <p:cNvSpPr>
            <a:spLocks noChangeShapeType="1"/>
          </p:cNvSpPr>
          <p:nvPr/>
        </p:nvSpPr>
        <p:spPr bwMode="auto">
          <a:xfrm>
            <a:off x="9217968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Line 74"/>
          <p:cNvSpPr>
            <a:spLocks noChangeShapeType="1"/>
          </p:cNvSpPr>
          <p:nvPr/>
        </p:nvSpPr>
        <p:spPr bwMode="auto">
          <a:xfrm>
            <a:off x="10193644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Line 75"/>
          <p:cNvSpPr>
            <a:spLocks noChangeShapeType="1"/>
          </p:cNvSpPr>
          <p:nvPr/>
        </p:nvSpPr>
        <p:spPr bwMode="auto">
          <a:xfrm>
            <a:off x="11169320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Line 76"/>
          <p:cNvSpPr>
            <a:spLocks noChangeShapeType="1"/>
          </p:cNvSpPr>
          <p:nvPr/>
        </p:nvSpPr>
        <p:spPr bwMode="auto">
          <a:xfrm>
            <a:off x="12144996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Line 77"/>
          <p:cNvSpPr>
            <a:spLocks noChangeShapeType="1"/>
          </p:cNvSpPr>
          <p:nvPr/>
        </p:nvSpPr>
        <p:spPr bwMode="auto">
          <a:xfrm>
            <a:off x="13120672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Line 78"/>
          <p:cNvSpPr>
            <a:spLocks noChangeShapeType="1"/>
          </p:cNvSpPr>
          <p:nvPr/>
        </p:nvSpPr>
        <p:spPr bwMode="auto">
          <a:xfrm>
            <a:off x="14096348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Line 79"/>
          <p:cNvSpPr>
            <a:spLocks noChangeShapeType="1"/>
          </p:cNvSpPr>
          <p:nvPr/>
        </p:nvSpPr>
        <p:spPr bwMode="auto">
          <a:xfrm>
            <a:off x="15072024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Line 100"/>
          <p:cNvSpPr>
            <a:spLocks noChangeShapeType="1"/>
          </p:cNvSpPr>
          <p:nvPr/>
        </p:nvSpPr>
        <p:spPr bwMode="auto">
          <a:xfrm>
            <a:off x="7266616" y="561975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Line 101"/>
          <p:cNvSpPr>
            <a:spLocks noChangeShapeType="1"/>
          </p:cNvSpPr>
          <p:nvPr/>
        </p:nvSpPr>
        <p:spPr bwMode="auto">
          <a:xfrm>
            <a:off x="6290938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Line 102"/>
          <p:cNvSpPr>
            <a:spLocks noChangeShapeType="1"/>
          </p:cNvSpPr>
          <p:nvPr/>
        </p:nvSpPr>
        <p:spPr bwMode="auto">
          <a:xfrm>
            <a:off x="5315262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Line 103"/>
          <p:cNvSpPr>
            <a:spLocks noChangeShapeType="1"/>
          </p:cNvSpPr>
          <p:nvPr/>
        </p:nvSpPr>
        <p:spPr bwMode="auto">
          <a:xfrm>
            <a:off x="4339586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Line 104"/>
          <p:cNvSpPr>
            <a:spLocks noChangeShapeType="1"/>
          </p:cNvSpPr>
          <p:nvPr/>
        </p:nvSpPr>
        <p:spPr bwMode="auto">
          <a:xfrm>
            <a:off x="3363910" y="5600700"/>
            <a:ext cx="0" cy="309093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sz="4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Box 132"/>
          <p:cNvSpPr txBox="1">
            <a:spLocks noChangeArrowheads="1"/>
          </p:cNvSpPr>
          <p:nvPr/>
        </p:nvSpPr>
        <p:spPr bwMode="auto">
          <a:xfrm>
            <a:off x="8432315" y="5928843"/>
            <a:ext cx="1533205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    </a:t>
            </a:r>
          </a:p>
        </p:txBody>
      </p:sp>
      <p:sp>
        <p:nvSpPr>
          <p:cNvPr id="14" name="Text Box 135"/>
          <p:cNvSpPr txBox="1">
            <a:spLocks noChangeArrowheads="1"/>
          </p:cNvSpPr>
          <p:nvPr/>
        </p:nvSpPr>
        <p:spPr bwMode="auto">
          <a:xfrm>
            <a:off x="11726849" y="5909793"/>
            <a:ext cx="696911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5" name="Text Box 136"/>
          <p:cNvSpPr txBox="1">
            <a:spLocks noChangeArrowheads="1"/>
          </p:cNvSpPr>
          <p:nvPr/>
        </p:nvSpPr>
        <p:spPr bwMode="auto">
          <a:xfrm>
            <a:off x="12702525" y="5909793"/>
            <a:ext cx="696911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7" name="Text Box 138"/>
          <p:cNvSpPr txBox="1">
            <a:spLocks noChangeArrowheads="1"/>
          </p:cNvSpPr>
          <p:nvPr/>
        </p:nvSpPr>
        <p:spPr bwMode="auto">
          <a:xfrm>
            <a:off x="14793259" y="5909793"/>
            <a:ext cx="696911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0" name="Text Box 141"/>
          <p:cNvSpPr txBox="1">
            <a:spLocks noChangeArrowheads="1"/>
          </p:cNvSpPr>
          <p:nvPr/>
        </p:nvSpPr>
        <p:spPr bwMode="auto">
          <a:xfrm>
            <a:off x="5733410" y="5909793"/>
            <a:ext cx="975676" cy="145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</a:p>
        </p:txBody>
      </p:sp>
      <p:sp>
        <p:nvSpPr>
          <p:cNvPr id="21" name="Text Box 142"/>
          <p:cNvSpPr txBox="1">
            <a:spLocks noChangeArrowheads="1"/>
          </p:cNvSpPr>
          <p:nvPr/>
        </p:nvSpPr>
        <p:spPr bwMode="auto">
          <a:xfrm>
            <a:off x="4688043" y="5928843"/>
            <a:ext cx="1115058" cy="775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-4</a:t>
            </a:r>
          </a:p>
        </p:txBody>
      </p:sp>
      <p:sp>
        <p:nvSpPr>
          <p:cNvPr id="22" name="Text Box 143"/>
          <p:cNvSpPr txBox="1">
            <a:spLocks noChangeArrowheads="1"/>
          </p:cNvSpPr>
          <p:nvPr/>
        </p:nvSpPr>
        <p:spPr bwMode="auto">
          <a:xfrm>
            <a:off x="3782058" y="5909793"/>
            <a:ext cx="975676" cy="1458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9933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-5</a:t>
            </a:r>
          </a:p>
        </p:txBody>
      </p:sp>
    </p:spTree>
    <p:extLst>
      <p:ext uri="{BB962C8B-B14F-4D97-AF65-F5344CB8AC3E}">
        <p14:creationId xmlns:p14="http://schemas.microsoft.com/office/powerpoint/2010/main" val="2095766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12" grpId="0"/>
      <p:bldP spid="14" grpId="0"/>
      <p:bldP spid="15" grpId="0"/>
      <p:bldP spid="17" grpId="0"/>
      <p:bldP spid="20" grpId="0"/>
      <p:bldP spid="21" grpId="0"/>
      <p:bldP spid="2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F07F41A-E9D8-48D5-887B-A244F4F27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406" y="3515259"/>
            <a:ext cx="12281694" cy="15038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1C59D320-2239-4481-BC1D-8F36FD7209A2}"/>
              </a:ext>
            </a:extLst>
          </p:cNvPr>
          <p:cNvSpPr txBox="1">
            <a:spLocks/>
          </p:cNvSpPr>
          <p:nvPr/>
        </p:nvSpPr>
        <p:spPr>
          <a:xfrm>
            <a:off x="0" y="876300"/>
            <a:ext cx="1767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30000"/>
              </a:lnSpc>
            </a:pPr>
            <a:r>
              <a:rPr lang="en-US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3.5.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Cho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A, B, C, 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dưới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biễu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diễn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2A021BC-221C-42E6-BB0B-8A072DDD418F}"/>
              </a:ext>
            </a:extLst>
          </p:cNvPr>
          <p:cNvSpPr txBox="1"/>
          <p:nvPr/>
        </p:nvSpPr>
        <p:spPr>
          <a:xfrm>
            <a:off x="539353" y="6515100"/>
            <a:ext cx="16941800" cy="8809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Cấc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điểm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A, B, C, D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và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lần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lượt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biểu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diễn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các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4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số</a:t>
            </a:r>
            <a:r>
              <a:rPr lang="fr-FR" sz="4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9 ; -5 ; 5 ; 0 ; -1.</a:t>
            </a:r>
            <a:endParaRPr lang="en-US" sz="44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4952819" y="8255182"/>
            <a:ext cx="3335181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562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0562A34E-CB7E-415C-9DA5-7CF67C70F962}"/>
              </a:ext>
            </a:extLst>
          </p:cNvPr>
          <p:cNvSpPr txBox="1">
            <a:spLocks/>
          </p:cNvSpPr>
          <p:nvPr/>
        </p:nvSpPr>
        <p:spPr>
          <a:xfrm>
            <a:off x="260555" y="495300"/>
            <a:ext cx="16579645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4800" b="1" dirty="0">
                <a:solidFill>
                  <a:srgbClr val="00B0F0"/>
                </a:solidFill>
                <a:latin typeface="+mn-lt"/>
              </a:rPr>
              <a:t>3.6. </a:t>
            </a:r>
            <a:r>
              <a:rPr lang="en-US" sz="4800" dirty="0" err="1">
                <a:latin typeface="+mn-lt"/>
              </a:rPr>
              <a:t>Hãy</a:t>
            </a:r>
            <a:r>
              <a:rPr lang="en-US" sz="4800" dirty="0">
                <a:latin typeface="+mn-lt"/>
              </a:rPr>
              <a:t> </a:t>
            </a:r>
            <a:r>
              <a:rPr lang="en-US" sz="4800" dirty="0" err="1">
                <a:latin typeface="+mn-lt"/>
              </a:rPr>
              <a:t>sắp</a:t>
            </a:r>
            <a:r>
              <a:rPr lang="en-US" sz="4800" dirty="0">
                <a:latin typeface="+mn-lt"/>
              </a:rPr>
              <a:t> </a:t>
            </a:r>
            <a:r>
              <a:rPr lang="en-US" sz="4800" dirty="0" err="1">
                <a:latin typeface="+mn-lt"/>
              </a:rPr>
              <a:t>xếp</a:t>
            </a:r>
            <a:r>
              <a:rPr lang="en-US" sz="4800" dirty="0">
                <a:latin typeface="+mn-lt"/>
              </a:rPr>
              <a:t> </a:t>
            </a:r>
            <a:r>
              <a:rPr lang="en-US" sz="4800" dirty="0" err="1">
                <a:latin typeface="+mn-lt"/>
              </a:rPr>
              <a:t>các</a:t>
            </a:r>
            <a:r>
              <a:rPr lang="en-US" sz="4800" dirty="0">
                <a:latin typeface="+mn-lt"/>
              </a:rPr>
              <a:t> </a:t>
            </a:r>
            <a:r>
              <a:rPr lang="en-US" sz="4800" dirty="0" err="1">
                <a:latin typeface="+mn-lt"/>
              </a:rPr>
              <a:t>số</a:t>
            </a:r>
            <a:r>
              <a:rPr lang="en-US" sz="4800" dirty="0">
                <a:latin typeface="+mn-lt"/>
              </a:rPr>
              <a:t> </a:t>
            </a:r>
            <a:r>
              <a:rPr lang="en-US" sz="4800" dirty="0" err="1">
                <a:latin typeface="+mn-lt"/>
              </a:rPr>
              <a:t>theo</a:t>
            </a:r>
            <a:r>
              <a:rPr lang="en-US" sz="4800" dirty="0">
                <a:latin typeface="+mn-lt"/>
              </a:rPr>
              <a:t> </a:t>
            </a:r>
            <a:r>
              <a:rPr lang="en-US" sz="4800" dirty="0" err="1">
                <a:latin typeface="+mn-lt"/>
              </a:rPr>
              <a:t>thứ</a:t>
            </a:r>
            <a:r>
              <a:rPr lang="en-US" sz="4800" dirty="0">
                <a:latin typeface="+mn-lt"/>
              </a:rPr>
              <a:t> </a:t>
            </a:r>
            <a:r>
              <a:rPr lang="en-US" sz="4800" dirty="0" err="1">
                <a:latin typeface="+mn-lt"/>
              </a:rPr>
              <a:t>tự</a:t>
            </a:r>
            <a:r>
              <a:rPr lang="en-US" sz="4800" dirty="0">
                <a:latin typeface="+mn-lt"/>
              </a:rPr>
              <a:t> </a:t>
            </a:r>
            <a:r>
              <a:rPr lang="en-US" sz="4800" dirty="0" err="1">
                <a:latin typeface="+mn-lt"/>
              </a:rPr>
              <a:t>tăng</a:t>
            </a:r>
            <a:r>
              <a:rPr lang="en-US" sz="4800" dirty="0">
                <a:latin typeface="+mn-lt"/>
              </a:rPr>
              <a:t> </a:t>
            </a:r>
            <a:r>
              <a:rPr lang="en-US" sz="4800" dirty="0" err="1">
                <a:latin typeface="+mn-lt"/>
              </a:rPr>
              <a:t>dần</a:t>
            </a:r>
            <a:r>
              <a:rPr lang="en-US" sz="4800" dirty="0">
                <a:latin typeface="+mn-lt"/>
              </a:rPr>
              <a:t>.</a:t>
            </a:r>
          </a:p>
          <a:p>
            <a:pPr>
              <a:lnSpc>
                <a:spcPct val="130000"/>
              </a:lnSpc>
            </a:pPr>
            <a:r>
              <a:rPr lang="en-US" sz="4800" dirty="0">
                <a:latin typeface="+mn-lt"/>
              </a:rPr>
              <a:t>-3; +4; 7; -7; 0; -1; +15; -8; 25.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4E437AD-1C07-453F-AEEF-9DC70180575B}"/>
              </a:ext>
            </a:extLst>
          </p:cNvPr>
          <p:cNvSpPr txBox="1"/>
          <p:nvPr/>
        </p:nvSpPr>
        <p:spPr>
          <a:xfrm>
            <a:off x="260555" y="5600700"/>
            <a:ext cx="17145000" cy="19150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err="1">
                <a:effectLst/>
                <a:ea typeface="Calibri" panose="020F0502020204030204" pitchFamily="34" charset="0"/>
              </a:rPr>
              <a:t>Các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ea typeface="Calibri" panose="020F0502020204030204" pitchFamily="34" charset="0"/>
              </a:rPr>
              <a:t>số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ea typeface="Calibri" panose="020F0502020204030204" pitchFamily="34" charset="0"/>
              </a:rPr>
              <a:t>được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ea typeface="Calibri" panose="020F0502020204030204" pitchFamily="34" charset="0"/>
              </a:rPr>
              <a:t>sắp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ea typeface="Calibri" panose="020F0502020204030204" pitchFamily="34" charset="0"/>
              </a:rPr>
              <a:t>xếp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ea typeface="Calibri" panose="020F0502020204030204" pitchFamily="34" charset="0"/>
              </a:rPr>
              <a:t>theo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ea typeface="Calibri" panose="020F0502020204030204" pitchFamily="34" charset="0"/>
              </a:rPr>
              <a:t>thứ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ea typeface="Calibri" panose="020F0502020204030204" pitchFamily="34" charset="0"/>
              </a:rPr>
              <a:t>tự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ea typeface="Calibri" panose="020F0502020204030204" pitchFamily="34" charset="0"/>
              </a:rPr>
              <a:t>tăng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ea typeface="Calibri" panose="020F0502020204030204" pitchFamily="34" charset="0"/>
              </a:rPr>
              <a:t>dần</a:t>
            </a:r>
            <a:r>
              <a:rPr lang="fr-FR" sz="4400" dirty="0">
                <a:effectLst/>
                <a:ea typeface="Calibri" panose="020F0502020204030204" pitchFamily="34" charset="0"/>
              </a:rPr>
              <a:t> </a:t>
            </a:r>
            <a:r>
              <a:rPr lang="fr-FR" sz="4400" dirty="0" smtClean="0">
                <a:effectLst/>
                <a:ea typeface="Calibri" panose="020F0502020204030204" pitchFamily="34" charset="0"/>
              </a:rPr>
              <a:t>là:</a:t>
            </a:r>
          </a:p>
          <a:p>
            <a:pPr marL="0" marR="0" algn="ctr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 smtClean="0">
                <a:effectLst/>
                <a:ea typeface="Calibri" panose="020F0502020204030204" pitchFamily="34" charset="0"/>
              </a:rPr>
              <a:t> </a:t>
            </a:r>
            <a:r>
              <a:rPr lang="fr-FR" sz="4400" dirty="0">
                <a:effectLst/>
                <a:ea typeface="Calibri" panose="020F0502020204030204" pitchFamily="34" charset="0"/>
              </a:rPr>
              <a:t>-8; -7 ;-3 ; -1 ; 0 ; 4 ; 7 ; 15 ; 25. </a:t>
            </a:r>
            <a:endParaRPr lang="en-US" sz="4400" dirty="0">
              <a:effectLst/>
              <a:ea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C86E09-DF40-4C00-9664-C9C0E99EE493}"/>
              </a:ext>
            </a:extLst>
          </p:cNvPr>
          <p:cNvSpPr txBox="1"/>
          <p:nvPr/>
        </p:nvSpPr>
        <p:spPr>
          <a:xfrm>
            <a:off x="7755671" y="2913626"/>
            <a:ext cx="2154767" cy="972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400" b="1" u="sng" dirty="0" err="1" smtClean="0">
                <a:solidFill>
                  <a:srgbClr val="FF0000"/>
                </a:solidFill>
              </a:rPr>
              <a:t>Giải</a:t>
            </a:r>
            <a:endParaRPr lang="en-US" sz="4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/>
      <p:bldP spid="9" grpId="0" build="allAtOnce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6451901"/>
            <a:ext cx="1127921" cy="385314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33600" y="2097101"/>
            <a:ext cx="1295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dirty="0" err="1" smtClean="0"/>
              <a:t>Nêu</a:t>
            </a:r>
            <a:r>
              <a:rPr lang="en-US" sz="4000" dirty="0" smtClean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đo</a:t>
            </a:r>
            <a:r>
              <a:rPr lang="en-US" sz="4000" dirty="0"/>
              <a:t> </a:t>
            </a:r>
            <a:r>
              <a:rPr lang="en-US" sz="4000" dirty="0" err="1"/>
              <a:t>nhiệt</a:t>
            </a:r>
            <a:r>
              <a:rPr lang="en-US" sz="4000" dirty="0"/>
              <a:t> </a:t>
            </a:r>
            <a:r>
              <a:rPr lang="en-US" sz="4000" dirty="0" err="1"/>
              <a:t>độ</a:t>
            </a:r>
            <a:r>
              <a:rPr lang="en-US" sz="4000" dirty="0"/>
              <a:t> </a:t>
            </a:r>
            <a:r>
              <a:rPr lang="en-US" sz="4000" dirty="0" err="1"/>
              <a:t>được</a:t>
            </a:r>
            <a:r>
              <a:rPr lang="en-US" sz="4000" dirty="0"/>
              <a:t> </a:t>
            </a:r>
            <a:r>
              <a:rPr lang="en-US" sz="4000" dirty="0" err="1"/>
              <a:t>chỉ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mỗi</a:t>
            </a:r>
            <a:r>
              <a:rPr lang="en-US" sz="4000" dirty="0"/>
              <a:t> </a:t>
            </a:r>
            <a:r>
              <a:rPr lang="en-US" sz="4000" dirty="0" err="1"/>
              <a:t>nhiệt</a:t>
            </a:r>
            <a:r>
              <a:rPr lang="en-US" sz="4000" dirty="0"/>
              <a:t> </a:t>
            </a:r>
            <a:r>
              <a:rPr lang="en-US" sz="4000" dirty="0" err="1" smtClean="0"/>
              <a:t>kế</a:t>
            </a:r>
            <a:r>
              <a:rPr lang="en-US" sz="4000" dirty="0" smtClean="0"/>
              <a:t> </a:t>
            </a:r>
            <a:r>
              <a:rPr lang="en-US" sz="4000" dirty="0" err="1" smtClean="0"/>
              <a:t>dưới</a:t>
            </a:r>
            <a:r>
              <a:rPr lang="en-US" sz="4000" dirty="0" smtClean="0"/>
              <a:t> </a:t>
            </a:r>
            <a:r>
              <a:rPr lang="en-US" sz="4000" dirty="0" err="1" smtClean="0"/>
              <a:t>đây</a:t>
            </a:r>
            <a:endParaRPr lang="vi-VN" sz="4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5966"/>
          <a:stretch/>
        </p:blipFill>
        <p:spPr>
          <a:xfrm>
            <a:off x="4800600" y="2956366"/>
            <a:ext cx="7620000" cy="67530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43400" y="9355447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7030A0"/>
                </a:solidFill>
              </a:rPr>
              <a:t>-1</a:t>
            </a:r>
            <a:r>
              <a:rPr lang="en-US" sz="4000" b="1" baseline="30000" dirty="0">
                <a:solidFill>
                  <a:srgbClr val="7030A0"/>
                </a:solidFill>
              </a:rPr>
              <a:t>o</a:t>
            </a:r>
            <a:r>
              <a:rPr lang="en-US" sz="4000" b="1" dirty="0">
                <a:solidFill>
                  <a:srgbClr val="7030A0"/>
                </a:solidFill>
              </a:rPr>
              <a:t>C</a:t>
            </a:r>
            <a:endParaRPr lang="vi-VN" sz="4000" b="1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48500" y="9355447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7030A0"/>
                </a:solidFill>
              </a:rPr>
              <a:t>-2</a:t>
            </a:r>
            <a:r>
              <a:rPr lang="en-US" sz="4000" b="1" baseline="30000" dirty="0">
                <a:solidFill>
                  <a:srgbClr val="7030A0"/>
                </a:solidFill>
              </a:rPr>
              <a:t>o</a:t>
            </a:r>
            <a:r>
              <a:rPr lang="en-US" sz="4000" b="1" dirty="0">
                <a:solidFill>
                  <a:srgbClr val="7030A0"/>
                </a:solidFill>
              </a:rPr>
              <a:t>C</a:t>
            </a:r>
            <a:endParaRPr lang="vi-VN" sz="4000" b="1" dirty="0">
              <a:solidFill>
                <a:srgbClr val="7030A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430407" y="9355447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7030A0"/>
                </a:solidFill>
              </a:rPr>
              <a:t>-3</a:t>
            </a:r>
            <a:r>
              <a:rPr lang="en-US" sz="4000" b="1" baseline="30000" dirty="0">
                <a:solidFill>
                  <a:srgbClr val="7030A0"/>
                </a:solidFill>
              </a:rPr>
              <a:t>o</a:t>
            </a:r>
            <a:r>
              <a:rPr lang="en-US" sz="4000" b="1" dirty="0">
                <a:solidFill>
                  <a:srgbClr val="7030A0"/>
                </a:solidFill>
              </a:rPr>
              <a:t>C</a:t>
            </a:r>
            <a:endParaRPr lang="vi-VN" sz="4000" b="1" dirty="0">
              <a:solidFill>
                <a:srgbClr val="7030A0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6172201" y="0"/>
            <a:ext cx="6172199" cy="1395674"/>
            <a:chOff x="582303" y="269442"/>
            <a:chExt cx="17172297" cy="2358789"/>
          </a:xfrm>
        </p:grpSpPr>
        <p:grpSp>
          <p:nvGrpSpPr>
            <p:cNvPr id="10" name="Group 2"/>
            <p:cNvGrpSpPr/>
            <p:nvPr/>
          </p:nvGrpSpPr>
          <p:grpSpPr>
            <a:xfrm>
              <a:off x="582303" y="269442"/>
              <a:ext cx="17172297" cy="2323150"/>
              <a:chOff x="0" y="0"/>
              <a:chExt cx="8406414" cy="1469151"/>
            </a:xfrm>
          </p:grpSpPr>
          <p:sp>
            <p:nvSpPr>
              <p:cNvPr id="14" name="Freeform 3"/>
              <p:cNvSpPr/>
              <p:nvPr/>
            </p:nvSpPr>
            <p:spPr>
              <a:xfrm>
                <a:off x="0" y="0"/>
                <a:ext cx="8406414" cy="1469151"/>
              </a:xfrm>
              <a:custGeom>
                <a:avLst/>
                <a:gdLst/>
                <a:ahLst/>
                <a:cxnLst/>
                <a:rect l="l" t="t" r="r" b="b"/>
                <a:pathLst>
                  <a:path w="8406414" h="1913890">
                    <a:moveTo>
                      <a:pt x="8281953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81954" y="0"/>
                    </a:lnTo>
                    <a:cubicBezTo>
                      <a:pt x="8350534" y="0"/>
                      <a:pt x="8406414" y="55880"/>
                      <a:pt x="8406414" y="124460"/>
                    </a:cubicBezTo>
                    <a:lnTo>
                      <a:pt x="8406414" y="1789430"/>
                    </a:lnTo>
                    <a:cubicBezTo>
                      <a:pt x="8406414" y="1858010"/>
                      <a:pt x="8350534" y="1913890"/>
                      <a:pt x="8281954" y="1913890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</p:spPr>
          </p:sp>
        </p:grpSp>
        <p:sp>
          <p:nvSpPr>
            <p:cNvPr id="12" name="Rectangle 11"/>
            <p:cNvSpPr/>
            <p:nvPr/>
          </p:nvSpPr>
          <p:spPr>
            <a:xfrm>
              <a:off x="3020343" y="305081"/>
              <a:ext cx="13663001" cy="23231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just">
                <a:lnSpc>
                  <a:spcPct val="130000"/>
                </a:lnSpc>
                <a:defRPr/>
              </a:pPr>
              <a:r>
                <a:rPr lang="en-US" sz="6000" b="1" dirty="0">
                  <a:solidFill>
                    <a:srgbClr val="FF0000"/>
                  </a:solidFill>
                  <a:cs typeface="Arial" panose="020B0604020202020204" pitchFamily="34" charset="0"/>
                </a:rPr>
                <a:t>VẬN DỤNG</a:t>
              </a:r>
              <a:endParaRPr lang="vi-VN" sz="6000" dirty="0">
                <a:solidFill>
                  <a:srgbClr val="FF0000"/>
                </a:solidFill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0501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5" grpId="0"/>
      <p:bldP spid="1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3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36459" y="6575796"/>
            <a:ext cx="4151541" cy="251356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D204A2-DC2D-46D6-ADB4-BA762C65926C}"/>
              </a:ext>
            </a:extLst>
          </p:cNvPr>
          <p:cNvSpPr txBox="1"/>
          <p:nvPr/>
        </p:nvSpPr>
        <p:spPr>
          <a:xfrm>
            <a:off x="332996" y="5271240"/>
            <a:ext cx="15621000" cy="83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a) </a:t>
            </a:r>
            <a:r>
              <a:rPr lang="fr-FR" sz="4400" dirty="0" smtClean="0">
                <a:effectLst/>
                <a:latin typeface="+mj-lt"/>
                <a:ea typeface="Calibri" panose="020F0502020204030204" pitchFamily="34" charset="0"/>
              </a:rPr>
              <a:t>b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)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Cá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voi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xanh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có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thể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lặn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sâu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2 500m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dưới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mực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nước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 </a:t>
            </a:r>
            <a:r>
              <a:rPr lang="fr-FR" sz="4400" dirty="0" err="1">
                <a:effectLst/>
                <a:latin typeface="+mj-lt"/>
                <a:ea typeface="Calibri" panose="020F0502020204030204" pitchFamily="34" charset="0"/>
              </a:rPr>
              <a:t>biển</a:t>
            </a:r>
            <a:r>
              <a:rPr lang="fr-FR" sz="4400" dirty="0">
                <a:effectLst/>
                <a:latin typeface="+mj-lt"/>
                <a:ea typeface="Calibri" panose="020F0502020204030204" pitchFamily="34" charset="0"/>
              </a:rPr>
              <a:t>.</a:t>
            </a:r>
            <a:endParaRPr lang="en-US" sz="4400" dirty="0">
              <a:effectLst/>
              <a:latin typeface="+mj-lt"/>
              <a:ea typeface="Calibri" panose="020F050202020403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E7B415B-A674-4F19-B315-93D55D59447A}"/>
              </a:ext>
            </a:extLst>
          </p:cNvPr>
          <p:cNvSpPr txBox="1">
            <a:spLocks/>
          </p:cNvSpPr>
          <p:nvPr/>
        </p:nvSpPr>
        <p:spPr>
          <a:xfrm>
            <a:off x="332996" y="-382937"/>
            <a:ext cx="17455471" cy="4840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en-US" b="1" dirty="0">
                <a:solidFill>
                  <a:srgbClr val="00B0F0"/>
                </a:solidFill>
              </a:rPr>
              <a:t>3.3</a:t>
            </a:r>
            <a:r>
              <a:rPr lang="en-US" dirty="0"/>
              <a:t>.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hiểu</a:t>
            </a:r>
            <a:r>
              <a:rPr lang="en-US" dirty="0"/>
              <a:t> ý </a:t>
            </a:r>
            <a:r>
              <a:rPr lang="en-US" dirty="0" err="1"/>
              <a:t>nghĩa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mỗi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như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nào</a:t>
            </a:r>
            <a:r>
              <a:rPr lang="en-US" dirty="0"/>
              <a:t> (</a:t>
            </a:r>
            <a:r>
              <a:rPr lang="en-US" dirty="0" err="1"/>
              <a:t>diễn</a:t>
            </a:r>
            <a:r>
              <a:rPr lang="en-US" dirty="0"/>
              <a:t> </a:t>
            </a:r>
            <a:r>
              <a:rPr lang="en-US" dirty="0" err="1"/>
              <a:t>tả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âm</a:t>
            </a:r>
            <a:r>
              <a:rPr lang="en-US" dirty="0"/>
              <a:t>):</a:t>
            </a:r>
          </a:p>
          <a:p>
            <a:pPr algn="l">
              <a:lnSpc>
                <a:spcPct val="120000"/>
              </a:lnSpc>
            </a:pPr>
            <a:r>
              <a:rPr lang="en-US" sz="3900" dirty="0" smtClean="0"/>
              <a:t>b</a:t>
            </a:r>
            <a:r>
              <a:rPr lang="en-US" sz="3900" dirty="0"/>
              <a:t>) </a:t>
            </a:r>
            <a:r>
              <a:rPr lang="en-US" sz="3900" dirty="0" err="1"/>
              <a:t>Cá</a:t>
            </a:r>
            <a:r>
              <a:rPr lang="en-US" sz="3900" dirty="0"/>
              <a:t> </a:t>
            </a:r>
            <a:r>
              <a:rPr lang="en-US" sz="3900" dirty="0" err="1"/>
              <a:t>voi</a:t>
            </a:r>
            <a:r>
              <a:rPr lang="en-US" sz="3900" dirty="0"/>
              <a:t> </a:t>
            </a:r>
            <a:r>
              <a:rPr lang="en-US" sz="3900" dirty="0" err="1"/>
              <a:t>xanh</a:t>
            </a:r>
            <a:r>
              <a:rPr lang="en-US" sz="3900" dirty="0"/>
              <a:t> </a:t>
            </a:r>
            <a:r>
              <a:rPr lang="en-US" sz="3900" dirty="0" err="1"/>
              <a:t>có</a:t>
            </a:r>
            <a:r>
              <a:rPr lang="en-US" sz="3900" dirty="0"/>
              <a:t> </a:t>
            </a:r>
            <a:r>
              <a:rPr lang="en-US" sz="3900" dirty="0" err="1"/>
              <a:t>thể</a:t>
            </a:r>
            <a:r>
              <a:rPr lang="en-US" sz="3900" dirty="0"/>
              <a:t> </a:t>
            </a:r>
            <a:r>
              <a:rPr lang="en-US" sz="3900" dirty="0" err="1"/>
              <a:t>lặn</a:t>
            </a:r>
            <a:r>
              <a:rPr lang="en-US" sz="3900" dirty="0"/>
              <a:t> </a:t>
            </a:r>
            <a:r>
              <a:rPr lang="en-US" sz="3900" dirty="0" err="1"/>
              <a:t>được</a:t>
            </a:r>
            <a:r>
              <a:rPr lang="en-US" sz="3900" dirty="0"/>
              <a:t> -2 500 m.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0E5E9D0-EF1C-4E82-A5B2-B53AC4A93671}"/>
              </a:ext>
            </a:extLst>
          </p:cNvPr>
          <p:cNvSpPr txBox="1"/>
          <p:nvPr/>
        </p:nvSpPr>
        <p:spPr>
          <a:xfrm>
            <a:off x="7543800" y="4195327"/>
            <a:ext cx="2154767" cy="8809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4400" b="1" u="sng" dirty="0">
                <a:solidFill>
                  <a:srgbClr val="FF0000"/>
                </a:solidFill>
              </a:rPr>
              <a:t>GIẢI</a:t>
            </a:r>
          </a:p>
        </p:txBody>
      </p:sp>
    </p:spTree>
    <p:extLst>
      <p:ext uri="{BB962C8B-B14F-4D97-AF65-F5344CB8AC3E}">
        <p14:creationId xmlns:p14="http://schemas.microsoft.com/office/powerpoint/2010/main" val="207047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849808" y="-69939"/>
            <a:ext cx="8343900" cy="13849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r>
              <a:rPr lang="en-US" sz="90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NỘI DUNG</a:t>
            </a:r>
          </a:p>
        </p:txBody>
      </p:sp>
      <p:sp>
        <p:nvSpPr>
          <p:cNvPr id="20" name="AutoShape 20"/>
          <p:cNvSpPr/>
          <p:nvPr/>
        </p:nvSpPr>
        <p:spPr>
          <a:xfrm>
            <a:off x="0" y="8918133"/>
            <a:ext cx="18288000" cy="1368867"/>
          </a:xfrm>
          <a:prstGeom prst="rect">
            <a:avLst/>
          </a:prstGeom>
          <a:solidFill>
            <a:srgbClr val="84653C"/>
          </a:solidFill>
        </p:spPr>
      </p:sp>
      <p:grpSp>
        <p:nvGrpSpPr>
          <p:cNvPr id="43" name="Group 6"/>
          <p:cNvGrpSpPr>
            <a:grpSpLocks/>
          </p:cNvGrpSpPr>
          <p:nvPr/>
        </p:nvGrpSpPr>
        <p:grpSpPr bwMode="auto">
          <a:xfrm flipV="1">
            <a:off x="4323238" y="2490527"/>
            <a:ext cx="1828800" cy="1645920"/>
            <a:chOff x="4763053" y="2429435"/>
            <a:chExt cx="2840865" cy="833718"/>
          </a:xfrm>
        </p:grpSpPr>
        <p:sp>
          <p:nvSpPr>
            <p:cNvPr id="44" name="Freeform 43"/>
            <p:cNvSpPr/>
            <p:nvPr/>
          </p:nvSpPr>
          <p:spPr bwMode="gray">
            <a:xfrm>
              <a:off x="4770794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75000"/>
                  </a:schemeClr>
                </a:gs>
                <a:gs pos="6900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Pie 44"/>
            <p:cNvSpPr/>
            <p:nvPr/>
          </p:nvSpPr>
          <p:spPr bwMode="gray">
            <a:xfrm>
              <a:off x="4763053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60"/>
          <p:cNvGrpSpPr>
            <a:grpSpLocks/>
          </p:cNvGrpSpPr>
          <p:nvPr/>
        </p:nvGrpSpPr>
        <p:grpSpPr bwMode="auto">
          <a:xfrm flipV="1">
            <a:off x="4289776" y="5449845"/>
            <a:ext cx="1828800" cy="1645920"/>
            <a:chOff x="4782670" y="2429435"/>
            <a:chExt cx="2840865" cy="833718"/>
          </a:xfrm>
        </p:grpSpPr>
        <p:sp>
          <p:nvSpPr>
            <p:cNvPr id="50" name="Freeform 49"/>
            <p:cNvSpPr/>
            <p:nvPr/>
          </p:nvSpPr>
          <p:spPr bwMode="gray">
            <a:xfrm>
              <a:off x="4790411" y="2429435"/>
              <a:ext cx="2833124" cy="768967"/>
            </a:xfrm>
            <a:custGeom>
              <a:avLst/>
              <a:gdLst>
                <a:gd name="connsiteX0" fmla="*/ 0 w 1205789"/>
                <a:gd name="connsiteY0" fmla="*/ 0 h 404774"/>
                <a:gd name="connsiteX1" fmla="*/ 1003402 w 1205789"/>
                <a:gd name="connsiteY1" fmla="*/ 0 h 404774"/>
                <a:gd name="connsiteX2" fmla="*/ 1205789 w 1205789"/>
                <a:gd name="connsiteY2" fmla="*/ 202387 h 404774"/>
                <a:gd name="connsiteX3" fmla="*/ 1003402 w 1205789"/>
                <a:gd name="connsiteY3" fmla="*/ 404774 h 404774"/>
                <a:gd name="connsiteX4" fmla="*/ 0 w 1205789"/>
                <a:gd name="connsiteY4" fmla="*/ 404774 h 404774"/>
                <a:gd name="connsiteX5" fmla="*/ 0 w 1205789"/>
                <a:gd name="connsiteY5" fmla="*/ 0 h 404774"/>
                <a:gd name="connsiteX0" fmla="*/ 7314 w 1213103"/>
                <a:gd name="connsiteY0" fmla="*/ 0 h 404774"/>
                <a:gd name="connsiteX1" fmla="*/ 1010716 w 1213103"/>
                <a:gd name="connsiteY1" fmla="*/ 0 h 404774"/>
                <a:gd name="connsiteX2" fmla="*/ 1213103 w 1213103"/>
                <a:gd name="connsiteY2" fmla="*/ 202387 h 404774"/>
                <a:gd name="connsiteX3" fmla="*/ 1010716 w 1213103"/>
                <a:gd name="connsiteY3" fmla="*/ 404774 h 404774"/>
                <a:gd name="connsiteX4" fmla="*/ 7314 w 1213103"/>
                <a:gd name="connsiteY4" fmla="*/ 404774 h 404774"/>
                <a:gd name="connsiteX5" fmla="*/ 0 w 1213103"/>
                <a:gd name="connsiteY5" fmla="*/ 131673 h 404774"/>
                <a:gd name="connsiteX6" fmla="*/ 7314 w 1213103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0 w 1295399"/>
                <a:gd name="connsiteY5" fmla="*/ 99974 h 404774"/>
                <a:gd name="connsiteX6" fmla="*/ 89610 w 1295399"/>
                <a:gd name="connsiteY6" fmla="*/ 0 h 404774"/>
                <a:gd name="connsiteX0" fmla="*/ 89610 w 1295399"/>
                <a:gd name="connsiteY0" fmla="*/ 0 h 404774"/>
                <a:gd name="connsiteX1" fmla="*/ 1093012 w 1295399"/>
                <a:gd name="connsiteY1" fmla="*/ 0 h 404774"/>
                <a:gd name="connsiteX2" fmla="*/ 1295399 w 1295399"/>
                <a:gd name="connsiteY2" fmla="*/ 202387 h 404774"/>
                <a:gd name="connsiteX3" fmla="*/ 1093012 w 1295399"/>
                <a:gd name="connsiteY3" fmla="*/ 404774 h 404774"/>
                <a:gd name="connsiteX4" fmla="*/ 89610 w 1295399"/>
                <a:gd name="connsiteY4" fmla="*/ 404774 h 404774"/>
                <a:gd name="connsiteX5" fmla="*/ 60350 w 1295399"/>
                <a:gd name="connsiteY5" fmla="*/ 299923 h 404774"/>
                <a:gd name="connsiteX6" fmla="*/ 0 w 1295399"/>
                <a:gd name="connsiteY6" fmla="*/ 99974 h 404774"/>
                <a:gd name="connsiteX7" fmla="*/ 89610 w 1295399"/>
                <a:gd name="connsiteY7" fmla="*/ 0 h 4047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104497 w 1310286"/>
                <a:gd name="connsiteY0" fmla="*/ 0 h 480974"/>
                <a:gd name="connsiteX1" fmla="*/ 1107899 w 1310286"/>
                <a:gd name="connsiteY1" fmla="*/ 0 h 480974"/>
                <a:gd name="connsiteX2" fmla="*/ 1310286 w 1310286"/>
                <a:gd name="connsiteY2" fmla="*/ 202387 h 480974"/>
                <a:gd name="connsiteX3" fmla="*/ 1107899 w 1310286"/>
                <a:gd name="connsiteY3" fmla="*/ 404774 h 480974"/>
                <a:gd name="connsiteX4" fmla="*/ 104497 w 1310286"/>
                <a:gd name="connsiteY4" fmla="*/ 404774 h 480974"/>
                <a:gd name="connsiteX5" fmla="*/ 14887 w 1310286"/>
                <a:gd name="connsiteY5" fmla="*/ 480974 h 480974"/>
                <a:gd name="connsiteX6" fmla="*/ 14887 w 1310286"/>
                <a:gd name="connsiteY6" fmla="*/ 99974 h 480974"/>
                <a:gd name="connsiteX7" fmla="*/ 104497 w 1310286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0 h 480974"/>
                <a:gd name="connsiteX1" fmla="*/ 1093012 w 1295399"/>
                <a:gd name="connsiteY1" fmla="*/ 0 h 480974"/>
                <a:gd name="connsiteX2" fmla="*/ 1295399 w 1295399"/>
                <a:gd name="connsiteY2" fmla="*/ 202387 h 480974"/>
                <a:gd name="connsiteX3" fmla="*/ 1093012 w 1295399"/>
                <a:gd name="connsiteY3" fmla="*/ 404774 h 480974"/>
                <a:gd name="connsiteX4" fmla="*/ 89610 w 1295399"/>
                <a:gd name="connsiteY4" fmla="*/ 404774 h 480974"/>
                <a:gd name="connsiteX5" fmla="*/ 0 w 1295399"/>
                <a:gd name="connsiteY5" fmla="*/ 480974 h 480974"/>
                <a:gd name="connsiteX6" fmla="*/ 0 w 1295399"/>
                <a:gd name="connsiteY6" fmla="*/ 99974 h 480974"/>
                <a:gd name="connsiteX7" fmla="*/ 89610 w 1295399"/>
                <a:gd name="connsiteY7" fmla="*/ 0 h 480974"/>
                <a:gd name="connsiteX0" fmla="*/ 89610 w 1295399"/>
                <a:gd name="connsiteY0" fmla="*/ 2367 h 483341"/>
                <a:gd name="connsiteX1" fmla="*/ 1093012 w 1295399"/>
                <a:gd name="connsiteY1" fmla="*/ 2367 h 483341"/>
                <a:gd name="connsiteX2" fmla="*/ 1295399 w 1295399"/>
                <a:gd name="connsiteY2" fmla="*/ 204754 h 483341"/>
                <a:gd name="connsiteX3" fmla="*/ 1093012 w 1295399"/>
                <a:gd name="connsiteY3" fmla="*/ 407141 h 483341"/>
                <a:gd name="connsiteX4" fmla="*/ 89610 w 1295399"/>
                <a:gd name="connsiteY4" fmla="*/ 407141 h 483341"/>
                <a:gd name="connsiteX5" fmla="*/ 0 w 1295399"/>
                <a:gd name="connsiteY5" fmla="*/ 483341 h 483341"/>
                <a:gd name="connsiteX6" fmla="*/ 0 w 1295399"/>
                <a:gd name="connsiteY6" fmla="*/ 102341 h 483341"/>
                <a:gd name="connsiteX7" fmla="*/ 89610 w 1295399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03929 w 1309718"/>
                <a:gd name="connsiteY0" fmla="*/ 2367 h 483341"/>
                <a:gd name="connsiteX1" fmla="*/ 1107331 w 1309718"/>
                <a:gd name="connsiteY1" fmla="*/ 2367 h 483341"/>
                <a:gd name="connsiteX2" fmla="*/ 1309718 w 1309718"/>
                <a:gd name="connsiteY2" fmla="*/ 204754 h 483341"/>
                <a:gd name="connsiteX3" fmla="*/ 1107331 w 1309718"/>
                <a:gd name="connsiteY3" fmla="*/ 407141 h 483341"/>
                <a:gd name="connsiteX4" fmla="*/ 103929 w 1309718"/>
                <a:gd name="connsiteY4" fmla="*/ 407141 h 483341"/>
                <a:gd name="connsiteX5" fmla="*/ 14319 w 1309718"/>
                <a:gd name="connsiteY5" fmla="*/ 483341 h 483341"/>
                <a:gd name="connsiteX6" fmla="*/ 14319 w 1309718"/>
                <a:gd name="connsiteY6" fmla="*/ 102341 h 483341"/>
                <a:gd name="connsiteX7" fmla="*/ 103929 w 1309718"/>
                <a:gd name="connsiteY7" fmla="*/ 2367 h 483341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03929 w 1309718"/>
                <a:gd name="connsiteY4" fmla="*/ 404774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140419 w 1309718"/>
                <a:gd name="connsiteY0" fmla="*/ 2549 h 480974"/>
                <a:gd name="connsiteX1" fmla="*/ 1107331 w 1309718"/>
                <a:gd name="connsiteY1" fmla="*/ 0 h 480974"/>
                <a:gd name="connsiteX2" fmla="*/ 1309718 w 1309718"/>
                <a:gd name="connsiteY2" fmla="*/ 202387 h 480974"/>
                <a:gd name="connsiteX3" fmla="*/ 1107331 w 1309718"/>
                <a:gd name="connsiteY3" fmla="*/ 404774 h 480974"/>
                <a:gd name="connsiteX4" fmla="*/ 137051 w 1309718"/>
                <a:gd name="connsiteY4" fmla="*/ 410439 h 480974"/>
                <a:gd name="connsiteX5" fmla="*/ 14319 w 1309718"/>
                <a:gd name="connsiteY5" fmla="*/ 480974 h 480974"/>
                <a:gd name="connsiteX6" fmla="*/ 14319 w 1309718"/>
                <a:gd name="connsiteY6" fmla="*/ 99974 h 480974"/>
                <a:gd name="connsiteX7" fmla="*/ 140419 w 1309718"/>
                <a:gd name="connsiteY7" fmla="*/ 2549 h 480974"/>
                <a:gd name="connsiteX0" fmla="*/ 94046 w 1309718"/>
                <a:gd name="connsiteY0" fmla="*/ 2367 h 483679"/>
                <a:gd name="connsiteX1" fmla="*/ 1107331 w 1309718"/>
                <a:gd name="connsiteY1" fmla="*/ 2705 h 483679"/>
                <a:gd name="connsiteX2" fmla="*/ 1309718 w 1309718"/>
                <a:gd name="connsiteY2" fmla="*/ 205092 h 483679"/>
                <a:gd name="connsiteX3" fmla="*/ 1107331 w 1309718"/>
                <a:gd name="connsiteY3" fmla="*/ 407479 h 483679"/>
                <a:gd name="connsiteX4" fmla="*/ 137051 w 1309718"/>
                <a:gd name="connsiteY4" fmla="*/ 413144 h 483679"/>
                <a:gd name="connsiteX5" fmla="*/ 14319 w 1309718"/>
                <a:gd name="connsiteY5" fmla="*/ 483679 h 483679"/>
                <a:gd name="connsiteX6" fmla="*/ 14319 w 1309718"/>
                <a:gd name="connsiteY6" fmla="*/ 102679 h 483679"/>
                <a:gd name="connsiteX7" fmla="*/ 94046 w 1309718"/>
                <a:gd name="connsiteY7" fmla="*/ 2367 h 483679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11030 h 492342"/>
                <a:gd name="connsiteX1" fmla="*/ 1107331 w 1309718"/>
                <a:gd name="connsiteY1" fmla="*/ 11368 h 492342"/>
                <a:gd name="connsiteX2" fmla="*/ 1309718 w 1309718"/>
                <a:gd name="connsiteY2" fmla="*/ 213755 h 492342"/>
                <a:gd name="connsiteX3" fmla="*/ 1107331 w 1309718"/>
                <a:gd name="connsiteY3" fmla="*/ 416142 h 492342"/>
                <a:gd name="connsiteX4" fmla="*/ 137051 w 1309718"/>
                <a:gd name="connsiteY4" fmla="*/ 421807 h 492342"/>
                <a:gd name="connsiteX5" fmla="*/ 14319 w 1309718"/>
                <a:gd name="connsiteY5" fmla="*/ 492342 h 492342"/>
                <a:gd name="connsiteX6" fmla="*/ 14319 w 1309718"/>
                <a:gd name="connsiteY6" fmla="*/ 111342 h 492342"/>
                <a:gd name="connsiteX7" fmla="*/ 94046 w 1309718"/>
                <a:gd name="connsiteY7" fmla="*/ 11030 h 49234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94046 w 1309718"/>
                <a:gd name="connsiteY0" fmla="*/ 0 h 481312"/>
                <a:gd name="connsiteX1" fmla="*/ 1107331 w 1309718"/>
                <a:gd name="connsiteY1" fmla="*/ 338 h 481312"/>
                <a:gd name="connsiteX2" fmla="*/ 1309718 w 1309718"/>
                <a:gd name="connsiteY2" fmla="*/ 202725 h 481312"/>
                <a:gd name="connsiteX3" fmla="*/ 1107331 w 1309718"/>
                <a:gd name="connsiteY3" fmla="*/ 405112 h 481312"/>
                <a:gd name="connsiteX4" fmla="*/ 137051 w 1309718"/>
                <a:gd name="connsiteY4" fmla="*/ 410777 h 481312"/>
                <a:gd name="connsiteX5" fmla="*/ 14319 w 1309718"/>
                <a:gd name="connsiteY5" fmla="*/ 481312 h 481312"/>
                <a:gd name="connsiteX6" fmla="*/ 14319 w 1309718"/>
                <a:gd name="connsiteY6" fmla="*/ 100312 h 481312"/>
                <a:gd name="connsiteX7" fmla="*/ 94046 w 1309718"/>
                <a:gd name="connsiteY7" fmla="*/ 0 h 481312"/>
                <a:gd name="connsiteX0" fmla="*/ 81513 w 1297185"/>
                <a:gd name="connsiteY0" fmla="*/ 0 h 481312"/>
                <a:gd name="connsiteX1" fmla="*/ 1094798 w 1297185"/>
                <a:gd name="connsiteY1" fmla="*/ 338 h 481312"/>
                <a:gd name="connsiteX2" fmla="*/ 1297185 w 1297185"/>
                <a:gd name="connsiteY2" fmla="*/ 202725 h 481312"/>
                <a:gd name="connsiteX3" fmla="*/ 1094798 w 1297185"/>
                <a:gd name="connsiteY3" fmla="*/ 405112 h 481312"/>
                <a:gd name="connsiteX4" fmla="*/ 124518 w 1297185"/>
                <a:gd name="connsiteY4" fmla="*/ 410777 h 481312"/>
                <a:gd name="connsiteX5" fmla="*/ 1786 w 1297185"/>
                <a:gd name="connsiteY5" fmla="*/ 481312 h 481312"/>
                <a:gd name="connsiteX6" fmla="*/ 1786 w 1297185"/>
                <a:gd name="connsiteY6" fmla="*/ 100312 h 481312"/>
                <a:gd name="connsiteX7" fmla="*/ 81513 w 1297185"/>
                <a:gd name="connsiteY7" fmla="*/ 0 h 481312"/>
                <a:gd name="connsiteX0" fmla="*/ 79727 w 1295399"/>
                <a:gd name="connsiteY0" fmla="*/ 0 h 481312"/>
                <a:gd name="connsiteX1" fmla="*/ 1093012 w 1295399"/>
                <a:gd name="connsiteY1" fmla="*/ 338 h 481312"/>
                <a:gd name="connsiteX2" fmla="*/ 1295399 w 1295399"/>
                <a:gd name="connsiteY2" fmla="*/ 202725 h 481312"/>
                <a:gd name="connsiteX3" fmla="*/ 1093012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302292"/>
                <a:gd name="connsiteY0" fmla="*/ 0 h 481312"/>
                <a:gd name="connsiteX1" fmla="*/ 1134372 w 1302292"/>
                <a:gd name="connsiteY1" fmla="*/ 1301 h 481312"/>
                <a:gd name="connsiteX2" fmla="*/ 1295399 w 1302292"/>
                <a:gd name="connsiteY2" fmla="*/ 202725 h 481312"/>
                <a:gd name="connsiteX3" fmla="*/ 1093012 w 1302292"/>
                <a:gd name="connsiteY3" fmla="*/ 405112 h 481312"/>
                <a:gd name="connsiteX4" fmla="*/ 122732 w 1302292"/>
                <a:gd name="connsiteY4" fmla="*/ 410777 h 481312"/>
                <a:gd name="connsiteX5" fmla="*/ 0 w 1302292"/>
                <a:gd name="connsiteY5" fmla="*/ 481312 h 481312"/>
                <a:gd name="connsiteX6" fmla="*/ 0 w 1302292"/>
                <a:gd name="connsiteY6" fmla="*/ 100312 h 481312"/>
                <a:gd name="connsiteX7" fmla="*/ 79727 w 1302292"/>
                <a:gd name="connsiteY7" fmla="*/ 0 h 481312"/>
                <a:gd name="connsiteX0" fmla="*/ 79727 w 1295608"/>
                <a:gd name="connsiteY0" fmla="*/ 0 h 481312"/>
                <a:gd name="connsiteX1" fmla="*/ 1134372 w 1295608"/>
                <a:gd name="connsiteY1" fmla="*/ 1301 h 481312"/>
                <a:gd name="connsiteX2" fmla="*/ 1295399 w 1295608"/>
                <a:gd name="connsiteY2" fmla="*/ 202725 h 481312"/>
                <a:gd name="connsiteX3" fmla="*/ 1133118 w 1295608"/>
                <a:gd name="connsiteY3" fmla="*/ 405112 h 481312"/>
                <a:gd name="connsiteX4" fmla="*/ 122732 w 1295608"/>
                <a:gd name="connsiteY4" fmla="*/ 410777 h 481312"/>
                <a:gd name="connsiteX5" fmla="*/ 0 w 1295608"/>
                <a:gd name="connsiteY5" fmla="*/ 481312 h 481312"/>
                <a:gd name="connsiteX6" fmla="*/ 0 w 1295608"/>
                <a:gd name="connsiteY6" fmla="*/ 100312 h 481312"/>
                <a:gd name="connsiteX7" fmla="*/ 79727 w 1295608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33118 w 1295399"/>
                <a:gd name="connsiteY3" fmla="*/ 405112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34372 w 1295399"/>
                <a:gd name="connsiteY1" fmla="*/ 1301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  <a:gd name="connsiteX0" fmla="*/ 79727 w 1295399"/>
                <a:gd name="connsiteY0" fmla="*/ 0 h 481312"/>
                <a:gd name="connsiteX1" fmla="*/ 1156305 w 1295399"/>
                <a:gd name="connsiteY1" fmla="*/ 6114 h 481312"/>
                <a:gd name="connsiteX2" fmla="*/ 1295399 w 1295399"/>
                <a:gd name="connsiteY2" fmla="*/ 202725 h 481312"/>
                <a:gd name="connsiteX3" fmla="*/ 1165078 w 1295399"/>
                <a:gd name="connsiteY3" fmla="*/ 406074 h 481312"/>
                <a:gd name="connsiteX4" fmla="*/ 122732 w 1295399"/>
                <a:gd name="connsiteY4" fmla="*/ 410777 h 481312"/>
                <a:gd name="connsiteX5" fmla="*/ 0 w 1295399"/>
                <a:gd name="connsiteY5" fmla="*/ 481312 h 481312"/>
                <a:gd name="connsiteX6" fmla="*/ 0 w 1295399"/>
                <a:gd name="connsiteY6" fmla="*/ 100312 h 481312"/>
                <a:gd name="connsiteX7" fmla="*/ 79727 w 1295399"/>
                <a:gd name="connsiteY7" fmla="*/ 0 h 481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95399" h="481312">
                  <a:moveTo>
                    <a:pt x="79727" y="0"/>
                  </a:moveTo>
                  <a:lnTo>
                    <a:pt x="1156305" y="6114"/>
                  </a:lnTo>
                  <a:lnTo>
                    <a:pt x="1295399" y="202725"/>
                  </a:lnTo>
                  <a:lnTo>
                    <a:pt x="1165078" y="406074"/>
                  </a:lnTo>
                  <a:lnTo>
                    <a:pt x="122732" y="410777"/>
                  </a:lnTo>
                  <a:cubicBezTo>
                    <a:pt x="78235" y="412895"/>
                    <a:pt x="11453" y="402374"/>
                    <a:pt x="0" y="481312"/>
                  </a:cubicBezTo>
                  <a:lnTo>
                    <a:pt x="0" y="100312"/>
                  </a:lnTo>
                  <a:cubicBezTo>
                    <a:pt x="721" y="14824"/>
                    <a:pt x="31644" y="5334"/>
                    <a:pt x="79727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69000">
                  <a:schemeClr val="accent1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/>
            </a:scene3d>
            <a:sp3d prstMaterial="plastic">
              <a:bevelT w="57150" h="57150"/>
            </a:sp3d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Pie 50"/>
            <p:cNvSpPr/>
            <p:nvPr/>
          </p:nvSpPr>
          <p:spPr bwMode="gray">
            <a:xfrm>
              <a:off x="4782670" y="3083859"/>
              <a:ext cx="304685" cy="179294"/>
            </a:xfrm>
            <a:prstGeom prst="pie">
              <a:avLst>
                <a:gd name="adj1" fmla="val 5429925"/>
                <a:gd name="adj2" fmla="val 1620000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8" name="Rectangle 79"/>
          <p:cNvSpPr>
            <a:spLocks noChangeArrowheads="1"/>
          </p:cNvSpPr>
          <p:nvPr/>
        </p:nvSpPr>
        <p:spPr bwMode="auto">
          <a:xfrm>
            <a:off x="6424273" y="3054235"/>
            <a:ext cx="928885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 QUEN VỚI SỐ NGUYÊN ÂM</a:t>
            </a:r>
            <a:endParaRPr lang="en-US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Rectangle 79"/>
          <p:cNvSpPr>
            <a:spLocks noChangeArrowheads="1"/>
          </p:cNvSpPr>
          <p:nvPr/>
        </p:nvSpPr>
        <p:spPr bwMode="auto">
          <a:xfrm>
            <a:off x="5986090" y="6051408"/>
            <a:ext cx="104394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 TỰ TRONG TẬP SỐ NGUYÊN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35092" y="3115791"/>
            <a:ext cx="1017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1</a:t>
            </a:r>
            <a:endParaRPr lang="vi-VN" sz="4400" b="1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635092" y="6059314"/>
            <a:ext cx="10175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</a:rPr>
              <a:t>2</a:t>
            </a:r>
            <a:endParaRPr lang="vi-VN" sz="4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6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167" y="77474"/>
            <a:ext cx="2002950" cy="200295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59" y="2674506"/>
            <a:ext cx="690872" cy="5604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363" y="5479257"/>
            <a:ext cx="728012" cy="2065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67" y="4215992"/>
            <a:ext cx="2604506" cy="19025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3802883" y="5076125"/>
            <a:ext cx="779834" cy="584876"/>
          </a:xfrm>
          <a:prstGeom prst="rect">
            <a:avLst/>
          </a:prstGeom>
        </p:spPr>
      </p:pic>
      <p:sp>
        <p:nvSpPr>
          <p:cNvPr id="2" name="Rectangular Callout 1"/>
          <p:cNvSpPr/>
          <p:nvPr/>
        </p:nvSpPr>
        <p:spPr>
          <a:xfrm>
            <a:off x="7430966" y="5685856"/>
            <a:ext cx="8713481" cy="2791739"/>
          </a:xfrm>
          <a:prstGeom prst="wedgeRectCallout">
            <a:avLst>
              <a:gd name="adj1" fmla="val -71619"/>
              <a:gd name="adj2" fmla="val -48531"/>
            </a:avLst>
          </a:prstGeom>
          <a:solidFill>
            <a:schemeClr val="bg1">
              <a:alpha val="75000"/>
            </a:schemeClr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khế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cục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may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túi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gang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en-US" sz="4200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7" name="Rectangular Callout 36"/>
          <p:cNvSpPr/>
          <p:nvPr/>
        </p:nvSpPr>
        <p:spPr>
          <a:xfrm>
            <a:off x="9469982" y="77474"/>
            <a:ext cx="8673870" cy="3194435"/>
          </a:xfrm>
          <a:prstGeom prst="wedgeRectCallout">
            <a:avLst>
              <a:gd name="adj1" fmla="val -101261"/>
              <a:gd name="adj2" fmla="val 57470"/>
            </a:avLst>
          </a:prstGeom>
          <a:solidFill>
            <a:srgbClr val="FF0066"/>
          </a:solidFill>
          <a:ln w="127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20000"/>
              </a:lnSpc>
              <a:defRPr/>
            </a:pP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Xưa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diễm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khế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ngon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ngọt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bây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ta.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khế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42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00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ra.</a:t>
            </a:r>
            <a:endParaRPr lang="en-US" sz="4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925" y="1592862"/>
            <a:ext cx="1276350" cy="1276350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375" y="1393065"/>
            <a:ext cx="1276350" cy="127635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345" y="1190132"/>
            <a:ext cx="1276350" cy="127635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16" y="3717450"/>
            <a:ext cx="1276350" cy="127635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980" y="4423551"/>
            <a:ext cx="1276350" cy="12763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209" y="7485878"/>
            <a:ext cx="1095375" cy="153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66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0" presetClass="entr" presetSubtype="0" decel="100000" fill="hold" grpId="0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yen can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167" y="77474"/>
            <a:ext cx="2002950" cy="20029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209" y="7485878"/>
            <a:ext cx="1095375" cy="15303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59" y="2674506"/>
            <a:ext cx="690872" cy="5604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925" y="1592862"/>
            <a:ext cx="1276350" cy="127635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9375" y="1393065"/>
            <a:ext cx="1276350" cy="12763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2345" y="1190132"/>
            <a:ext cx="1276350" cy="12763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616" y="3717450"/>
            <a:ext cx="1276350" cy="127635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980" y="4423551"/>
            <a:ext cx="1276350" cy="127635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363" y="5479257"/>
            <a:ext cx="728012" cy="2065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467" y="4215992"/>
            <a:ext cx="2604506" cy="190258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10559">
            <a:off x="3802883" y="5076125"/>
            <a:ext cx="779834" cy="58487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576503" y="566884"/>
            <a:ext cx="476765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371600">
              <a:defRPr/>
            </a:pPr>
            <a:r>
              <a:rPr lang="en-US" sz="72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 CHƠI</a:t>
            </a:r>
          </a:p>
        </p:txBody>
      </p:sp>
      <p:pic>
        <p:nvPicPr>
          <p:cNvPr id="11" name="nhacankhetravang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0" y="-967556"/>
            <a:ext cx="914400" cy="914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667" y="1965141"/>
            <a:ext cx="5971550" cy="520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35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80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4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1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3b"/>
          <p:cNvSpPr/>
          <p:nvPr/>
        </p:nvSpPr>
        <p:spPr>
          <a:xfrm>
            <a:off x="10001612" y="3982356"/>
            <a:ext cx="7934178" cy="3406998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dirty="0" smtClean="0">
                <a:solidFill>
                  <a:prstClr val="white"/>
                </a:solidFill>
                <a:latin typeface="Arial" panose="020B0604020202020204" pitchFamily="34" charset="0"/>
              </a:rPr>
              <a:t>-700 m</a:t>
            </a:r>
            <a:endParaRPr lang="en-US" sz="48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93" name="3a"/>
          <p:cNvSpPr/>
          <p:nvPr/>
        </p:nvSpPr>
        <p:spPr>
          <a:xfrm>
            <a:off x="10042209" y="250020"/>
            <a:ext cx="7934178" cy="3406998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4800" dirty="0" err="1"/>
              <a:t>Năm</a:t>
            </a:r>
            <a:r>
              <a:rPr lang="en-US" sz="4800" dirty="0"/>
              <a:t> 2012, </a:t>
            </a:r>
            <a:r>
              <a:rPr lang="en-US" sz="4800" dirty="0" err="1"/>
              <a:t>núi</a:t>
            </a:r>
            <a:r>
              <a:rPr lang="en-US" sz="4800" dirty="0"/>
              <a:t> </a:t>
            </a:r>
            <a:r>
              <a:rPr lang="en-US" sz="4800" dirty="0" err="1"/>
              <a:t>lửa</a:t>
            </a:r>
            <a:r>
              <a:rPr lang="en-US" sz="4800" dirty="0"/>
              <a:t> Havre </a:t>
            </a:r>
            <a:r>
              <a:rPr lang="en-US" sz="4800" dirty="0" smtClean="0"/>
              <a:t>(</a:t>
            </a:r>
            <a:r>
              <a:rPr lang="en-US" sz="4800" dirty="0" err="1" smtClean="0"/>
              <a:t>Bắc</a:t>
            </a:r>
            <a:r>
              <a:rPr lang="en-US" sz="4800" dirty="0" smtClean="0"/>
              <a:t> </a:t>
            </a:r>
            <a:r>
              <a:rPr lang="en-US" sz="4800" dirty="0"/>
              <a:t>New Zealand) </a:t>
            </a:r>
            <a:r>
              <a:rPr lang="en-US" sz="4800" dirty="0" err="1"/>
              <a:t>phun</a:t>
            </a:r>
            <a:r>
              <a:rPr lang="en-US" sz="4800" dirty="0"/>
              <a:t> </a:t>
            </a:r>
            <a:r>
              <a:rPr lang="en-US" sz="4800" dirty="0" err="1"/>
              <a:t>ra</a:t>
            </a:r>
            <a:r>
              <a:rPr lang="en-US" sz="4800" dirty="0"/>
              <a:t> </a:t>
            </a:r>
            <a:r>
              <a:rPr lang="en-US" sz="4800" dirty="0" err="1"/>
              <a:t>cột</a:t>
            </a:r>
            <a:r>
              <a:rPr lang="en-US" sz="4800" dirty="0"/>
              <a:t> </a:t>
            </a:r>
            <a:r>
              <a:rPr lang="en-US" sz="4800" dirty="0" err="1"/>
              <a:t>tro</a:t>
            </a:r>
            <a:r>
              <a:rPr lang="en-US" sz="4800" dirty="0"/>
              <a:t> </a:t>
            </a:r>
            <a:r>
              <a:rPr lang="en-US" sz="4800" dirty="0" err="1"/>
              <a:t>từ</a:t>
            </a:r>
            <a:r>
              <a:rPr lang="en-US" sz="4800" dirty="0"/>
              <a:t> </a:t>
            </a:r>
            <a:r>
              <a:rPr lang="en-US" sz="4800" dirty="0" err="1"/>
              <a:t>độ</a:t>
            </a:r>
            <a:r>
              <a:rPr lang="en-US" sz="4800" dirty="0"/>
              <a:t> </a:t>
            </a:r>
            <a:r>
              <a:rPr lang="en-US" sz="4800" dirty="0" err="1"/>
              <a:t>sâu</a:t>
            </a:r>
            <a:r>
              <a:rPr lang="en-US" sz="4800" dirty="0"/>
              <a:t> 700 m </a:t>
            </a:r>
            <a:r>
              <a:rPr lang="en-US" sz="4800" dirty="0" err="1"/>
              <a:t>dưới</a:t>
            </a:r>
            <a:r>
              <a:rPr lang="en-US" sz="4800" dirty="0"/>
              <a:t> </a:t>
            </a:r>
            <a:r>
              <a:rPr lang="en-US" sz="4800" dirty="0" err="1"/>
              <a:t>mực</a:t>
            </a:r>
            <a:r>
              <a:rPr lang="en-US" sz="4800" dirty="0"/>
              <a:t> </a:t>
            </a:r>
            <a:r>
              <a:rPr lang="en-US" sz="4800" dirty="0" err="1"/>
              <a:t>nước</a:t>
            </a:r>
            <a:r>
              <a:rPr lang="en-US" sz="4800" dirty="0"/>
              <a:t> </a:t>
            </a:r>
            <a:r>
              <a:rPr lang="en-US" sz="4800" dirty="0" err="1"/>
              <a:t>biển</a:t>
            </a:r>
            <a:r>
              <a:rPr lang="en-US" sz="4800" dirty="0"/>
              <a:t>.</a:t>
            </a:r>
            <a:endParaRPr lang="en-US" sz="48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00" name="4b"/>
          <p:cNvSpPr/>
          <p:nvPr/>
        </p:nvSpPr>
        <p:spPr>
          <a:xfrm>
            <a:off x="10001612" y="3982356"/>
            <a:ext cx="7934178" cy="3406998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4800" dirty="0" smtClean="0">
                <a:solidFill>
                  <a:prstClr val="white"/>
                </a:solidFill>
                <a:latin typeface="Arial" panose="020B0604020202020204" pitchFamily="34" charset="0"/>
              </a:rPr>
              <a:t>- 25</a:t>
            </a:r>
            <a:r>
              <a:rPr lang="en-US" sz="4800" baseline="30000" dirty="0" smtClean="0">
                <a:solidFill>
                  <a:prstClr val="white"/>
                </a:solidFill>
                <a:latin typeface="Arial" panose="020B0604020202020204" pitchFamily="34" charset="0"/>
              </a:rPr>
              <a:t>o</a:t>
            </a:r>
            <a:r>
              <a:rPr lang="en-US" sz="4800" dirty="0" smtClean="0">
                <a:solidFill>
                  <a:prstClr val="white"/>
                </a:solidFill>
                <a:latin typeface="Arial" panose="020B0604020202020204" pitchFamily="34" charset="0"/>
              </a:rPr>
              <a:t>C</a:t>
            </a:r>
            <a:endParaRPr lang="en-US" sz="48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99" name="4a"/>
          <p:cNvSpPr/>
          <p:nvPr/>
        </p:nvSpPr>
        <p:spPr>
          <a:xfrm>
            <a:off x="10042209" y="250020"/>
            <a:ext cx="7934178" cy="3406998"/>
          </a:xfrm>
          <a:prstGeom prst="rect">
            <a:avLst/>
          </a:prstGeom>
          <a:solidFill>
            <a:srgbClr val="00206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4400" dirty="0" err="1" smtClean="0"/>
              <a:t>Mùa</a:t>
            </a:r>
            <a:r>
              <a:rPr lang="en-US" sz="4400" dirty="0" smtClean="0"/>
              <a:t> </a:t>
            </a:r>
            <a:r>
              <a:rPr lang="en-US" sz="4400" dirty="0" err="1"/>
              <a:t>đông</a:t>
            </a:r>
            <a:r>
              <a:rPr lang="en-US" sz="4400" dirty="0"/>
              <a:t> ở Siberia (</a:t>
            </a:r>
            <a:r>
              <a:rPr lang="en-US" sz="4400" dirty="0" err="1"/>
              <a:t>Nga</a:t>
            </a:r>
            <a:r>
              <a:rPr lang="en-US" sz="4400" dirty="0"/>
              <a:t>) </a:t>
            </a:r>
            <a:r>
              <a:rPr lang="en-US" sz="4400" dirty="0" err="1"/>
              <a:t>dài</a:t>
            </a:r>
            <a:r>
              <a:rPr lang="en-US" sz="4400" dirty="0"/>
              <a:t>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khắc</a:t>
            </a:r>
            <a:r>
              <a:rPr lang="en-US" sz="4400" dirty="0"/>
              <a:t> </a:t>
            </a:r>
            <a:r>
              <a:rPr lang="en-US" sz="4400" dirty="0" err="1"/>
              <a:t>nghiệt</a:t>
            </a:r>
            <a:r>
              <a:rPr lang="en-US" sz="4400" dirty="0"/>
              <a:t>, </a:t>
            </a:r>
            <a:r>
              <a:rPr lang="en-US" sz="4400" dirty="0" err="1"/>
              <a:t>với</a:t>
            </a:r>
            <a:r>
              <a:rPr lang="en-US" sz="4400" dirty="0"/>
              <a:t> </a:t>
            </a:r>
            <a:r>
              <a:rPr lang="en-US" sz="4400" dirty="0" err="1"/>
              <a:t>nhiệt</a:t>
            </a:r>
            <a:r>
              <a:rPr lang="en-US" sz="4400" dirty="0"/>
              <a:t> </a:t>
            </a:r>
            <a:r>
              <a:rPr lang="en-US" sz="4400" dirty="0" err="1"/>
              <a:t>độ</a:t>
            </a:r>
            <a:r>
              <a:rPr lang="en-US" sz="4400" dirty="0"/>
              <a:t> </a:t>
            </a:r>
            <a:r>
              <a:rPr lang="en-US" sz="4400" dirty="0" err="1"/>
              <a:t>trung</a:t>
            </a:r>
            <a:r>
              <a:rPr lang="en-US" sz="4400" dirty="0"/>
              <a:t> </a:t>
            </a:r>
            <a:r>
              <a:rPr lang="en-US" sz="4400" dirty="0" err="1"/>
              <a:t>bình</a:t>
            </a:r>
            <a:r>
              <a:rPr lang="en-US" sz="4400" dirty="0"/>
              <a:t> </a:t>
            </a:r>
            <a:r>
              <a:rPr lang="en-US" sz="4400" dirty="0" err="1"/>
              <a:t>tháng</a:t>
            </a:r>
            <a:r>
              <a:rPr lang="en-US" sz="4400" dirty="0"/>
              <a:t> 1 </a:t>
            </a:r>
            <a:r>
              <a:rPr lang="en-US" sz="4400" dirty="0" err="1"/>
              <a:t>là</a:t>
            </a:r>
            <a:r>
              <a:rPr lang="en-US" sz="4400" dirty="0"/>
              <a:t> </a:t>
            </a:r>
            <a:r>
              <a:rPr lang="en-US" sz="4400" dirty="0" smtClean="0"/>
              <a:t>25</a:t>
            </a:r>
            <a:r>
              <a:rPr lang="en-US" sz="4400" baseline="30000" dirty="0" smtClean="0"/>
              <a:t>o</a:t>
            </a:r>
            <a:r>
              <a:rPr lang="en-US" sz="4400" dirty="0" smtClean="0"/>
              <a:t>C </a:t>
            </a:r>
            <a:r>
              <a:rPr lang="en-US" sz="4400" dirty="0" err="1"/>
              <a:t>dưới</a:t>
            </a:r>
            <a:r>
              <a:rPr lang="en-US" sz="4400" dirty="0"/>
              <a:t> 0 </a:t>
            </a:r>
            <a:r>
              <a:rPr lang="en-US" sz="4400" dirty="0" err="1"/>
              <a:t>độ</a:t>
            </a:r>
            <a:r>
              <a:rPr lang="en-US" sz="4400" dirty="0"/>
              <a:t> C;</a:t>
            </a:r>
          </a:p>
        </p:txBody>
      </p:sp>
      <p:sp>
        <p:nvSpPr>
          <p:cNvPr id="106" name="5b"/>
          <p:cNvSpPr/>
          <p:nvPr/>
        </p:nvSpPr>
        <p:spPr>
          <a:xfrm>
            <a:off x="10001612" y="3982356"/>
            <a:ext cx="7934178" cy="3406998"/>
          </a:xfrm>
          <a:prstGeom prst="rect">
            <a:avLst/>
          </a:prstGeom>
          <a:solidFill>
            <a:srgbClr val="FF66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20000"/>
              </a:lnSpc>
              <a:defRPr/>
            </a:pPr>
            <a:r>
              <a:rPr lang="en-US" sz="4800" dirty="0" smtClean="0">
                <a:solidFill>
                  <a:prstClr val="white"/>
                </a:solidFill>
                <a:latin typeface="Arial" panose="020B0604020202020204" pitchFamily="34" charset="0"/>
              </a:rPr>
              <a:t>-45  </a:t>
            </a:r>
            <a:r>
              <a:rPr lang="en-US" sz="4800" dirty="0" err="1" smtClean="0">
                <a:solidFill>
                  <a:prstClr val="white"/>
                </a:solidFill>
                <a:latin typeface="Arial" panose="020B0604020202020204" pitchFamily="34" charset="0"/>
              </a:rPr>
              <a:t>và</a:t>
            </a:r>
            <a:r>
              <a:rPr lang="en-US" sz="4800" dirty="0" smtClean="0">
                <a:solidFill>
                  <a:prstClr val="white"/>
                </a:solidFill>
                <a:latin typeface="Arial" panose="020B0604020202020204" pitchFamily="34" charset="0"/>
              </a:rPr>
              <a:t> -80</a:t>
            </a:r>
            <a:endParaRPr lang="en-US" sz="48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05" name="5a"/>
          <p:cNvSpPr/>
          <p:nvPr/>
        </p:nvSpPr>
        <p:spPr>
          <a:xfrm>
            <a:off x="10042209" y="250020"/>
            <a:ext cx="7934178" cy="3406998"/>
          </a:xfrm>
          <a:prstGeom prst="rect">
            <a:avLst/>
          </a:prstGeom>
          <a:solidFill>
            <a:srgbClr val="FF66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lang="en-US" sz="4800" dirty="0" err="1"/>
              <a:t>Độ</a:t>
            </a:r>
            <a:r>
              <a:rPr lang="en-US" sz="4800" dirty="0"/>
              <a:t> </a:t>
            </a:r>
            <a:r>
              <a:rPr lang="en-US" sz="4800" dirty="0" err="1"/>
              <a:t>sâu</a:t>
            </a:r>
            <a:r>
              <a:rPr lang="en-US" sz="4800" dirty="0"/>
              <a:t> </a:t>
            </a:r>
            <a:r>
              <a:rPr lang="en-US" sz="4800" dirty="0" err="1"/>
              <a:t>trung</a:t>
            </a:r>
            <a:r>
              <a:rPr lang="en-US" sz="4800" dirty="0"/>
              <a:t> </a:t>
            </a:r>
            <a:r>
              <a:rPr lang="en-US" sz="4800" dirty="0" err="1"/>
              <a:t>bình</a:t>
            </a:r>
            <a:r>
              <a:rPr lang="en-US" sz="4800" dirty="0"/>
              <a:t> </a:t>
            </a:r>
            <a:r>
              <a:rPr lang="en-US" sz="4800" dirty="0" err="1"/>
              <a:t>của</a:t>
            </a:r>
            <a:r>
              <a:rPr lang="en-US" sz="4800" dirty="0"/>
              <a:t> </a:t>
            </a:r>
            <a:r>
              <a:rPr lang="en-US" sz="4800" dirty="0" err="1"/>
              <a:t>vịnh</a:t>
            </a:r>
            <a:r>
              <a:rPr lang="en-US" sz="4800" dirty="0"/>
              <a:t> </a:t>
            </a:r>
            <a:r>
              <a:rPr lang="en-US" sz="4800" dirty="0" err="1"/>
              <a:t>Thái</a:t>
            </a:r>
            <a:r>
              <a:rPr lang="en-US" sz="4800" dirty="0"/>
              <a:t> Lan </a:t>
            </a:r>
            <a:r>
              <a:rPr lang="en-US" sz="4800" dirty="0" err="1"/>
              <a:t>khoảng</a:t>
            </a:r>
            <a:r>
              <a:rPr lang="en-US" sz="4800" dirty="0"/>
              <a:t> 45 m </a:t>
            </a:r>
            <a:r>
              <a:rPr lang="en-US" sz="4800" dirty="0" err="1"/>
              <a:t>và</a:t>
            </a:r>
            <a:r>
              <a:rPr lang="en-US" sz="4800" dirty="0"/>
              <a:t> </a:t>
            </a:r>
            <a:r>
              <a:rPr lang="en-US" sz="4800" dirty="0" err="1"/>
              <a:t>độ</a:t>
            </a:r>
            <a:r>
              <a:rPr lang="en-US" sz="4800" dirty="0"/>
              <a:t> </a:t>
            </a:r>
            <a:r>
              <a:rPr lang="en-US" sz="4800" dirty="0" err="1"/>
              <a:t>sâu</a:t>
            </a:r>
            <a:r>
              <a:rPr lang="en-US" sz="4800" dirty="0"/>
              <a:t> </a:t>
            </a:r>
            <a:r>
              <a:rPr lang="en-US" sz="4800" dirty="0" err="1"/>
              <a:t>lớn</a:t>
            </a:r>
            <a:r>
              <a:rPr lang="en-US" sz="4800" dirty="0"/>
              <a:t> </a:t>
            </a:r>
            <a:r>
              <a:rPr lang="en-US" sz="4800" dirty="0" err="1"/>
              <a:t>nhất</a:t>
            </a:r>
            <a:r>
              <a:rPr lang="en-US" sz="4800" dirty="0"/>
              <a:t> </a:t>
            </a:r>
            <a:r>
              <a:rPr lang="en-US" sz="4800" dirty="0" err="1"/>
              <a:t>là</a:t>
            </a:r>
            <a:r>
              <a:rPr lang="en-US" sz="4800" dirty="0"/>
              <a:t> 80 m </a:t>
            </a:r>
            <a:r>
              <a:rPr lang="en-US" sz="4800" dirty="0" err="1"/>
              <a:t>dưới</a:t>
            </a:r>
            <a:r>
              <a:rPr lang="en-US" sz="4800" dirty="0"/>
              <a:t> </a:t>
            </a:r>
            <a:r>
              <a:rPr lang="en-US" sz="4800" dirty="0" err="1"/>
              <a:t>mực</a:t>
            </a:r>
            <a:r>
              <a:rPr lang="en-US" sz="4800" dirty="0"/>
              <a:t> </a:t>
            </a:r>
            <a:r>
              <a:rPr lang="en-US" sz="4800" dirty="0" err="1"/>
              <a:t>nước</a:t>
            </a:r>
            <a:r>
              <a:rPr lang="en-US" sz="4800" dirty="0"/>
              <a:t> </a:t>
            </a:r>
            <a:r>
              <a:rPr lang="en-US" sz="4800" dirty="0" err="1"/>
              <a:t>biển</a:t>
            </a:r>
            <a:r>
              <a:rPr lang="en-US" sz="4800" dirty="0"/>
              <a:t>;</a:t>
            </a:r>
          </a:p>
        </p:txBody>
      </p:sp>
      <p:sp>
        <p:nvSpPr>
          <p:cNvPr id="15" name="1b"/>
          <p:cNvSpPr/>
          <p:nvPr/>
        </p:nvSpPr>
        <p:spPr>
          <a:xfrm>
            <a:off x="10001612" y="3982356"/>
            <a:ext cx="7934178" cy="3406998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10 000</a:t>
            </a:r>
          </a:p>
        </p:txBody>
      </p:sp>
      <p:sp>
        <p:nvSpPr>
          <p:cNvPr id="6" name="1a"/>
          <p:cNvSpPr/>
          <p:nvPr/>
        </p:nvSpPr>
        <p:spPr>
          <a:xfrm>
            <a:off x="10042209" y="250020"/>
            <a:ext cx="7934178" cy="3406998"/>
          </a:xfrm>
          <a:prstGeom prst="rect">
            <a:avLst/>
          </a:prstGeom>
          <a:solidFill>
            <a:srgbClr val="7030A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defRPr/>
            </a:pP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Viết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số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nguyên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biểu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thị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máy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bay ở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độ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cao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10 000 m so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với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mực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nước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rgbClr val="FFFF00"/>
                </a:solidFill>
                <a:latin typeface="Arial" panose="020B0604020202020204" pitchFamily="34" charset="0"/>
              </a:rPr>
              <a:t>biển</a:t>
            </a:r>
            <a:r>
              <a:rPr lang="en-US" sz="4800" dirty="0">
                <a:solidFill>
                  <a:srgbClr val="FFFF00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3" name="2b"/>
          <p:cNvSpPr/>
          <p:nvPr/>
        </p:nvSpPr>
        <p:spPr>
          <a:xfrm>
            <a:off x="10001612" y="3982356"/>
            <a:ext cx="7934178" cy="3406998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fr-FR" sz="4800" dirty="0" smtClean="0">
              <a:ea typeface="Calibri" panose="020F0502020204030204" pitchFamily="34" charset="0"/>
            </a:endParaRPr>
          </a:p>
          <a:p>
            <a:pPr algn="ctr" defTabSz="1371600">
              <a:defRPr/>
            </a:pPr>
            <a:r>
              <a:rPr lang="fr-FR" sz="4800" dirty="0" smtClean="0">
                <a:ea typeface="Calibri" panose="020F0502020204030204" pitchFamily="34" charset="0"/>
              </a:rPr>
              <a:t>Khi </a:t>
            </a:r>
            <a:r>
              <a:rPr lang="fr-FR" sz="4800" dirty="0" err="1">
                <a:ea typeface="Calibri" panose="020F0502020204030204" pitchFamily="34" charset="0"/>
              </a:rPr>
              <a:t>máy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bay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bay</a:t>
            </a:r>
            <a:r>
              <a:rPr lang="fr-FR" sz="4800" dirty="0">
                <a:ea typeface="Calibri" panose="020F0502020204030204" pitchFamily="34" charset="0"/>
              </a:rPr>
              <a:t> ở </a:t>
            </a:r>
            <a:r>
              <a:rPr lang="fr-FR" sz="4800" dirty="0" err="1">
                <a:ea typeface="Calibri" panose="020F0502020204030204" pitchFamily="34" charset="0"/>
              </a:rPr>
              <a:t>độ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cao</a:t>
            </a:r>
            <a:r>
              <a:rPr lang="fr-FR" sz="4800" dirty="0">
                <a:ea typeface="Calibri" panose="020F0502020204030204" pitchFamily="34" charset="0"/>
              </a:rPr>
              <a:t> 10 000m, </a:t>
            </a:r>
            <a:r>
              <a:rPr lang="fr-FR" sz="4800" dirty="0" err="1">
                <a:ea typeface="Calibri" panose="020F0502020204030204" pitchFamily="34" charset="0"/>
              </a:rPr>
              <a:t>nhiệt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độ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bên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ngoài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có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thể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xuống</a:t>
            </a:r>
            <a:r>
              <a:rPr lang="fr-FR" sz="4800" dirty="0">
                <a:ea typeface="Calibri" panose="020F0502020204030204" pitchFamily="34" charset="0"/>
              </a:rPr>
              <a:t> </a:t>
            </a:r>
            <a:r>
              <a:rPr lang="fr-FR" sz="4800" dirty="0" err="1">
                <a:ea typeface="Calibri" panose="020F0502020204030204" pitchFamily="34" charset="0"/>
              </a:rPr>
              <a:t>đến</a:t>
            </a:r>
            <a:r>
              <a:rPr lang="fr-FR" sz="4800" dirty="0">
                <a:ea typeface="Calibri" panose="020F0502020204030204" pitchFamily="34" charset="0"/>
              </a:rPr>
              <a:t> 50</a:t>
            </a:r>
            <a:r>
              <a:rPr lang="fr-FR" sz="4800" baseline="30000" dirty="0">
                <a:ea typeface="Calibri" panose="020F0502020204030204" pitchFamily="34" charset="0"/>
              </a:rPr>
              <a:t> </a:t>
            </a:r>
            <a:r>
              <a:rPr lang="fr-FR" sz="4800" baseline="30000" dirty="0" err="1">
                <a:ea typeface="Calibri" panose="020F0502020204030204" pitchFamily="34" charset="0"/>
              </a:rPr>
              <a:t>o</a:t>
            </a:r>
            <a:r>
              <a:rPr lang="fr-FR" sz="4800" dirty="0" err="1">
                <a:ea typeface="Calibri" panose="020F0502020204030204" pitchFamily="34" charset="0"/>
              </a:rPr>
              <a:t>C</a:t>
            </a:r>
            <a:r>
              <a:rPr lang="fr-FR" sz="4800" dirty="0">
                <a:ea typeface="Calibri" panose="020F0502020204030204" pitchFamily="34" charset="0"/>
              </a:rPr>
              <a:t>  </a:t>
            </a:r>
            <a:r>
              <a:rPr lang="fr-FR" sz="4800" dirty="0" err="1">
                <a:ea typeface="Calibri" panose="020F0502020204030204" pitchFamily="34" charset="0"/>
              </a:rPr>
              <a:t>dưới</a:t>
            </a:r>
            <a:r>
              <a:rPr lang="fr-FR" sz="4800" dirty="0">
                <a:ea typeface="Calibri" panose="020F0502020204030204" pitchFamily="34" charset="0"/>
              </a:rPr>
              <a:t> 0</a:t>
            </a:r>
            <a:r>
              <a:rPr lang="fr-FR" sz="4800" baseline="30000" dirty="0">
                <a:ea typeface="Calibri" panose="020F0502020204030204" pitchFamily="34" charset="0"/>
              </a:rPr>
              <a:t> </a:t>
            </a:r>
            <a:r>
              <a:rPr lang="fr-FR" sz="4800" baseline="30000" dirty="0" err="1">
                <a:ea typeface="Calibri" panose="020F0502020204030204" pitchFamily="34" charset="0"/>
              </a:rPr>
              <a:t>o</a:t>
            </a:r>
            <a:r>
              <a:rPr lang="fr-FR" sz="4800" dirty="0" err="1">
                <a:ea typeface="Calibri" panose="020F0502020204030204" pitchFamily="34" charset="0"/>
              </a:rPr>
              <a:t>C</a:t>
            </a:r>
            <a:r>
              <a:rPr lang="fr-FR" sz="4800" dirty="0">
                <a:ea typeface="Calibri" panose="020F0502020204030204" pitchFamily="34" charset="0"/>
              </a:rPr>
              <a:t> .</a:t>
            </a:r>
            <a:endParaRPr lang="en-US" sz="4800" dirty="0">
              <a:ea typeface="Calibri" panose="020F0502020204030204" pitchFamily="34" charset="0"/>
            </a:endParaRPr>
          </a:p>
          <a:p>
            <a:pPr algn="ctr" defTabSz="1371600">
              <a:defRPr/>
            </a:pPr>
            <a:endParaRPr lang="en-US" sz="48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82" name="2a"/>
          <p:cNvSpPr/>
          <p:nvPr/>
        </p:nvSpPr>
        <p:spPr>
          <a:xfrm>
            <a:off x="8870521" y="250020"/>
            <a:ext cx="9299748" cy="3503522"/>
          </a:xfrm>
          <a:prstGeom prst="rect">
            <a:avLst/>
          </a:prstGeom>
          <a:solidFill>
            <a:srgbClr val="FF006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4800" dirty="0" err="1" smtClean="0"/>
              <a:t>Em</a:t>
            </a:r>
            <a:r>
              <a:rPr lang="en-US" sz="4800" dirty="0" smtClean="0"/>
              <a:t> </a:t>
            </a:r>
            <a:r>
              <a:rPr lang="en-US" sz="4800" dirty="0" err="1" smtClean="0"/>
              <a:t>hiểu</a:t>
            </a:r>
            <a:r>
              <a:rPr lang="en-US" sz="4800" dirty="0" smtClean="0"/>
              <a:t> </a:t>
            </a:r>
            <a:r>
              <a:rPr lang="en-US" sz="4800" dirty="0" err="1" smtClean="0"/>
              <a:t>gì</a:t>
            </a:r>
            <a:r>
              <a:rPr lang="en-US" sz="4800" dirty="0" smtClean="0"/>
              <a:t> </a:t>
            </a:r>
            <a:r>
              <a:rPr lang="en-US" sz="4800" dirty="0" err="1" smtClean="0"/>
              <a:t>về</a:t>
            </a:r>
            <a:r>
              <a:rPr lang="en-US" sz="4800" dirty="0" smtClean="0"/>
              <a:t> </a:t>
            </a:r>
            <a:r>
              <a:rPr lang="en-US" sz="4800" dirty="0" err="1" smtClean="0"/>
              <a:t>cầu</a:t>
            </a:r>
            <a:r>
              <a:rPr lang="en-US" sz="4800" dirty="0" smtClean="0"/>
              <a:t> </a:t>
            </a:r>
            <a:r>
              <a:rPr lang="en-US" sz="4800" dirty="0" err="1" smtClean="0"/>
              <a:t>sau</a:t>
            </a:r>
            <a:r>
              <a:rPr lang="en-US" sz="4800" dirty="0" smtClean="0"/>
              <a:t>:</a:t>
            </a:r>
          </a:p>
          <a:p>
            <a:pPr algn="ctr">
              <a:lnSpc>
                <a:spcPct val="120000"/>
              </a:lnSpc>
            </a:pPr>
            <a:r>
              <a:rPr lang="en-US" sz="4800" dirty="0" err="1" smtClean="0"/>
              <a:t>Khi</a:t>
            </a:r>
            <a:r>
              <a:rPr lang="en-US" sz="4800" dirty="0" smtClean="0"/>
              <a:t> </a:t>
            </a:r>
            <a:r>
              <a:rPr lang="en-US" sz="4800" dirty="0" err="1"/>
              <a:t>máy</a:t>
            </a:r>
            <a:r>
              <a:rPr lang="en-US" sz="4800" dirty="0"/>
              <a:t> bay ở </a:t>
            </a:r>
            <a:r>
              <a:rPr lang="en-US" sz="4800" dirty="0" err="1"/>
              <a:t>độ</a:t>
            </a:r>
            <a:r>
              <a:rPr lang="en-US" sz="4800" dirty="0"/>
              <a:t> </a:t>
            </a:r>
            <a:r>
              <a:rPr lang="en-US" sz="4800" dirty="0" err="1"/>
              <a:t>cao</a:t>
            </a:r>
            <a:r>
              <a:rPr lang="en-US" sz="4800" dirty="0"/>
              <a:t> 10 000 m, </a:t>
            </a:r>
            <a:r>
              <a:rPr lang="en-US" sz="4800" dirty="0" err="1"/>
              <a:t>nhiệt</a:t>
            </a:r>
            <a:r>
              <a:rPr lang="en-US" sz="4800" dirty="0"/>
              <a:t> </a:t>
            </a:r>
            <a:r>
              <a:rPr lang="en-US" sz="4800" dirty="0" err="1"/>
              <a:t>độ</a:t>
            </a:r>
            <a:r>
              <a:rPr lang="en-US" sz="4800" dirty="0"/>
              <a:t> </a:t>
            </a:r>
            <a:r>
              <a:rPr lang="en-US" sz="4800" dirty="0" err="1"/>
              <a:t>bên</a:t>
            </a:r>
            <a:r>
              <a:rPr lang="en-US" sz="4800" dirty="0"/>
              <a:t> </a:t>
            </a:r>
            <a:r>
              <a:rPr lang="en-US" sz="4800" dirty="0" err="1"/>
              <a:t>ngoài</a:t>
            </a:r>
            <a:r>
              <a:rPr lang="en-US" sz="4800" dirty="0"/>
              <a:t> </a:t>
            </a:r>
            <a:r>
              <a:rPr lang="en-US" sz="4800" dirty="0" err="1"/>
              <a:t>có</a:t>
            </a:r>
            <a:r>
              <a:rPr lang="en-US" sz="4800" dirty="0"/>
              <a:t> </a:t>
            </a:r>
            <a:r>
              <a:rPr lang="en-US" sz="4800" dirty="0" err="1"/>
              <a:t>thể</a:t>
            </a:r>
            <a:r>
              <a:rPr lang="en-US" sz="4800" dirty="0"/>
              <a:t> </a:t>
            </a:r>
            <a:r>
              <a:rPr lang="en-US" sz="4800" dirty="0" err="1"/>
              <a:t>xuống</a:t>
            </a:r>
            <a:r>
              <a:rPr lang="en-US" sz="4800" dirty="0"/>
              <a:t> </a:t>
            </a:r>
            <a:r>
              <a:rPr lang="en-US" sz="4800" dirty="0" err="1"/>
              <a:t>đến</a:t>
            </a:r>
            <a:r>
              <a:rPr lang="en-US" sz="4800" dirty="0"/>
              <a:t> -50 </a:t>
            </a:r>
            <a:r>
              <a:rPr lang="en-US" sz="4800" dirty="0" err="1"/>
              <a:t>độ</a:t>
            </a:r>
            <a:r>
              <a:rPr lang="en-US" sz="4800" dirty="0"/>
              <a:t> C;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8167" y="77474"/>
            <a:ext cx="2002950" cy="20029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2209" y="7485878"/>
            <a:ext cx="1095375" cy="1530303"/>
          </a:xfrm>
          <a:prstGeom prst="rect">
            <a:avLst/>
          </a:prstGeom>
        </p:spPr>
      </p:pic>
      <p:pic>
        <p:nvPicPr>
          <p:cNvPr id="111" name="Picture 1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59" y="2674506"/>
            <a:ext cx="690872" cy="560466"/>
          </a:xfrm>
          <a:prstGeom prst="rect">
            <a:avLst/>
          </a:prstGeom>
        </p:spPr>
      </p:pic>
      <p:sp>
        <p:nvSpPr>
          <p:cNvPr id="3" name="dapan"/>
          <p:cNvSpPr/>
          <p:nvPr/>
        </p:nvSpPr>
        <p:spPr>
          <a:xfrm>
            <a:off x="16731550" y="8770480"/>
            <a:ext cx="1204241" cy="1204241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80" name="xoa"/>
          <p:cNvSpPr/>
          <p:nvPr/>
        </p:nvSpPr>
        <p:spPr>
          <a:xfrm flipV="1">
            <a:off x="15527309" y="8779406"/>
            <a:ext cx="1204241" cy="1204241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4" name="E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8624947" y="9372600"/>
            <a:ext cx="914400" cy="914400"/>
          </a:xfrm>
          <a:prstGeom prst="rect">
            <a:avLst/>
          </a:prstGeom>
        </p:spPr>
      </p:pic>
      <p:sp>
        <p:nvSpPr>
          <p:cNvPr id="85" name="dapan"/>
          <p:cNvSpPr/>
          <p:nvPr/>
        </p:nvSpPr>
        <p:spPr>
          <a:xfrm>
            <a:off x="16731550" y="8770480"/>
            <a:ext cx="1204241" cy="1204241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87" name="xoa"/>
          <p:cNvSpPr/>
          <p:nvPr/>
        </p:nvSpPr>
        <p:spPr>
          <a:xfrm flipV="1">
            <a:off x="15527309" y="8779406"/>
            <a:ext cx="1204241" cy="1204241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95" name="khe3a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282" y="3720689"/>
            <a:ext cx="801018" cy="1271180"/>
          </a:xfrm>
          <a:prstGeom prst="rect">
            <a:avLst/>
          </a:prstGeom>
        </p:spPr>
      </p:pic>
      <p:sp>
        <p:nvSpPr>
          <p:cNvPr id="96" name="dapan"/>
          <p:cNvSpPr/>
          <p:nvPr/>
        </p:nvSpPr>
        <p:spPr>
          <a:xfrm>
            <a:off x="16731550" y="8770480"/>
            <a:ext cx="1204241" cy="1204241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97" name="khe3b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282" y="3720689"/>
            <a:ext cx="801018" cy="1271180"/>
          </a:xfrm>
          <a:prstGeom prst="rect">
            <a:avLst/>
          </a:prstGeom>
        </p:spPr>
      </p:pic>
      <p:sp>
        <p:nvSpPr>
          <p:cNvPr id="98" name="xoa"/>
          <p:cNvSpPr/>
          <p:nvPr/>
        </p:nvSpPr>
        <p:spPr>
          <a:xfrm flipV="1">
            <a:off x="15527309" y="8779406"/>
            <a:ext cx="1204241" cy="1204241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02" name="dapan"/>
          <p:cNvSpPr/>
          <p:nvPr/>
        </p:nvSpPr>
        <p:spPr>
          <a:xfrm>
            <a:off x="16731550" y="8770480"/>
            <a:ext cx="1204241" cy="1204241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04" name="xoa"/>
          <p:cNvSpPr/>
          <p:nvPr/>
        </p:nvSpPr>
        <p:spPr>
          <a:xfrm flipV="1">
            <a:off x="15527309" y="8779406"/>
            <a:ext cx="1204241" cy="1204241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07" name="khe5a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153" y="4398478"/>
            <a:ext cx="792311" cy="1262474"/>
          </a:xfrm>
          <a:prstGeom prst="rect">
            <a:avLst/>
          </a:prstGeom>
        </p:spPr>
      </p:pic>
      <p:sp>
        <p:nvSpPr>
          <p:cNvPr id="108" name="dapan"/>
          <p:cNvSpPr/>
          <p:nvPr/>
        </p:nvSpPr>
        <p:spPr>
          <a:xfrm>
            <a:off x="16731550" y="8770480"/>
            <a:ext cx="1204241" cy="1204241"/>
          </a:xfrm>
          <a:prstGeom prst="flowChartExtract">
            <a:avLst/>
          </a:prstGeom>
          <a:solidFill>
            <a:srgbClr val="CC0099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109" name="khe5b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153" y="4398478"/>
            <a:ext cx="792311" cy="1262474"/>
          </a:xfrm>
          <a:prstGeom prst="rect">
            <a:avLst/>
          </a:prstGeom>
        </p:spPr>
      </p:pic>
      <p:sp>
        <p:nvSpPr>
          <p:cNvPr id="110" name="xoa"/>
          <p:cNvSpPr/>
          <p:nvPr/>
        </p:nvSpPr>
        <p:spPr>
          <a:xfrm flipV="1">
            <a:off x="15527309" y="8779406"/>
            <a:ext cx="1204241" cy="1204241"/>
          </a:xfrm>
          <a:prstGeom prst="flowChartExtract">
            <a:avLst/>
          </a:prstGeom>
          <a:solidFill>
            <a:srgbClr val="FF000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9" name="khe1a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1435145" y="1592862"/>
            <a:ext cx="823913" cy="1276350"/>
          </a:xfrm>
          <a:prstGeom prst="rect">
            <a:avLst/>
          </a:prstGeom>
        </p:spPr>
      </p:pic>
      <p:pic>
        <p:nvPicPr>
          <p:cNvPr id="41" name="khe1b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41" t="3111" r="18355" b="17587"/>
          <a:stretch/>
        </p:blipFill>
        <p:spPr>
          <a:xfrm>
            <a:off x="1435145" y="1592862"/>
            <a:ext cx="823913" cy="1276350"/>
          </a:xfrm>
          <a:prstGeom prst="rect">
            <a:avLst/>
          </a:prstGeom>
        </p:spPr>
      </p:pic>
      <p:pic>
        <p:nvPicPr>
          <p:cNvPr id="84" name="khe2a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041" y="1393065"/>
            <a:ext cx="801018" cy="1276350"/>
          </a:xfrm>
          <a:prstGeom prst="rect">
            <a:avLst/>
          </a:prstGeom>
        </p:spPr>
      </p:pic>
      <p:pic>
        <p:nvPicPr>
          <p:cNvPr id="86" name="khe2b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041" y="1393065"/>
            <a:ext cx="801018" cy="1276350"/>
          </a:xfrm>
          <a:prstGeom prst="rect">
            <a:avLst/>
          </a:prstGeom>
        </p:spPr>
      </p:pic>
      <p:pic>
        <p:nvPicPr>
          <p:cNvPr id="101" name="khe4a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366" y="1190132"/>
            <a:ext cx="792311" cy="1271180"/>
          </a:xfrm>
          <a:prstGeom prst="rect">
            <a:avLst/>
          </a:prstGeom>
        </p:spPr>
      </p:pic>
      <p:pic>
        <p:nvPicPr>
          <p:cNvPr id="103" name="khe4b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366" y="1190132"/>
            <a:ext cx="792311" cy="127118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9363" y="5479257"/>
            <a:ext cx="728012" cy="206598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2963467" y="4215992"/>
            <a:ext cx="2604506" cy="1902584"/>
            <a:chOff x="1975644" y="2810661"/>
            <a:chExt cx="1736337" cy="1268389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75644" y="2810661"/>
              <a:ext cx="1736337" cy="126838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710559">
              <a:off x="2535255" y="3384083"/>
              <a:ext cx="519889" cy="389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75087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85185E-6 C 0.06016 0.0169 0.07722 0.01389 0.12956 0.0537 C 0.17253 0.08055 0.20209 0.09977 0.22604 0.17153 C 0.22735 0.21111 0.23724 0.2956 0.1918 0.30741 " pathEditMode="relative" rAng="0" ptsTypes="AAAA">
                                      <p:cBhvr>
                                        <p:cTn id="60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393" y="1537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62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3000" fill="hold"/>
                                        <p:tgtEl>
                                          <p:spTgt spid="41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7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7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C 0.0595 0.0169 0.02343 0.00834 0.07565 0.04769 C 0.0983 0.0882 0.09205 0.10695 0.0957 0.17153 C 0.09687 0.21111 0.03854 0.31505 -0.00651 0.32686 " pathEditMode="relative" rAng="0" ptsTypes="AAAA">
                                      <p:cBhvr>
                                        <p:cTn id="130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79" y="163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132" dur="3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4" dur="3000" fill="hold"/>
                                        <p:tgtEl>
                                          <p:spTgt spid="86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9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0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141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2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3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4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5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6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6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0" fill="hold">
                      <p:stCondLst>
                        <p:cond delay="0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  <p:seq concurrent="1" nextAc="seek">
              <p:cTn id="183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4" fill="hold">
                      <p:stCondLst>
                        <p:cond delay="0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195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6" fill="hold">
                      <p:stCondLst>
                        <p:cond delay="0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3.7037E-7 C 0.02513 0.01157 0.03842 0.01018 0.04857 0.03819 C 0.04532 0.07731 0.02474 0.08981 0.00144 0.1088 C -0.022 0.12338 -0.04895 0.11134 -0.07851 0.10162 " pathEditMode="relative" rAng="0" ptsTypes="AAAA">
                                      <p:cBhvr>
                                        <p:cTn id="199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32" y="578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01" dur="3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3000" fill="hold"/>
                                        <p:tgtEl>
                                          <p:spTgt spid="97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8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9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1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50"/>
                            </p:stCondLst>
                            <p:childTnLst>
                              <p:par>
                                <p:cTn id="22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1250"/>
                            </p:stCondLst>
                            <p:childTnLst>
                              <p:par>
                                <p:cTn id="2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500"/>
                            </p:stCondLst>
                            <p:childTnLst>
                              <p:par>
                                <p:cTn id="2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1000"/>
                            </p:stCondLst>
                            <p:childTnLst>
                              <p:par>
                                <p:cTn id="2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"/>
                  </p:tgtEl>
                </p:cond>
              </p:nextCondLst>
            </p:seq>
            <p:seq concurrent="1" nextAc="seek">
              <p:cTn id="252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3" fill="hold">
                      <p:stCondLst>
                        <p:cond delay="0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264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5" fill="hold">
                      <p:stCondLst>
                        <p:cond delay="0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3.7037E-6 C 0.04687 0.03541 -0.00612 0.19351 -0.02709 0.2324 C -0.05352 0.27754 -0.14714 0.33588 -0.19232 0.34768 " pathEditMode="relative" rAng="0" ptsTypes="AAA">
                                      <p:cBhvr>
                                        <p:cTn id="268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59" y="1738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270" dur="3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2" dur="3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73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7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8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279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0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1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2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3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250"/>
                            </p:stCondLst>
                            <p:childTnLst>
                              <p:par>
                                <p:cTn id="294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3" fill="hold">
                            <p:stCondLst>
                              <p:cond delay="1250"/>
                            </p:stCondLst>
                            <p:childTnLst>
                              <p:par>
                                <p:cTn id="3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  <p:seq concurrent="1" nextAc="seek">
              <p:cTn id="307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8" fill="hold">
                      <p:stCondLst>
                        <p:cond delay="0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3" fill="hold">
                            <p:stCondLst>
                              <p:cond delay="500"/>
                            </p:stCondLst>
                            <p:childTnLst>
                              <p:par>
                                <p:cTn id="3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000"/>
                            </p:stCondLst>
                            <p:childTnLst>
                              <p:par>
                                <p:cTn id="3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seq concurrent="1" nextAc="seek">
              <p:cTn id="321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2" fill="hold">
                      <p:stCondLst>
                        <p:cond delay="0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5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1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33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4" fill="hold">
                      <p:stCondLst>
                        <p:cond delay="0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7 1.11111E-6 C -0.03021 0.02685 -0.05287 0.04398 -0.0806 0.04792 C -0.12149 0.05694 -0.15912 0.05046 -0.20508 0.03588 " pathEditMode="relative" rAng="0" ptsTypes="AAA">
                                      <p:cBhvr>
                                        <p:cTn id="337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25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339" dur="3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1" dur="3000" fill="hold"/>
                                        <p:tgtEl>
                                          <p:spTgt spid="109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342" presetID="10" presetClass="exit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5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6" dur="4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7" presetID="32" presetClass="emph" presetSubtype="0" repeatCount="4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Rot by="120000">
                                      <p:cBhvr>
                                        <p:cTn id="348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9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0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1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2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ee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</p:childTnLst>
        </p:cTn>
      </p:par>
    </p:tnLst>
    <p:bldLst>
      <p:bldP spid="94" grpId="0" animBg="1"/>
      <p:bldP spid="94" grpId="1" animBg="1"/>
      <p:bldP spid="93" grpId="0" animBg="1"/>
      <p:bldP spid="93" grpId="1" animBg="1"/>
      <p:bldP spid="100" grpId="0" animBg="1"/>
      <p:bldP spid="100" grpId="1" animBg="1"/>
      <p:bldP spid="99" grpId="0" animBg="1"/>
      <p:bldP spid="99" grpId="1" animBg="1"/>
      <p:bldP spid="106" grpId="0" animBg="1"/>
      <p:bldP spid="106" grpId="1" animBg="1"/>
      <p:bldP spid="105" grpId="0" animBg="1"/>
      <p:bldP spid="105" grpId="1" animBg="1"/>
      <p:bldP spid="15" grpId="0" animBg="1"/>
      <p:bldP spid="15" grpId="1" animBg="1"/>
      <p:bldP spid="6" grpId="0" animBg="1"/>
      <p:bldP spid="6" grpId="1" animBg="1"/>
      <p:bldP spid="83" grpId="0" animBg="1"/>
      <p:bldP spid="83" grpId="1" animBg="1"/>
      <p:bldP spid="82" grpId="0" animBg="1"/>
      <p:bldP spid="82" grpId="1" animBg="1"/>
      <p:bldP spid="3" grpId="0" animBg="1"/>
      <p:bldP spid="3" grpId="1" animBg="1"/>
      <p:bldP spid="80" grpId="0" animBg="1"/>
      <p:bldP spid="80" grpId="1" animBg="1"/>
      <p:bldP spid="85" grpId="0" animBg="1"/>
      <p:bldP spid="85" grpId="1" animBg="1"/>
      <p:bldP spid="87" grpId="0" animBg="1"/>
      <p:bldP spid="87" grpId="1" animBg="1"/>
      <p:bldP spid="96" grpId="0" animBg="1"/>
      <p:bldP spid="96" grpId="1" animBg="1"/>
      <p:bldP spid="98" grpId="0" animBg="1"/>
      <p:bldP spid="98" grpId="1" animBg="1"/>
      <p:bldP spid="102" grpId="0" animBg="1"/>
      <p:bldP spid="102" grpId="1" animBg="1"/>
      <p:bldP spid="104" grpId="0" animBg="1"/>
      <p:bldP spid="104" grpId="1" animBg="1"/>
      <p:bldP spid="108" grpId="0" animBg="1"/>
      <p:bldP spid="108" grpId="1" animBg="1"/>
      <p:bldP spid="110" grpId="0" animBg="1"/>
      <p:bldP spid="110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4324822" y="0"/>
            <a:ext cx="9609570" cy="1673658"/>
            <a:chOff x="2428355" y="116331"/>
            <a:chExt cx="23539082" cy="3026410"/>
          </a:xfrm>
        </p:grpSpPr>
        <p:grpSp>
          <p:nvGrpSpPr>
            <p:cNvPr id="2" name="Group 2"/>
            <p:cNvGrpSpPr/>
            <p:nvPr/>
          </p:nvGrpSpPr>
          <p:grpSpPr>
            <a:xfrm>
              <a:off x="2428355" y="116331"/>
              <a:ext cx="22232492" cy="3026410"/>
              <a:chOff x="903704" y="-96827"/>
              <a:chExt cx="10883549" cy="1913890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903704" y="-96827"/>
                <a:ext cx="10883549" cy="1913890"/>
              </a:xfrm>
              <a:custGeom>
                <a:avLst/>
                <a:gdLst/>
                <a:ahLst/>
                <a:cxnLst/>
                <a:rect l="l" t="t" r="r" b="b"/>
                <a:pathLst>
                  <a:path w="8406414" h="1913890">
                    <a:moveTo>
                      <a:pt x="8281953" y="1913890"/>
                    </a:moveTo>
                    <a:lnTo>
                      <a:pt x="124460" y="1913890"/>
                    </a:lnTo>
                    <a:cubicBezTo>
                      <a:pt x="55880" y="1913890"/>
                      <a:pt x="0" y="1858010"/>
                      <a:pt x="0" y="1789430"/>
                    </a:cubicBezTo>
                    <a:lnTo>
                      <a:pt x="0" y="124460"/>
                    </a:lnTo>
                    <a:cubicBezTo>
                      <a:pt x="0" y="55880"/>
                      <a:pt x="55880" y="0"/>
                      <a:pt x="124460" y="0"/>
                    </a:cubicBezTo>
                    <a:lnTo>
                      <a:pt x="8281954" y="0"/>
                    </a:lnTo>
                    <a:cubicBezTo>
                      <a:pt x="8350534" y="0"/>
                      <a:pt x="8406414" y="55880"/>
                      <a:pt x="8406414" y="124460"/>
                    </a:cubicBezTo>
                    <a:lnTo>
                      <a:pt x="8406414" y="1789430"/>
                    </a:lnTo>
                    <a:cubicBezTo>
                      <a:pt x="8406414" y="1858010"/>
                      <a:pt x="8350534" y="1913890"/>
                      <a:pt x="8281954" y="1913890"/>
                    </a:cubicBezTo>
                    <a:close/>
                  </a:path>
                </a:pathLst>
              </a:custGeom>
              <a:solidFill>
                <a:schemeClr val="accent5">
                  <a:lumMod val="40000"/>
                  <a:lumOff val="60000"/>
                </a:schemeClr>
              </a:solidFill>
            </p:spPr>
          </p:sp>
        </p:grpSp>
        <p:sp>
          <p:nvSpPr>
            <p:cNvPr id="39" name="Rectangle 38"/>
            <p:cNvSpPr/>
            <p:nvPr/>
          </p:nvSpPr>
          <p:spPr>
            <a:xfrm>
              <a:off x="4875377" y="787391"/>
              <a:ext cx="21092060" cy="2120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HƯỚNG</a:t>
              </a:r>
              <a:r>
                <a:rPr kumimoji="0" lang="en-US" sz="54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DẪN VỀ NHÀ</a:t>
              </a:r>
              <a:endPara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42915" y="2065350"/>
            <a:ext cx="14463976" cy="788224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24106" y="2949593"/>
            <a:ext cx="11901594" cy="2012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30000"/>
              </a:lnSpc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Ghi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nhớ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kiến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thức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trong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bài</a:t>
            </a:r>
            <a:r>
              <a:rPr lang="en-US" sz="4800" dirty="0" smtClean="0">
                <a:solidFill>
                  <a:schemeClr val="bg1"/>
                </a:solidFill>
              </a:rPr>
              <a:t>, </a:t>
            </a:r>
            <a:r>
              <a:rPr lang="en-US" sz="4800" dirty="0" err="1" smtClean="0">
                <a:solidFill>
                  <a:schemeClr val="bg1"/>
                </a:solidFill>
              </a:rPr>
              <a:t>tự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lấy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được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ví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dụ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về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số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nguyên</a:t>
            </a:r>
            <a:r>
              <a:rPr lang="en-US" sz="4800" dirty="0" smtClean="0">
                <a:solidFill>
                  <a:schemeClr val="bg1"/>
                </a:solidFill>
              </a:rPr>
              <a:t>.</a:t>
            </a:r>
            <a:endParaRPr lang="vi-VN" sz="48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24106" y="5073909"/>
            <a:ext cx="11139594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Vận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dụng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hoàn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thành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các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bài</a:t>
            </a:r>
            <a:r>
              <a:rPr lang="en-US" sz="4800" dirty="0" smtClean="0">
                <a:solidFill>
                  <a:schemeClr val="bg1"/>
                </a:solidFill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</a:rPr>
              <a:t>tập</a:t>
            </a:r>
            <a:r>
              <a:rPr lang="en-US" sz="4800" dirty="0" smtClean="0">
                <a:solidFill>
                  <a:schemeClr val="bg1"/>
                </a:solidFill>
              </a:rPr>
              <a:t>: 3.24; 3.25 (SGK-tr69); 3.7; 3.8 (SGK)</a:t>
            </a:r>
            <a:endParaRPr lang="vi-VN" sz="4800" dirty="0">
              <a:solidFill>
                <a:schemeClr val="bg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24106" y="7330727"/>
            <a:ext cx="11901594" cy="1865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Ø"/>
            </a:pP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Đọc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và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chuẩn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bị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trước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bài</a:t>
            </a:r>
            <a:r>
              <a:rPr lang="en-US" sz="4800" dirty="0">
                <a:solidFill>
                  <a:schemeClr val="bg1"/>
                </a:solidFill>
              </a:rPr>
              <a:t> </a:t>
            </a:r>
            <a:r>
              <a:rPr lang="en-US" sz="4800" dirty="0" err="1">
                <a:solidFill>
                  <a:schemeClr val="bg1"/>
                </a:solidFill>
              </a:rPr>
              <a:t>mới</a:t>
            </a:r>
            <a:r>
              <a:rPr lang="en-US" sz="4800" dirty="0">
                <a:solidFill>
                  <a:schemeClr val="bg1"/>
                </a:solidFill>
              </a:rPr>
              <a:t>: “</a:t>
            </a:r>
            <a:r>
              <a:rPr lang="en-US" sz="4800" b="1" dirty="0" err="1">
                <a:solidFill>
                  <a:schemeClr val="bg1"/>
                </a:solidFill>
              </a:rPr>
              <a:t>Phép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cộng</a:t>
            </a:r>
            <a:r>
              <a:rPr lang="en-US" sz="4800" b="1" dirty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và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phép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trừ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số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>
                <a:solidFill>
                  <a:schemeClr val="bg1"/>
                </a:solidFill>
              </a:rPr>
              <a:t>nguyên</a:t>
            </a:r>
            <a:r>
              <a:rPr lang="en-US" sz="4800" dirty="0">
                <a:solidFill>
                  <a:schemeClr val="bg1"/>
                </a:solidFill>
              </a:rPr>
              <a:t>”</a:t>
            </a:r>
            <a:endParaRPr lang="vi-VN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437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E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9108" y="1409700"/>
            <a:ext cx="17907000" cy="7493032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4114800" y="3390900"/>
            <a:ext cx="9975616" cy="30777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8800" dirty="0" err="1">
                <a:solidFill>
                  <a:srgbClr val="000000"/>
                </a:solidFill>
                <a:latin typeface="Arial" panose="020B0604020202020204" pitchFamily="34" charset="0"/>
              </a:rPr>
              <a:t>Cảm</a:t>
            </a:r>
            <a:r>
              <a:rPr lang="en-US" sz="8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8800" dirty="0" err="1">
                <a:solidFill>
                  <a:srgbClr val="000000"/>
                </a:solidFill>
                <a:latin typeface="Arial" panose="020B0604020202020204" pitchFamily="34" charset="0"/>
              </a:rPr>
              <a:t>ơn</a:t>
            </a:r>
            <a:r>
              <a:rPr lang="en-US" sz="8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8800" dirty="0" err="1">
                <a:solidFill>
                  <a:srgbClr val="000000"/>
                </a:solidFill>
                <a:latin typeface="Arial" panose="020B0604020202020204" pitchFamily="34" charset="0"/>
              </a:rPr>
              <a:t>các</a:t>
            </a:r>
            <a:r>
              <a:rPr lang="en-US" sz="8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8800" dirty="0" err="1">
                <a:solidFill>
                  <a:srgbClr val="000000"/>
                </a:solidFill>
                <a:latin typeface="Arial" panose="020B0604020202020204" pitchFamily="34" charset="0"/>
              </a:rPr>
              <a:t>bạn</a:t>
            </a:r>
            <a:r>
              <a:rPr lang="en-US" sz="8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8800" dirty="0" err="1">
                <a:solidFill>
                  <a:srgbClr val="000000"/>
                </a:solidFill>
                <a:latin typeface="Arial" panose="020B0604020202020204" pitchFamily="34" charset="0"/>
              </a:rPr>
              <a:t>đã</a:t>
            </a:r>
            <a:r>
              <a:rPr lang="en-US" sz="8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8800" dirty="0" err="1">
                <a:solidFill>
                  <a:srgbClr val="000000"/>
                </a:solidFill>
                <a:latin typeface="Arial" panose="020B0604020202020204" pitchFamily="34" charset="0"/>
              </a:rPr>
              <a:t>chú</a:t>
            </a:r>
            <a:r>
              <a:rPr lang="en-US" sz="8800" dirty="0">
                <a:solidFill>
                  <a:srgbClr val="000000"/>
                </a:solidFill>
                <a:latin typeface="Arial" panose="020B0604020202020204" pitchFamily="34" charset="0"/>
              </a:rPr>
              <a:t> ý </a:t>
            </a:r>
            <a:r>
              <a:rPr lang="en-US" sz="8800" dirty="0" err="1">
                <a:solidFill>
                  <a:srgbClr val="000000"/>
                </a:solidFill>
                <a:latin typeface="Arial" panose="020B0604020202020204" pitchFamily="34" charset="0"/>
              </a:rPr>
              <a:t>bài</a:t>
            </a:r>
            <a:r>
              <a:rPr lang="en-US" sz="8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8800" dirty="0" err="1">
                <a:solidFill>
                  <a:srgbClr val="000000"/>
                </a:solidFill>
                <a:latin typeface="Arial" panose="020B0604020202020204" pitchFamily="34" charset="0"/>
              </a:rPr>
              <a:t>giảng</a:t>
            </a:r>
            <a:r>
              <a:rPr lang="en-US" sz="8800" dirty="0">
                <a:solidFill>
                  <a:srgbClr val="000000"/>
                </a:solidFill>
                <a:latin typeface="Arial" panose="020B0604020202020204" pitchFamily="34" charset="0"/>
              </a:rPr>
              <a:t>!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AC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84653C"/>
          </a:solidFill>
        </p:spPr>
      </p:sp>
      <p:pic>
        <p:nvPicPr>
          <p:cNvPr id="2054" name="Picture 6" descr="Hình nền Powerpoint bảng đen - Mẫu Powerpoint bảng đen cực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66700"/>
            <a:ext cx="13335000" cy="770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7394686" y="4757558"/>
            <a:ext cx="1749314" cy="552944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33800" y="2705100"/>
            <a:ext cx="10820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  <a:endParaRPr lang="vi-VN" sz="115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oogle Shape;741;p59">
            <a:extLst>
              <a:ext uri="{FF2B5EF4-FFF2-40B4-BE49-F238E27FC236}">
                <a16:creationId xmlns:a16="http://schemas.microsoft.com/office/drawing/2014/main" id="{961F4F36-F318-41A2-B8F6-BDFAD84219E5}"/>
              </a:ext>
            </a:extLst>
          </p:cNvPr>
          <p:cNvGrpSpPr/>
          <p:nvPr/>
        </p:nvGrpSpPr>
        <p:grpSpPr>
          <a:xfrm>
            <a:off x="487774" y="275395"/>
            <a:ext cx="1682340" cy="669750"/>
            <a:chOff x="5981625" y="1844100"/>
            <a:chExt cx="1682340" cy="669750"/>
          </a:xfrm>
        </p:grpSpPr>
        <p:sp>
          <p:nvSpPr>
            <p:cNvPr id="9" name="Google Shape;742;p59">
              <a:extLst>
                <a:ext uri="{FF2B5EF4-FFF2-40B4-BE49-F238E27FC236}">
                  <a16:creationId xmlns:a16="http://schemas.microsoft.com/office/drawing/2014/main" id="{784693E8-33A6-4948-A425-03EAE27D0A76}"/>
                </a:ext>
              </a:extLst>
            </p:cNvPr>
            <p:cNvSpPr/>
            <p:nvPr/>
          </p:nvSpPr>
          <p:spPr>
            <a:xfrm>
              <a:off x="5981625" y="1844100"/>
              <a:ext cx="1682340" cy="578084"/>
            </a:xfrm>
            <a:custGeom>
              <a:avLst/>
              <a:gdLst/>
              <a:ahLst/>
              <a:cxnLst/>
              <a:rect l="l" t="t" r="r" b="b"/>
              <a:pathLst>
                <a:path w="10241" h="3519" extrusionOk="0">
                  <a:moveTo>
                    <a:pt x="4635" y="0"/>
                  </a:moveTo>
                  <a:cubicBezTo>
                    <a:pt x="4618" y="0"/>
                    <a:pt x="4600" y="1"/>
                    <a:pt x="4583" y="1"/>
                  </a:cubicBezTo>
                  <a:cubicBezTo>
                    <a:pt x="2786" y="59"/>
                    <a:pt x="2616" y="1015"/>
                    <a:pt x="2562" y="1804"/>
                  </a:cubicBezTo>
                  <a:cubicBezTo>
                    <a:pt x="2562" y="1804"/>
                    <a:pt x="2205" y="1627"/>
                    <a:pt x="1820" y="1627"/>
                  </a:cubicBezTo>
                  <a:cubicBezTo>
                    <a:pt x="1407" y="1627"/>
                    <a:pt x="962" y="1831"/>
                    <a:pt x="888" y="2675"/>
                  </a:cubicBezTo>
                  <a:cubicBezTo>
                    <a:pt x="888" y="2675"/>
                    <a:pt x="800" y="2644"/>
                    <a:pt x="679" y="2644"/>
                  </a:cubicBezTo>
                  <a:cubicBezTo>
                    <a:pt x="437" y="2644"/>
                    <a:pt x="65" y="2769"/>
                    <a:pt x="0" y="3519"/>
                  </a:cubicBezTo>
                  <a:lnTo>
                    <a:pt x="9870" y="3519"/>
                  </a:lnTo>
                  <a:cubicBezTo>
                    <a:pt x="9870" y="3519"/>
                    <a:pt x="10240" y="2615"/>
                    <a:pt x="7742" y="2615"/>
                  </a:cubicBezTo>
                  <a:cubicBezTo>
                    <a:pt x="7316" y="2615"/>
                    <a:pt x="6807" y="2641"/>
                    <a:pt x="6199" y="2702"/>
                  </a:cubicBezTo>
                  <a:cubicBezTo>
                    <a:pt x="6199" y="2702"/>
                    <a:pt x="6376" y="0"/>
                    <a:pt x="4635" y="0"/>
                  </a:cubicBezTo>
                  <a:close/>
                </a:path>
              </a:pathLst>
            </a:custGeom>
            <a:solidFill>
              <a:srgbClr val="CFC6B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" name="Google Shape;743;p59">
              <a:extLst>
                <a:ext uri="{FF2B5EF4-FFF2-40B4-BE49-F238E27FC236}">
                  <a16:creationId xmlns:a16="http://schemas.microsoft.com/office/drawing/2014/main" id="{55E830D7-B508-42B8-9AA7-BA8AB932540D}"/>
                </a:ext>
              </a:extLst>
            </p:cNvPr>
            <p:cNvGrpSpPr/>
            <p:nvPr/>
          </p:nvGrpSpPr>
          <p:grpSpPr>
            <a:xfrm>
              <a:off x="6140808" y="2016260"/>
              <a:ext cx="1417036" cy="497589"/>
              <a:chOff x="6140808" y="1936610"/>
              <a:chExt cx="1417036" cy="497589"/>
            </a:xfrm>
          </p:grpSpPr>
          <p:sp>
            <p:nvSpPr>
              <p:cNvPr id="11" name="Google Shape;744;p59">
                <a:extLst>
                  <a:ext uri="{FF2B5EF4-FFF2-40B4-BE49-F238E27FC236}">
                    <a16:creationId xmlns:a16="http://schemas.microsoft.com/office/drawing/2014/main" id="{C92E61A0-CCC2-44D9-8E40-B5F604C4D929}"/>
                  </a:ext>
                </a:extLst>
              </p:cNvPr>
              <p:cNvSpPr/>
              <p:nvPr/>
            </p:nvSpPr>
            <p:spPr>
              <a:xfrm>
                <a:off x="6140808" y="2131112"/>
                <a:ext cx="1417036" cy="303087"/>
              </a:xfrm>
              <a:custGeom>
                <a:avLst/>
                <a:gdLst/>
                <a:ahLst/>
                <a:cxnLst/>
                <a:rect l="l" t="t" r="r" b="b"/>
                <a:pathLst>
                  <a:path w="8626" h="1845" extrusionOk="0">
                    <a:moveTo>
                      <a:pt x="5226" y="1"/>
                    </a:moveTo>
                    <a:lnTo>
                      <a:pt x="5226" y="1"/>
                    </a:lnTo>
                    <a:cubicBezTo>
                      <a:pt x="5240" y="280"/>
                      <a:pt x="5230" y="470"/>
                      <a:pt x="5230" y="470"/>
                    </a:cubicBezTo>
                    <a:cubicBezTo>
                      <a:pt x="5253" y="470"/>
                      <a:pt x="5281" y="467"/>
                      <a:pt x="5308" y="464"/>
                    </a:cubicBezTo>
                    <a:cubicBezTo>
                      <a:pt x="5291" y="318"/>
                      <a:pt x="5267" y="161"/>
                      <a:pt x="5226" y="1"/>
                    </a:cubicBezTo>
                    <a:close/>
                    <a:moveTo>
                      <a:pt x="181" y="1287"/>
                    </a:moveTo>
                    <a:cubicBezTo>
                      <a:pt x="93" y="1403"/>
                      <a:pt x="24" y="1576"/>
                      <a:pt x="0" y="1845"/>
                    </a:cubicBezTo>
                    <a:lnTo>
                      <a:pt x="8493" y="1845"/>
                    </a:lnTo>
                    <a:cubicBezTo>
                      <a:pt x="8493" y="1845"/>
                      <a:pt x="8626" y="1518"/>
                      <a:pt x="8136" y="128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745;p59">
                <a:extLst>
                  <a:ext uri="{FF2B5EF4-FFF2-40B4-BE49-F238E27FC236}">
                    <a16:creationId xmlns:a16="http://schemas.microsoft.com/office/drawing/2014/main" id="{BB6513A2-D5BA-4951-8061-1BA756870752}"/>
                  </a:ext>
                </a:extLst>
              </p:cNvPr>
              <p:cNvSpPr/>
              <p:nvPr/>
            </p:nvSpPr>
            <p:spPr>
              <a:xfrm>
                <a:off x="6170378" y="1936610"/>
                <a:ext cx="1306972" cy="405924"/>
              </a:xfrm>
              <a:custGeom>
                <a:avLst/>
                <a:gdLst/>
                <a:ahLst/>
                <a:cxnLst/>
                <a:rect l="l" t="t" r="r" b="b"/>
                <a:pathLst>
                  <a:path w="7956" h="2471" extrusionOk="0">
                    <a:moveTo>
                      <a:pt x="3764" y="1"/>
                    </a:moveTo>
                    <a:cubicBezTo>
                      <a:pt x="2215" y="48"/>
                      <a:pt x="2072" y="872"/>
                      <a:pt x="2022" y="1552"/>
                    </a:cubicBezTo>
                    <a:cubicBezTo>
                      <a:pt x="2022" y="1552"/>
                      <a:pt x="1716" y="1400"/>
                      <a:pt x="1386" y="1400"/>
                    </a:cubicBezTo>
                    <a:cubicBezTo>
                      <a:pt x="1031" y="1400"/>
                      <a:pt x="648" y="1573"/>
                      <a:pt x="582" y="2301"/>
                    </a:cubicBezTo>
                    <a:cubicBezTo>
                      <a:pt x="582" y="2301"/>
                      <a:pt x="508" y="2273"/>
                      <a:pt x="406" y="2273"/>
                    </a:cubicBezTo>
                    <a:cubicBezTo>
                      <a:pt x="283" y="2273"/>
                      <a:pt x="123" y="2311"/>
                      <a:pt x="1" y="2471"/>
                    </a:cubicBezTo>
                    <a:lnTo>
                      <a:pt x="7956" y="2471"/>
                    </a:lnTo>
                    <a:cubicBezTo>
                      <a:pt x="7690" y="2348"/>
                      <a:pt x="7237" y="2250"/>
                      <a:pt x="6479" y="2250"/>
                    </a:cubicBezTo>
                    <a:cubicBezTo>
                      <a:pt x="6114" y="2250"/>
                      <a:pt x="5676" y="2273"/>
                      <a:pt x="5152" y="2325"/>
                    </a:cubicBezTo>
                    <a:cubicBezTo>
                      <a:pt x="5152" y="2325"/>
                      <a:pt x="5172" y="2028"/>
                      <a:pt x="5128" y="1648"/>
                    </a:cubicBezTo>
                    <a:cubicBezTo>
                      <a:pt x="5101" y="1651"/>
                      <a:pt x="5073" y="1654"/>
                      <a:pt x="5050" y="1654"/>
                    </a:cubicBezTo>
                    <a:cubicBezTo>
                      <a:pt x="5050" y="1654"/>
                      <a:pt x="5060" y="1464"/>
                      <a:pt x="5046" y="1185"/>
                    </a:cubicBezTo>
                    <a:cubicBezTo>
                      <a:pt x="4900" y="596"/>
                      <a:pt x="4567" y="1"/>
                      <a:pt x="3808" y="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3" name="Google Shape;697;p59">
            <a:extLst>
              <a:ext uri="{FF2B5EF4-FFF2-40B4-BE49-F238E27FC236}">
                <a16:creationId xmlns:a16="http://schemas.microsoft.com/office/drawing/2014/main" id="{742B8CA2-C553-4D41-8CE6-A904D07F713B}"/>
              </a:ext>
            </a:extLst>
          </p:cNvPr>
          <p:cNvGrpSpPr/>
          <p:nvPr/>
        </p:nvGrpSpPr>
        <p:grpSpPr>
          <a:xfrm>
            <a:off x="-158667" y="7373831"/>
            <a:ext cx="2007300" cy="2795175"/>
            <a:chOff x="350475" y="2036225"/>
            <a:chExt cx="2007300" cy="2795175"/>
          </a:xfrm>
        </p:grpSpPr>
        <p:sp>
          <p:nvSpPr>
            <p:cNvPr id="14" name="Google Shape;698;p59">
              <a:extLst>
                <a:ext uri="{FF2B5EF4-FFF2-40B4-BE49-F238E27FC236}">
                  <a16:creationId xmlns:a16="http://schemas.microsoft.com/office/drawing/2014/main" id="{767833C0-ACCD-47E5-9446-3BEDE3072829}"/>
                </a:ext>
              </a:extLst>
            </p:cNvPr>
            <p:cNvSpPr/>
            <p:nvPr/>
          </p:nvSpPr>
          <p:spPr>
            <a:xfrm>
              <a:off x="350475" y="4697600"/>
              <a:ext cx="2007300" cy="133800"/>
            </a:xfrm>
            <a:prstGeom prst="ellipse">
              <a:avLst/>
            </a:prstGeom>
            <a:solidFill>
              <a:schemeClr val="accent4">
                <a:alpha val="227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699;p59">
              <a:extLst>
                <a:ext uri="{FF2B5EF4-FFF2-40B4-BE49-F238E27FC236}">
                  <a16:creationId xmlns:a16="http://schemas.microsoft.com/office/drawing/2014/main" id="{272FD94D-5145-4F3C-A8AF-D1A855487755}"/>
                </a:ext>
              </a:extLst>
            </p:cNvPr>
            <p:cNvSpPr/>
            <p:nvPr/>
          </p:nvSpPr>
          <p:spPr>
            <a:xfrm>
              <a:off x="1364690" y="3474904"/>
              <a:ext cx="113085" cy="1167922"/>
            </a:xfrm>
            <a:custGeom>
              <a:avLst/>
              <a:gdLst/>
              <a:ahLst/>
              <a:cxnLst/>
              <a:rect l="l" t="t" r="r" b="b"/>
              <a:pathLst>
                <a:path w="1757" h="18146" extrusionOk="0">
                  <a:moveTo>
                    <a:pt x="878" y="1"/>
                  </a:moveTo>
                  <a:cubicBezTo>
                    <a:pt x="392" y="1"/>
                    <a:pt x="0" y="395"/>
                    <a:pt x="0" y="879"/>
                  </a:cubicBezTo>
                  <a:lnTo>
                    <a:pt x="0" y="17268"/>
                  </a:lnTo>
                  <a:cubicBezTo>
                    <a:pt x="0" y="17750"/>
                    <a:pt x="392" y="18146"/>
                    <a:pt x="878" y="18146"/>
                  </a:cubicBezTo>
                  <a:cubicBezTo>
                    <a:pt x="1362" y="18146"/>
                    <a:pt x="1756" y="17750"/>
                    <a:pt x="1756" y="17268"/>
                  </a:cubicBezTo>
                  <a:lnTo>
                    <a:pt x="1756" y="879"/>
                  </a:lnTo>
                  <a:cubicBezTo>
                    <a:pt x="1756" y="395"/>
                    <a:pt x="1362" y="1"/>
                    <a:pt x="878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700;p59">
              <a:extLst>
                <a:ext uri="{FF2B5EF4-FFF2-40B4-BE49-F238E27FC236}">
                  <a16:creationId xmlns:a16="http://schemas.microsoft.com/office/drawing/2014/main" id="{01BBE634-24C3-443C-B940-BC63AC9DE6C9}"/>
                </a:ext>
              </a:extLst>
            </p:cNvPr>
            <p:cNvSpPr/>
            <p:nvPr/>
          </p:nvSpPr>
          <p:spPr>
            <a:xfrm>
              <a:off x="1317835" y="4561267"/>
              <a:ext cx="394671" cy="174615"/>
            </a:xfrm>
            <a:custGeom>
              <a:avLst/>
              <a:gdLst/>
              <a:ahLst/>
              <a:cxnLst/>
              <a:rect l="l" t="t" r="r" b="b"/>
              <a:pathLst>
                <a:path w="6132" h="2713" extrusionOk="0">
                  <a:moveTo>
                    <a:pt x="599" y="1"/>
                  </a:moveTo>
                  <a:cubicBezTo>
                    <a:pt x="1" y="1396"/>
                    <a:pt x="599" y="2713"/>
                    <a:pt x="599" y="2713"/>
                  </a:cubicBezTo>
                  <a:lnTo>
                    <a:pt x="4917" y="2713"/>
                  </a:lnTo>
                  <a:cubicBezTo>
                    <a:pt x="4917" y="2713"/>
                    <a:pt x="6132" y="2376"/>
                    <a:pt x="2607" y="31"/>
                  </a:cubicBezTo>
                  <a:lnTo>
                    <a:pt x="59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701;p59">
              <a:extLst>
                <a:ext uri="{FF2B5EF4-FFF2-40B4-BE49-F238E27FC236}">
                  <a16:creationId xmlns:a16="http://schemas.microsoft.com/office/drawing/2014/main" id="{0FFB5E8B-7B20-4C7B-AD53-65D923A27B7D}"/>
                </a:ext>
              </a:extLst>
            </p:cNvPr>
            <p:cNvSpPr/>
            <p:nvPr/>
          </p:nvSpPr>
          <p:spPr>
            <a:xfrm>
              <a:off x="1341520" y="4707111"/>
              <a:ext cx="315376" cy="30315"/>
            </a:xfrm>
            <a:custGeom>
              <a:avLst/>
              <a:gdLst/>
              <a:ahLst/>
              <a:cxnLst/>
              <a:rect l="l" t="t" r="r" b="b"/>
              <a:pathLst>
                <a:path w="4900" h="471" extrusionOk="0">
                  <a:moveTo>
                    <a:pt x="0" y="1"/>
                  </a:moveTo>
                  <a:lnTo>
                    <a:pt x="126" y="470"/>
                  </a:lnTo>
                  <a:lnTo>
                    <a:pt x="4576" y="470"/>
                  </a:lnTo>
                  <a:cubicBezTo>
                    <a:pt x="4900" y="361"/>
                    <a:pt x="4757" y="1"/>
                    <a:pt x="47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02;p59">
              <a:extLst>
                <a:ext uri="{FF2B5EF4-FFF2-40B4-BE49-F238E27FC236}">
                  <a16:creationId xmlns:a16="http://schemas.microsoft.com/office/drawing/2014/main" id="{87DC6FF7-8A37-4BC1-9402-F2AFC34213F0}"/>
                </a:ext>
              </a:extLst>
            </p:cNvPr>
            <p:cNvSpPr/>
            <p:nvPr/>
          </p:nvSpPr>
          <p:spPr>
            <a:xfrm>
              <a:off x="1513623" y="4630971"/>
              <a:ext cx="134067" cy="76205"/>
            </a:xfrm>
            <a:custGeom>
              <a:avLst/>
              <a:gdLst/>
              <a:ahLst/>
              <a:cxnLst/>
              <a:rect l="l" t="t" r="r" b="b"/>
              <a:pathLst>
                <a:path w="2083" h="1184" extrusionOk="0">
                  <a:moveTo>
                    <a:pt x="899" y="0"/>
                  </a:moveTo>
                  <a:cubicBezTo>
                    <a:pt x="656" y="0"/>
                    <a:pt x="25" y="105"/>
                    <a:pt x="1" y="1184"/>
                  </a:cubicBezTo>
                  <a:lnTo>
                    <a:pt x="2083" y="1184"/>
                  </a:lnTo>
                  <a:cubicBezTo>
                    <a:pt x="2083" y="1184"/>
                    <a:pt x="2045" y="789"/>
                    <a:pt x="993" y="6"/>
                  </a:cubicBezTo>
                  <a:cubicBezTo>
                    <a:pt x="993" y="6"/>
                    <a:pt x="958" y="0"/>
                    <a:pt x="8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703;p59">
              <a:extLst>
                <a:ext uri="{FF2B5EF4-FFF2-40B4-BE49-F238E27FC236}">
                  <a16:creationId xmlns:a16="http://schemas.microsoft.com/office/drawing/2014/main" id="{32683364-FF0D-437A-B58E-CBAFE0515E2C}"/>
                </a:ext>
              </a:extLst>
            </p:cNvPr>
            <p:cNvSpPr/>
            <p:nvPr/>
          </p:nvSpPr>
          <p:spPr>
            <a:xfrm>
              <a:off x="1376275" y="4623891"/>
              <a:ext cx="55287" cy="48465"/>
            </a:xfrm>
            <a:custGeom>
              <a:avLst/>
              <a:gdLst/>
              <a:ahLst/>
              <a:cxnLst/>
              <a:rect l="l" t="t" r="r" b="b"/>
              <a:pathLst>
                <a:path w="859" h="753" extrusionOk="0">
                  <a:moveTo>
                    <a:pt x="430" y="0"/>
                  </a:moveTo>
                  <a:cubicBezTo>
                    <a:pt x="192" y="0"/>
                    <a:pt x="1" y="168"/>
                    <a:pt x="1" y="375"/>
                  </a:cubicBezTo>
                  <a:cubicBezTo>
                    <a:pt x="1" y="583"/>
                    <a:pt x="192" y="753"/>
                    <a:pt x="430" y="753"/>
                  </a:cubicBezTo>
                  <a:cubicBezTo>
                    <a:pt x="665" y="753"/>
                    <a:pt x="858" y="583"/>
                    <a:pt x="858" y="375"/>
                  </a:cubicBezTo>
                  <a:cubicBezTo>
                    <a:pt x="858" y="168"/>
                    <a:pt x="665" y="0"/>
                    <a:pt x="4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704;p59">
              <a:extLst>
                <a:ext uri="{FF2B5EF4-FFF2-40B4-BE49-F238E27FC236}">
                  <a16:creationId xmlns:a16="http://schemas.microsoft.com/office/drawing/2014/main" id="{25B556B1-E08F-4AE0-8D3C-F076D8787148}"/>
                </a:ext>
              </a:extLst>
            </p:cNvPr>
            <p:cNvSpPr/>
            <p:nvPr/>
          </p:nvSpPr>
          <p:spPr>
            <a:xfrm>
              <a:off x="1130156" y="3474904"/>
              <a:ext cx="121388" cy="1133295"/>
            </a:xfrm>
            <a:custGeom>
              <a:avLst/>
              <a:gdLst/>
              <a:ahLst/>
              <a:cxnLst/>
              <a:rect l="l" t="t" r="r" b="b"/>
              <a:pathLst>
                <a:path w="1886" h="17608" extrusionOk="0">
                  <a:moveTo>
                    <a:pt x="876" y="1"/>
                  </a:moveTo>
                  <a:cubicBezTo>
                    <a:pt x="392" y="4"/>
                    <a:pt x="1" y="403"/>
                    <a:pt x="4" y="885"/>
                  </a:cubicBezTo>
                  <a:lnTo>
                    <a:pt x="127" y="16737"/>
                  </a:lnTo>
                  <a:cubicBezTo>
                    <a:pt x="130" y="17220"/>
                    <a:pt x="521" y="17608"/>
                    <a:pt x="1005" y="17608"/>
                  </a:cubicBezTo>
                  <a:lnTo>
                    <a:pt x="1011" y="17608"/>
                  </a:lnTo>
                  <a:cubicBezTo>
                    <a:pt x="1494" y="17604"/>
                    <a:pt x="1886" y="17207"/>
                    <a:pt x="1882" y="16723"/>
                  </a:cubicBezTo>
                  <a:lnTo>
                    <a:pt x="1760" y="872"/>
                  </a:lnTo>
                  <a:cubicBezTo>
                    <a:pt x="1757" y="392"/>
                    <a:pt x="1365" y="1"/>
                    <a:pt x="882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705;p59">
              <a:extLst>
                <a:ext uri="{FF2B5EF4-FFF2-40B4-BE49-F238E27FC236}">
                  <a16:creationId xmlns:a16="http://schemas.microsoft.com/office/drawing/2014/main" id="{2B603229-6D8C-4D22-910F-19AEFEB9D750}"/>
                </a:ext>
              </a:extLst>
            </p:cNvPr>
            <p:cNvSpPr/>
            <p:nvPr/>
          </p:nvSpPr>
          <p:spPr>
            <a:xfrm>
              <a:off x="1097139" y="4561074"/>
              <a:ext cx="391131" cy="174809"/>
            </a:xfrm>
            <a:custGeom>
              <a:avLst/>
              <a:gdLst/>
              <a:ahLst/>
              <a:cxnLst/>
              <a:rect l="l" t="t" r="r" b="b"/>
              <a:pathLst>
                <a:path w="6077" h="2716" extrusionOk="0">
                  <a:moveTo>
                    <a:pt x="2552" y="1"/>
                  </a:moveTo>
                  <a:lnTo>
                    <a:pt x="596" y="4"/>
                  </a:lnTo>
                  <a:cubicBezTo>
                    <a:pt x="0" y="1399"/>
                    <a:pt x="602" y="2716"/>
                    <a:pt x="602" y="2716"/>
                  </a:cubicBezTo>
                  <a:lnTo>
                    <a:pt x="4954" y="2705"/>
                  </a:lnTo>
                  <a:cubicBezTo>
                    <a:pt x="4954" y="2705"/>
                    <a:pt x="6076" y="2334"/>
                    <a:pt x="255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706;p59">
              <a:extLst>
                <a:ext uri="{FF2B5EF4-FFF2-40B4-BE49-F238E27FC236}">
                  <a16:creationId xmlns:a16="http://schemas.microsoft.com/office/drawing/2014/main" id="{C163B72E-44E4-46D0-9D49-3C955E13E1BC}"/>
                </a:ext>
              </a:extLst>
            </p:cNvPr>
            <p:cNvSpPr/>
            <p:nvPr/>
          </p:nvSpPr>
          <p:spPr>
            <a:xfrm>
              <a:off x="1121853" y="4706467"/>
              <a:ext cx="314733" cy="30958"/>
            </a:xfrm>
            <a:custGeom>
              <a:avLst/>
              <a:gdLst/>
              <a:ahLst/>
              <a:cxnLst/>
              <a:rect l="l" t="t" r="r" b="b"/>
              <a:pathLst>
                <a:path w="4890" h="481" extrusionOk="0">
                  <a:moveTo>
                    <a:pt x="4676" y="0"/>
                  </a:moveTo>
                  <a:lnTo>
                    <a:pt x="1" y="11"/>
                  </a:lnTo>
                  <a:lnTo>
                    <a:pt x="127" y="480"/>
                  </a:lnTo>
                  <a:lnTo>
                    <a:pt x="4577" y="470"/>
                  </a:lnTo>
                  <a:cubicBezTo>
                    <a:pt x="4890" y="283"/>
                    <a:pt x="4676" y="0"/>
                    <a:pt x="467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707;p59">
              <a:extLst>
                <a:ext uri="{FF2B5EF4-FFF2-40B4-BE49-F238E27FC236}">
                  <a16:creationId xmlns:a16="http://schemas.microsoft.com/office/drawing/2014/main" id="{0544CE70-5ADD-4B52-B555-6C5455B92EF6}"/>
                </a:ext>
              </a:extLst>
            </p:cNvPr>
            <p:cNvSpPr/>
            <p:nvPr/>
          </p:nvSpPr>
          <p:spPr>
            <a:xfrm>
              <a:off x="1287198" y="4633609"/>
              <a:ext cx="140182" cy="73373"/>
            </a:xfrm>
            <a:custGeom>
              <a:avLst/>
              <a:gdLst/>
              <a:ahLst/>
              <a:cxnLst/>
              <a:rect l="l" t="t" r="r" b="b"/>
              <a:pathLst>
                <a:path w="2178" h="1140" extrusionOk="0">
                  <a:moveTo>
                    <a:pt x="965" y="0"/>
                  </a:moveTo>
                  <a:cubicBezTo>
                    <a:pt x="659" y="0"/>
                    <a:pt x="24" y="123"/>
                    <a:pt x="0" y="1140"/>
                  </a:cubicBezTo>
                  <a:lnTo>
                    <a:pt x="2164" y="1132"/>
                  </a:lnTo>
                  <a:cubicBezTo>
                    <a:pt x="2164" y="1132"/>
                    <a:pt x="2178" y="793"/>
                    <a:pt x="1127" y="13"/>
                  </a:cubicBezTo>
                  <a:cubicBezTo>
                    <a:pt x="1127" y="13"/>
                    <a:pt x="1063" y="0"/>
                    <a:pt x="9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708;p59">
              <a:extLst>
                <a:ext uri="{FF2B5EF4-FFF2-40B4-BE49-F238E27FC236}">
                  <a16:creationId xmlns:a16="http://schemas.microsoft.com/office/drawing/2014/main" id="{D8A260EA-8C3E-44F2-9A76-B55F808E45F2}"/>
                </a:ext>
              </a:extLst>
            </p:cNvPr>
            <p:cNvSpPr/>
            <p:nvPr/>
          </p:nvSpPr>
          <p:spPr>
            <a:xfrm>
              <a:off x="1156480" y="4623698"/>
              <a:ext cx="55223" cy="48465"/>
            </a:xfrm>
            <a:custGeom>
              <a:avLst/>
              <a:gdLst/>
              <a:ahLst/>
              <a:cxnLst/>
              <a:rect l="l" t="t" r="r" b="b"/>
              <a:pathLst>
                <a:path w="858" h="753" extrusionOk="0">
                  <a:moveTo>
                    <a:pt x="429" y="0"/>
                  </a:moveTo>
                  <a:cubicBezTo>
                    <a:pt x="191" y="0"/>
                    <a:pt x="0" y="171"/>
                    <a:pt x="0" y="378"/>
                  </a:cubicBezTo>
                  <a:cubicBezTo>
                    <a:pt x="0" y="586"/>
                    <a:pt x="194" y="752"/>
                    <a:pt x="429" y="752"/>
                  </a:cubicBezTo>
                  <a:cubicBezTo>
                    <a:pt x="667" y="752"/>
                    <a:pt x="858" y="582"/>
                    <a:pt x="858" y="375"/>
                  </a:cubicBezTo>
                  <a:cubicBezTo>
                    <a:pt x="858" y="167"/>
                    <a:pt x="663" y="0"/>
                    <a:pt x="4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709;p59">
              <a:extLst>
                <a:ext uri="{FF2B5EF4-FFF2-40B4-BE49-F238E27FC236}">
                  <a16:creationId xmlns:a16="http://schemas.microsoft.com/office/drawing/2014/main" id="{30313A23-1147-412C-8D91-AC50D49E6F79}"/>
                </a:ext>
              </a:extLst>
            </p:cNvPr>
            <p:cNvSpPr/>
            <p:nvPr/>
          </p:nvSpPr>
          <p:spPr>
            <a:xfrm flipH="1">
              <a:off x="1249550" y="2647855"/>
              <a:ext cx="119843" cy="249019"/>
            </a:xfrm>
            <a:custGeom>
              <a:avLst/>
              <a:gdLst/>
              <a:ahLst/>
              <a:cxnLst/>
              <a:rect l="l" t="t" r="r" b="b"/>
              <a:pathLst>
                <a:path w="1862" h="3869" extrusionOk="0">
                  <a:moveTo>
                    <a:pt x="929" y="0"/>
                  </a:moveTo>
                  <a:cubicBezTo>
                    <a:pt x="419" y="0"/>
                    <a:pt x="1" y="419"/>
                    <a:pt x="1" y="929"/>
                  </a:cubicBezTo>
                  <a:lnTo>
                    <a:pt x="1" y="2940"/>
                  </a:lnTo>
                  <a:cubicBezTo>
                    <a:pt x="1" y="3450"/>
                    <a:pt x="419" y="3869"/>
                    <a:pt x="929" y="3869"/>
                  </a:cubicBezTo>
                  <a:cubicBezTo>
                    <a:pt x="1443" y="3869"/>
                    <a:pt x="1862" y="3450"/>
                    <a:pt x="1862" y="2940"/>
                  </a:cubicBezTo>
                  <a:lnTo>
                    <a:pt x="1862" y="929"/>
                  </a:lnTo>
                  <a:cubicBezTo>
                    <a:pt x="1862" y="419"/>
                    <a:pt x="1443" y="0"/>
                    <a:pt x="929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710;p59">
              <a:extLst>
                <a:ext uri="{FF2B5EF4-FFF2-40B4-BE49-F238E27FC236}">
                  <a16:creationId xmlns:a16="http://schemas.microsoft.com/office/drawing/2014/main" id="{C33C55B6-9E4E-4111-850D-CE545714B10A}"/>
                </a:ext>
              </a:extLst>
            </p:cNvPr>
            <p:cNvSpPr/>
            <p:nvPr/>
          </p:nvSpPr>
          <p:spPr>
            <a:xfrm>
              <a:off x="1250834" y="2670832"/>
              <a:ext cx="119843" cy="112377"/>
            </a:xfrm>
            <a:custGeom>
              <a:avLst/>
              <a:gdLst/>
              <a:ahLst/>
              <a:cxnLst/>
              <a:rect l="l" t="t" r="r" b="b"/>
              <a:pathLst>
                <a:path w="1862" h="1746" extrusionOk="0">
                  <a:moveTo>
                    <a:pt x="1" y="1"/>
                  </a:moveTo>
                  <a:lnTo>
                    <a:pt x="1" y="1552"/>
                  </a:lnTo>
                  <a:cubicBezTo>
                    <a:pt x="1" y="1552"/>
                    <a:pt x="462" y="1746"/>
                    <a:pt x="1013" y="1746"/>
                  </a:cubicBezTo>
                  <a:cubicBezTo>
                    <a:pt x="1289" y="1746"/>
                    <a:pt x="1587" y="1697"/>
                    <a:pt x="1862" y="1552"/>
                  </a:cubicBezTo>
                  <a:lnTo>
                    <a:pt x="186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711;p59">
              <a:extLst>
                <a:ext uri="{FF2B5EF4-FFF2-40B4-BE49-F238E27FC236}">
                  <a16:creationId xmlns:a16="http://schemas.microsoft.com/office/drawing/2014/main" id="{31B94E48-B347-423A-BA61-C4F48A572C03}"/>
                </a:ext>
              </a:extLst>
            </p:cNvPr>
            <p:cNvSpPr/>
            <p:nvPr/>
          </p:nvSpPr>
          <p:spPr>
            <a:xfrm>
              <a:off x="1019583" y="2830450"/>
              <a:ext cx="581065" cy="824741"/>
            </a:xfrm>
            <a:custGeom>
              <a:avLst/>
              <a:gdLst/>
              <a:ahLst/>
              <a:cxnLst/>
              <a:rect l="l" t="t" r="r" b="b"/>
              <a:pathLst>
                <a:path w="9028" h="12814" extrusionOk="0">
                  <a:moveTo>
                    <a:pt x="4318" y="1"/>
                  </a:moveTo>
                  <a:cubicBezTo>
                    <a:pt x="1906" y="1"/>
                    <a:pt x="1" y="1491"/>
                    <a:pt x="157" y="3512"/>
                  </a:cubicBezTo>
                  <a:cubicBezTo>
                    <a:pt x="252" y="4716"/>
                    <a:pt x="1423" y="7037"/>
                    <a:pt x="1447" y="7721"/>
                  </a:cubicBezTo>
                  <a:cubicBezTo>
                    <a:pt x="1484" y="8783"/>
                    <a:pt x="1321" y="9636"/>
                    <a:pt x="1290" y="10388"/>
                  </a:cubicBezTo>
                  <a:cubicBezTo>
                    <a:pt x="1243" y="11534"/>
                    <a:pt x="1906" y="12814"/>
                    <a:pt x="4318" y="12814"/>
                  </a:cubicBezTo>
                  <a:lnTo>
                    <a:pt x="4706" y="12814"/>
                  </a:lnTo>
                  <a:cubicBezTo>
                    <a:pt x="7122" y="12814"/>
                    <a:pt x="7782" y="11534"/>
                    <a:pt x="7735" y="10388"/>
                  </a:cubicBezTo>
                  <a:cubicBezTo>
                    <a:pt x="7703" y="9636"/>
                    <a:pt x="7608" y="9037"/>
                    <a:pt x="7608" y="7721"/>
                  </a:cubicBezTo>
                  <a:cubicBezTo>
                    <a:pt x="7608" y="6571"/>
                    <a:pt x="8772" y="4716"/>
                    <a:pt x="8867" y="3512"/>
                  </a:cubicBezTo>
                  <a:cubicBezTo>
                    <a:pt x="9027" y="1491"/>
                    <a:pt x="7122" y="1"/>
                    <a:pt x="4706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712;p59">
              <a:extLst>
                <a:ext uri="{FF2B5EF4-FFF2-40B4-BE49-F238E27FC236}">
                  <a16:creationId xmlns:a16="http://schemas.microsoft.com/office/drawing/2014/main" id="{BBD71A0F-02E5-4D94-BB2A-4F9AC4B7C2E2}"/>
                </a:ext>
              </a:extLst>
            </p:cNvPr>
            <p:cNvSpPr/>
            <p:nvPr/>
          </p:nvSpPr>
          <p:spPr>
            <a:xfrm>
              <a:off x="1095143" y="3552203"/>
              <a:ext cx="414366" cy="484263"/>
            </a:xfrm>
            <a:custGeom>
              <a:avLst/>
              <a:gdLst/>
              <a:ahLst/>
              <a:cxnLst/>
              <a:rect l="l" t="t" r="r" b="b"/>
              <a:pathLst>
                <a:path w="6438" h="7524" extrusionOk="0">
                  <a:moveTo>
                    <a:pt x="6124" y="7384"/>
                  </a:moveTo>
                  <a:lnTo>
                    <a:pt x="6124" y="7384"/>
                  </a:lnTo>
                  <a:cubicBezTo>
                    <a:pt x="6123" y="7393"/>
                    <a:pt x="6122" y="7402"/>
                    <a:pt x="6121" y="7411"/>
                  </a:cubicBezTo>
                  <a:lnTo>
                    <a:pt x="6138" y="7384"/>
                  </a:lnTo>
                  <a:cubicBezTo>
                    <a:pt x="6134" y="7384"/>
                    <a:pt x="6129" y="7384"/>
                    <a:pt x="6124" y="7384"/>
                  </a:cubicBezTo>
                  <a:close/>
                  <a:moveTo>
                    <a:pt x="5768" y="0"/>
                  </a:moveTo>
                  <a:cubicBezTo>
                    <a:pt x="5220" y="0"/>
                    <a:pt x="4669" y="118"/>
                    <a:pt x="4121" y="191"/>
                  </a:cubicBezTo>
                  <a:cubicBezTo>
                    <a:pt x="3702" y="248"/>
                    <a:pt x="3280" y="276"/>
                    <a:pt x="2858" y="276"/>
                  </a:cubicBezTo>
                  <a:cubicBezTo>
                    <a:pt x="2465" y="276"/>
                    <a:pt x="2072" y="251"/>
                    <a:pt x="1682" y="202"/>
                  </a:cubicBezTo>
                  <a:cubicBezTo>
                    <a:pt x="1329" y="159"/>
                    <a:pt x="976" y="96"/>
                    <a:pt x="623" y="96"/>
                  </a:cubicBezTo>
                  <a:cubicBezTo>
                    <a:pt x="557" y="96"/>
                    <a:pt x="492" y="98"/>
                    <a:pt x="426" y="103"/>
                  </a:cubicBezTo>
                  <a:lnTo>
                    <a:pt x="382" y="86"/>
                  </a:lnTo>
                  <a:cubicBezTo>
                    <a:pt x="75" y="2553"/>
                    <a:pt x="0" y="5047"/>
                    <a:pt x="157" y="7523"/>
                  </a:cubicBezTo>
                  <a:lnTo>
                    <a:pt x="225" y="7449"/>
                  </a:lnTo>
                  <a:cubicBezTo>
                    <a:pt x="1011" y="7435"/>
                    <a:pt x="1800" y="7424"/>
                    <a:pt x="2590" y="7411"/>
                  </a:cubicBezTo>
                  <a:cubicBezTo>
                    <a:pt x="2668" y="7411"/>
                    <a:pt x="2746" y="7411"/>
                    <a:pt x="2825" y="7408"/>
                  </a:cubicBezTo>
                  <a:lnTo>
                    <a:pt x="2845" y="7347"/>
                  </a:lnTo>
                  <a:cubicBezTo>
                    <a:pt x="2746" y="5485"/>
                    <a:pt x="2709" y="3618"/>
                    <a:pt x="2729" y="1753"/>
                  </a:cubicBezTo>
                  <a:cubicBezTo>
                    <a:pt x="2729" y="1682"/>
                    <a:pt x="2736" y="1603"/>
                    <a:pt x="2784" y="1556"/>
                  </a:cubicBezTo>
                  <a:cubicBezTo>
                    <a:pt x="2825" y="1515"/>
                    <a:pt x="2889" y="1504"/>
                    <a:pt x="2943" y="1501"/>
                  </a:cubicBezTo>
                  <a:cubicBezTo>
                    <a:pt x="2995" y="1497"/>
                    <a:pt x="3047" y="1495"/>
                    <a:pt x="3099" y="1495"/>
                  </a:cubicBezTo>
                  <a:cubicBezTo>
                    <a:pt x="3384" y="1495"/>
                    <a:pt x="3667" y="1557"/>
                    <a:pt x="3923" y="1678"/>
                  </a:cubicBezTo>
                  <a:lnTo>
                    <a:pt x="3992" y="1780"/>
                  </a:lnTo>
                  <a:cubicBezTo>
                    <a:pt x="3971" y="2233"/>
                    <a:pt x="3951" y="2685"/>
                    <a:pt x="3927" y="3138"/>
                  </a:cubicBezTo>
                  <a:cubicBezTo>
                    <a:pt x="3859" y="4553"/>
                    <a:pt x="3791" y="5969"/>
                    <a:pt x="3907" y="7377"/>
                  </a:cubicBezTo>
                  <a:cubicBezTo>
                    <a:pt x="4643" y="7380"/>
                    <a:pt x="5383" y="7380"/>
                    <a:pt x="6124" y="7384"/>
                  </a:cubicBezTo>
                  <a:lnTo>
                    <a:pt x="6124" y="7384"/>
                  </a:lnTo>
                  <a:cubicBezTo>
                    <a:pt x="6387" y="4946"/>
                    <a:pt x="6437" y="2486"/>
                    <a:pt x="6275" y="39"/>
                  </a:cubicBezTo>
                  <a:cubicBezTo>
                    <a:pt x="6106" y="11"/>
                    <a:pt x="5937" y="0"/>
                    <a:pt x="5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713;p59">
              <a:extLst>
                <a:ext uri="{FF2B5EF4-FFF2-40B4-BE49-F238E27FC236}">
                  <a16:creationId xmlns:a16="http://schemas.microsoft.com/office/drawing/2014/main" id="{A46A3CF0-295C-4D18-B293-39632895D5D7}"/>
                </a:ext>
              </a:extLst>
            </p:cNvPr>
            <p:cNvSpPr/>
            <p:nvPr/>
          </p:nvSpPr>
          <p:spPr>
            <a:xfrm>
              <a:off x="1089673" y="4002671"/>
              <a:ext cx="199331" cy="56317"/>
            </a:xfrm>
            <a:custGeom>
              <a:avLst/>
              <a:gdLst/>
              <a:ahLst/>
              <a:cxnLst/>
              <a:rect l="l" t="t" r="r" b="b"/>
              <a:pathLst>
                <a:path w="3097" h="875" extrusionOk="0">
                  <a:moveTo>
                    <a:pt x="27" y="1"/>
                  </a:moveTo>
                  <a:cubicBezTo>
                    <a:pt x="11" y="1"/>
                    <a:pt x="0" y="14"/>
                    <a:pt x="0" y="28"/>
                  </a:cubicBezTo>
                  <a:lnTo>
                    <a:pt x="0" y="848"/>
                  </a:lnTo>
                  <a:cubicBezTo>
                    <a:pt x="0" y="861"/>
                    <a:pt x="11" y="875"/>
                    <a:pt x="27" y="875"/>
                  </a:cubicBezTo>
                  <a:lnTo>
                    <a:pt x="3069" y="875"/>
                  </a:lnTo>
                  <a:cubicBezTo>
                    <a:pt x="3086" y="875"/>
                    <a:pt x="3097" y="861"/>
                    <a:pt x="3097" y="848"/>
                  </a:cubicBezTo>
                  <a:lnTo>
                    <a:pt x="3097" y="28"/>
                  </a:lnTo>
                  <a:cubicBezTo>
                    <a:pt x="3097" y="14"/>
                    <a:pt x="3086" y="1"/>
                    <a:pt x="3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714;p59">
              <a:extLst>
                <a:ext uri="{FF2B5EF4-FFF2-40B4-BE49-F238E27FC236}">
                  <a16:creationId xmlns:a16="http://schemas.microsoft.com/office/drawing/2014/main" id="{E0D6A0C8-17AA-4FF3-9141-D183C056F21E}"/>
                </a:ext>
              </a:extLst>
            </p:cNvPr>
            <p:cNvSpPr/>
            <p:nvPr/>
          </p:nvSpPr>
          <p:spPr>
            <a:xfrm>
              <a:off x="1321825" y="4002671"/>
              <a:ext cx="195147" cy="56317"/>
            </a:xfrm>
            <a:custGeom>
              <a:avLst/>
              <a:gdLst/>
              <a:ahLst/>
              <a:cxnLst/>
              <a:rect l="l" t="t" r="r" b="b"/>
              <a:pathLst>
                <a:path w="3032" h="875" extrusionOk="0">
                  <a:moveTo>
                    <a:pt x="27" y="1"/>
                  </a:moveTo>
                  <a:cubicBezTo>
                    <a:pt x="10" y="1"/>
                    <a:pt x="0" y="14"/>
                    <a:pt x="0" y="28"/>
                  </a:cubicBezTo>
                  <a:lnTo>
                    <a:pt x="0" y="848"/>
                  </a:lnTo>
                  <a:cubicBezTo>
                    <a:pt x="0" y="861"/>
                    <a:pt x="10" y="875"/>
                    <a:pt x="27" y="875"/>
                  </a:cubicBezTo>
                  <a:lnTo>
                    <a:pt x="3004" y="875"/>
                  </a:lnTo>
                  <a:cubicBezTo>
                    <a:pt x="3018" y="875"/>
                    <a:pt x="3031" y="861"/>
                    <a:pt x="3031" y="848"/>
                  </a:cubicBezTo>
                  <a:lnTo>
                    <a:pt x="3031" y="28"/>
                  </a:lnTo>
                  <a:cubicBezTo>
                    <a:pt x="3031" y="14"/>
                    <a:pt x="3018" y="1"/>
                    <a:pt x="30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715;p59">
              <a:extLst>
                <a:ext uri="{FF2B5EF4-FFF2-40B4-BE49-F238E27FC236}">
                  <a16:creationId xmlns:a16="http://schemas.microsoft.com/office/drawing/2014/main" id="{A5387C55-6525-42A1-9BE3-253563BD112D}"/>
                </a:ext>
              </a:extLst>
            </p:cNvPr>
            <p:cNvSpPr/>
            <p:nvPr/>
          </p:nvSpPr>
          <p:spPr>
            <a:xfrm>
              <a:off x="1017008" y="2830450"/>
              <a:ext cx="582288" cy="842248"/>
            </a:xfrm>
            <a:custGeom>
              <a:avLst/>
              <a:gdLst/>
              <a:ahLst/>
              <a:cxnLst/>
              <a:rect l="l" t="t" r="r" b="b"/>
              <a:pathLst>
                <a:path w="9047" h="13086" extrusionOk="0">
                  <a:moveTo>
                    <a:pt x="3368" y="1"/>
                  </a:moveTo>
                  <a:cubicBezTo>
                    <a:pt x="2460" y="188"/>
                    <a:pt x="1810" y="504"/>
                    <a:pt x="1150" y="1032"/>
                  </a:cubicBezTo>
                  <a:cubicBezTo>
                    <a:pt x="803" y="1311"/>
                    <a:pt x="551" y="1957"/>
                    <a:pt x="354" y="2359"/>
                  </a:cubicBezTo>
                  <a:cubicBezTo>
                    <a:pt x="0" y="3080"/>
                    <a:pt x="418" y="4353"/>
                    <a:pt x="619" y="5129"/>
                  </a:cubicBezTo>
                  <a:cubicBezTo>
                    <a:pt x="1269" y="7676"/>
                    <a:pt x="721" y="9694"/>
                    <a:pt x="844" y="12321"/>
                  </a:cubicBezTo>
                  <a:cubicBezTo>
                    <a:pt x="854" y="12531"/>
                    <a:pt x="1147" y="12729"/>
                    <a:pt x="1337" y="12814"/>
                  </a:cubicBezTo>
                  <a:cubicBezTo>
                    <a:pt x="1409" y="12848"/>
                    <a:pt x="1745" y="12872"/>
                    <a:pt x="1823" y="12875"/>
                  </a:cubicBezTo>
                  <a:cubicBezTo>
                    <a:pt x="2550" y="12917"/>
                    <a:pt x="3306" y="13086"/>
                    <a:pt x="4040" y="13086"/>
                  </a:cubicBezTo>
                  <a:cubicBezTo>
                    <a:pt x="4217" y="13086"/>
                    <a:pt x="4392" y="13076"/>
                    <a:pt x="4565" y="13052"/>
                  </a:cubicBezTo>
                  <a:cubicBezTo>
                    <a:pt x="5835" y="12882"/>
                    <a:pt x="6165" y="12998"/>
                    <a:pt x="7492" y="12858"/>
                  </a:cubicBezTo>
                  <a:lnTo>
                    <a:pt x="8342" y="12657"/>
                  </a:lnTo>
                  <a:cubicBezTo>
                    <a:pt x="8621" y="12525"/>
                    <a:pt x="8499" y="11191"/>
                    <a:pt x="8482" y="10885"/>
                  </a:cubicBezTo>
                  <a:cubicBezTo>
                    <a:pt x="8353" y="8527"/>
                    <a:pt x="8216" y="6891"/>
                    <a:pt x="8747" y="4590"/>
                  </a:cubicBezTo>
                  <a:cubicBezTo>
                    <a:pt x="8877" y="4043"/>
                    <a:pt x="9047" y="3482"/>
                    <a:pt x="8962" y="2927"/>
                  </a:cubicBezTo>
                  <a:cubicBezTo>
                    <a:pt x="8901" y="2529"/>
                    <a:pt x="8709" y="2164"/>
                    <a:pt x="8492" y="1828"/>
                  </a:cubicBezTo>
                  <a:cubicBezTo>
                    <a:pt x="7904" y="916"/>
                    <a:pt x="7005" y="113"/>
                    <a:pt x="5923" y="1"/>
                  </a:cubicBezTo>
                  <a:lnTo>
                    <a:pt x="5889" y="62"/>
                  </a:lnTo>
                  <a:cubicBezTo>
                    <a:pt x="5892" y="344"/>
                    <a:pt x="5705" y="613"/>
                    <a:pt x="5447" y="712"/>
                  </a:cubicBezTo>
                  <a:cubicBezTo>
                    <a:pt x="5358" y="746"/>
                    <a:pt x="5267" y="760"/>
                    <a:pt x="5175" y="770"/>
                  </a:cubicBezTo>
                  <a:cubicBezTo>
                    <a:pt x="5113" y="775"/>
                    <a:pt x="5052" y="778"/>
                    <a:pt x="4990" y="778"/>
                  </a:cubicBezTo>
                  <a:cubicBezTo>
                    <a:pt x="4629" y="778"/>
                    <a:pt x="4267" y="684"/>
                    <a:pt x="3953" y="501"/>
                  </a:cubicBezTo>
                  <a:cubicBezTo>
                    <a:pt x="3753" y="385"/>
                    <a:pt x="3562" y="222"/>
                    <a:pt x="3484" y="5"/>
                  </a:cubicBezTo>
                  <a:lnTo>
                    <a:pt x="3368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716;p59">
              <a:extLst>
                <a:ext uri="{FF2B5EF4-FFF2-40B4-BE49-F238E27FC236}">
                  <a16:creationId xmlns:a16="http://schemas.microsoft.com/office/drawing/2014/main" id="{AA32D0BD-F418-4505-9903-2BB24D3FCF11}"/>
                </a:ext>
              </a:extLst>
            </p:cNvPr>
            <p:cNvSpPr/>
            <p:nvPr/>
          </p:nvSpPr>
          <p:spPr>
            <a:xfrm>
              <a:off x="1132795" y="2916115"/>
              <a:ext cx="565682" cy="489026"/>
            </a:xfrm>
            <a:custGeom>
              <a:avLst/>
              <a:gdLst/>
              <a:ahLst/>
              <a:cxnLst/>
              <a:rect l="l" t="t" r="r" b="b"/>
              <a:pathLst>
                <a:path w="8789" h="7598" extrusionOk="0">
                  <a:moveTo>
                    <a:pt x="6031" y="1"/>
                  </a:moveTo>
                  <a:cubicBezTo>
                    <a:pt x="5885" y="1"/>
                    <a:pt x="5737" y="45"/>
                    <a:pt x="5608" y="136"/>
                  </a:cubicBezTo>
                  <a:cubicBezTo>
                    <a:pt x="5274" y="371"/>
                    <a:pt x="5196" y="830"/>
                    <a:pt x="5431" y="1160"/>
                  </a:cubicBezTo>
                  <a:cubicBezTo>
                    <a:pt x="6394" y="2528"/>
                    <a:pt x="7540" y="4920"/>
                    <a:pt x="6935" y="5720"/>
                  </a:cubicBezTo>
                  <a:cubicBezTo>
                    <a:pt x="6830" y="5856"/>
                    <a:pt x="6509" y="6119"/>
                    <a:pt x="5594" y="6119"/>
                  </a:cubicBezTo>
                  <a:cubicBezTo>
                    <a:pt x="4728" y="6119"/>
                    <a:pt x="3330" y="5884"/>
                    <a:pt x="1079" y="5084"/>
                  </a:cubicBezTo>
                  <a:cubicBezTo>
                    <a:pt x="998" y="5055"/>
                    <a:pt x="914" y="5041"/>
                    <a:pt x="832" y="5041"/>
                  </a:cubicBezTo>
                  <a:cubicBezTo>
                    <a:pt x="528" y="5041"/>
                    <a:pt x="244" y="5229"/>
                    <a:pt x="137" y="5529"/>
                  </a:cubicBezTo>
                  <a:cubicBezTo>
                    <a:pt x="1" y="5913"/>
                    <a:pt x="202" y="6335"/>
                    <a:pt x="586" y="6472"/>
                  </a:cubicBezTo>
                  <a:cubicBezTo>
                    <a:pt x="2702" y="7223"/>
                    <a:pt x="4363" y="7598"/>
                    <a:pt x="5615" y="7598"/>
                  </a:cubicBezTo>
                  <a:cubicBezTo>
                    <a:pt x="6792" y="7598"/>
                    <a:pt x="7609" y="7268"/>
                    <a:pt x="8108" y="6607"/>
                  </a:cubicBezTo>
                  <a:cubicBezTo>
                    <a:pt x="8789" y="5712"/>
                    <a:pt x="8718" y="4345"/>
                    <a:pt x="7904" y="2545"/>
                  </a:cubicBezTo>
                  <a:cubicBezTo>
                    <a:pt x="7356" y="1337"/>
                    <a:pt x="6662" y="354"/>
                    <a:pt x="6632" y="310"/>
                  </a:cubicBezTo>
                  <a:cubicBezTo>
                    <a:pt x="6488" y="109"/>
                    <a:pt x="6262" y="1"/>
                    <a:pt x="6031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717;p59">
              <a:extLst>
                <a:ext uri="{FF2B5EF4-FFF2-40B4-BE49-F238E27FC236}">
                  <a16:creationId xmlns:a16="http://schemas.microsoft.com/office/drawing/2014/main" id="{C0CFC8B2-3EB0-4F1B-914B-1C1E07500EA8}"/>
                </a:ext>
              </a:extLst>
            </p:cNvPr>
            <p:cNvSpPr/>
            <p:nvPr/>
          </p:nvSpPr>
          <p:spPr>
            <a:xfrm>
              <a:off x="897875" y="2916051"/>
              <a:ext cx="646457" cy="508335"/>
            </a:xfrm>
            <a:custGeom>
              <a:avLst/>
              <a:gdLst/>
              <a:ahLst/>
              <a:cxnLst/>
              <a:rect l="l" t="t" r="r" b="b"/>
              <a:pathLst>
                <a:path w="10044" h="7898" extrusionOk="0">
                  <a:moveTo>
                    <a:pt x="3125" y="1"/>
                  </a:moveTo>
                  <a:cubicBezTo>
                    <a:pt x="3000" y="1"/>
                    <a:pt x="2874" y="33"/>
                    <a:pt x="2759" y="100"/>
                  </a:cubicBezTo>
                  <a:cubicBezTo>
                    <a:pt x="2120" y="464"/>
                    <a:pt x="1358" y="1737"/>
                    <a:pt x="919" y="2761"/>
                  </a:cubicBezTo>
                  <a:cubicBezTo>
                    <a:pt x="443" y="3880"/>
                    <a:pt x="0" y="5465"/>
                    <a:pt x="623" y="6636"/>
                  </a:cubicBezTo>
                  <a:cubicBezTo>
                    <a:pt x="936" y="7228"/>
                    <a:pt x="1623" y="7898"/>
                    <a:pt x="3130" y="7898"/>
                  </a:cubicBezTo>
                  <a:cubicBezTo>
                    <a:pt x="3280" y="7898"/>
                    <a:pt x="3433" y="7894"/>
                    <a:pt x="3596" y="7881"/>
                  </a:cubicBezTo>
                  <a:cubicBezTo>
                    <a:pt x="5049" y="7759"/>
                    <a:pt x="7043" y="7085"/>
                    <a:pt x="9527" y="5877"/>
                  </a:cubicBezTo>
                  <a:cubicBezTo>
                    <a:pt x="9894" y="5697"/>
                    <a:pt x="10044" y="5258"/>
                    <a:pt x="9866" y="4890"/>
                  </a:cubicBezTo>
                  <a:cubicBezTo>
                    <a:pt x="9740" y="4629"/>
                    <a:pt x="9476" y="4476"/>
                    <a:pt x="9201" y="4476"/>
                  </a:cubicBezTo>
                  <a:cubicBezTo>
                    <a:pt x="9093" y="4476"/>
                    <a:pt x="8984" y="4500"/>
                    <a:pt x="8880" y="4550"/>
                  </a:cubicBezTo>
                  <a:cubicBezTo>
                    <a:pt x="6070" y="5920"/>
                    <a:pt x="4218" y="6422"/>
                    <a:pt x="3124" y="6422"/>
                  </a:cubicBezTo>
                  <a:cubicBezTo>
                    <a:pt x="2479" y="6422"/>
                    <a:pt x="2098" y="6248"/>
                    <a:pt x="1939" y="5975"/>
                  </a:cubicBezTo>
                  <a:cubicBezTo>
                    <a:pt x="1272" y="4829"/>
                    <a:pt x="2902" y="1784"/>
                    <a:pt x="3497" y="1373"/>
                  </a:cubicBezTo>
                  <a:cubicBezTo>
                    <a:pt x="3844" y="1168"/>
                    <a:pt x="3967" y="723"/>
                    <a:pt x="3763" y="372"/>
                  </a:cubicBezTo>
                  <a:cubicBezTo>
                    <a:pt x="3628" y="134"/>
                    <a:pt x="3380" y="1"/>
                    <a:pt x="3125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718;p59">
              <a:extLst>
                <a:ext uri="{FF2B5EF4-FFF2-40B4-BE49-F238E27FC236}">
                  <a16:creationId xmlns:a16="http://schemas.microsoft.com/office/drawing/2014/main" id="{08F643D4-E245-49F3-9412-0EABB55888C4}"/>
                </a:ext>
              </a:extLst>
            </p:cNvPr>
            <p:cNvSpPr/>
            <p:nvPr/>
          </p:nvSpPr>
          <p:spPr>
            <a:xfrm>
              <a:off x="914738" y="2883548"/>
              <a:ext cx="244449" cy="323872"/>
            </a:xfrm>
            <a:custGeom>
              <a:avLst/>
              <a:gdLst/>
              <a:ahLst/>
              <a:cxnLst/>
              <a:rect l="l" t="t" r="r" b="b"/>
              <a:pathLst>
                <a:path w="3798" h="5032" extrusionOk="0">
                  <a:moveTo>
                    <a:pt x="3104" y="0"/>
                  </a:moveTo>
                  <a:cubicBezTo>
                    <a:pt x="2961" y="0"/>
                    <a:pt x="2833" y="150"/>
                    <a:pt x="2589" y="302"/>
                  </a:cubicBezTo>
                  <a:cubicBezTo>
                    <a:pt x="2246" y="516"/>
                    <a:pt x="1494" y="1187"/>
                    <a:pt x="1263" y="1520"/>
                  </a:cubicBezTo>
                  <a:cubicBezTo>
                    <a:pt x="660" y="2385"/>
                    <a:pt x="381" y="2840"/>
                    <a:pt x="0" y="3885"/>
                  </a:cubicBezTo>
                  <a:lnTo>
                    <a:pt x="0" y="4184"/>
                  </a:lnTo>
                  <a:cubicBezTo>
                    <a:pt x="657" y="4456"/>
                    <a:pt x="1214" y="4687"/>
                    <a:pt x="1837" y="5031"/>
                  </a:cubicBezTo>
                  <a:cubicBezTo>
                    <a:pt x="2695" y="4010"/>
                    <a:pt x="3337" y="2806"/>
                    <a:pt x="3715" y="1527"/>
                  </a:cubicBezTo>
                  <a:cubicBezTo>
                    <a:pt x="3760" y="1380"/>
                    <a:pt x="3797" y="1231"/>
                    <a:pt x="3794" y="1078"/>
                  </a:cubicBezTo>
                  <a:cubicBezTo>
                    <a:pt x="3786" y="673"/>
                    <a:pt x="3610" y="346"/>
                    <a:pt x="3297" y="88"/>
                  </a:cubicBezTo>
                  <a:cubicBezTo>
                    <a:pt x="3224" y="26"/>
                    <a:pt x="3163" y="0"/>
                    <a:pt x="310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719;p59">
              <a:extLst>
                <a:ext uri="{FF2B5EF4-FFF2-40B4-BE49-F238E27FC236}">
                  <a16:creationId xmlns:a16="http://schemas.microsoft.com/office/drawing/2014/main" id="{2374A8F3-9412-4967-B5F2-AAD01F4FD93E}"/>
                </a:ext>
              </a:extLst>
            </p:cNvPr>
            <p:cNvSpPr/>
            <p:nvPr/>
          </p:nvSpPr>
          <p:spPr>
            <a:xfrm>
              <a:off x="1446429" y="2881810"/>
              <a:ext cx="246380" cy="328442"/>
            </a:xfrm>
            <a:custGeom>
              <a:avLst/>
              <a:gdLst/>
              <a:ahLst/>
              <a:cxnLst/>
              <a:rect l="l" t="t" r="r" b="b"/>
              <a:pathLst>
                <a:path w="3828" h="5103" extrusionOk="0">
                  <a:moveTo>
                    <a:pt x="796" y="0"/>
                  </a:moveTo>
                  <a:cubicBezTo>
                    <a:pt x="519" y="0"/>
                    <a:pt x="282" y="368"/>
                    <a:pt x="159" y="642"/>
                  </a:cubicBezTo>
                  <a:cubicBezTo>
                    <a:pt x="24" y="948"/>
                    <a:pt x="0" y="1295"/>
                    <a:pt x="3" y="1629"/>
                  </a:cubicBezTo>
                  <a:cubicBezTo>
                    <a:pt x="10" y="1928"/>
                    <a:pt x="34" y="2228"/>
                    <a:pt x="119" y="2514"/>
                  </a:cubicBezTo>
                  <a:cubicBezTo>
                    <a:pt x="368" y="3357"/>
                    <a:pt x="1089" y="3970"/>
                    <a:pt x="1480" y="4755"/>
                  </a:cubicBezTo>
                  <a:lnTo>
                    <a:pt x="1629" y="5102"/>
                  </a:lnTo>
                  <a:cubicBezTo>
                    <a:pt x="2287" y="4687"/>
                    <a:pt x="3157" y="4657"/>
                    <a:pt x="3746" y="4143"/>
                  </a:cubicBezTo>
                  <a:cubicBezTo>
                    <a:pt x="3780" y="4112"/>
                    <a:pt x="3818" y="4075"/>
                    <a:pt x="3824" y="4028"/>
                  </a:cubicBezTo>
                  <a:cubicBezTo>
                    <a:pt x="3827" y="3987"/>
                    <a:pt x="3813" y="3949"/>
                    <a:pt x="3797" y="3915"/>
                  </a:cubicBezTo>
                  <a:cubicBezTo>
                    <a:pt x="3617" y="3524"/>
                    <a:pt x="3439" y="3133"/>
                    <a:pt x="3259" y="2738"/>
                  </a:cubicBezTo>
                  <a:cubicBezTo>
                    <a:pt x="2940" y="2034"/>
                    <a:pt x="2718" y="1758"/>
                    <a:pt x="2246" y="1142"/>
                  </a:cubicBezTo>
                  <a:cubicBezTo>
                    <a:pt x="1939" y="747"/>
                    <a:pt x="1388" y="169"/>
                    <a:pt x="894" y="16"/>
                  </a:cubicBezTo>
                  <a:cubicBezTo>
                    <a:pt x="861" y="5"/>
                    <a:pt x="828" y="0"/>
                    <a:pt x="79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720;p59">
              <a:extLst>
                <a:ext uri="{FF2B5EF4-FFF2-40B4-BE49-F238E27FC236}">
                  <a16:creationId xmlns:a16="http://schemas.microsoft.com/office/drawing/2014/main" id="{09E1AF59-C7FF-4864-828C-4E05F714A310}"/>
                </a:ext>
              </a:extLst>
            </p:cNvPr>
            <p:cNvSpPr/>
            <p:nvPr/>
          </p:nvSpPr>
          <p:spPr>
            <a:xfrm flipH="1">
              <a:off x="1454284" y="2516943"/>
              <a:ext cx="134518" cy="125957"/>
            </a:xfrm>
            <a:custGeom>
              <a:avLst/>
              <a:gdLst/>
              <a:ahLst/>
              <a:cxnLst/>
              <a:rect l="l" t="t" r="r" b="b"/>
              <a:pathLst>
                <a:path w="2090" h="1957" extrusionOk="0">
                  <a:moveTo>
                    <a:pt x="1045" y="0"/>
                  </a:moveTo>
                  <a:cubicBezTo>
                    <a:pt x="564" y="0"/>
                    <a:pt x="144" y="352"/>
                    <a:pt x="75" y="840"/>
                  </a:cubicBezTo>
                  <a:cubicBezTo>
                    <a:pt x="1" y="1378"/>
                    <a:pt x="375" y="1871"/>
                    <a:pt x="909" y="1946"/>
                  </a:cubicBezTo>
                  <a:cubicBezTo>
                    <a:pt x="956" y="1953"/>
                    <a:pt x="1004" y="1956"/>
                    <a:pt x="1050" y="1956"/>
                  </a:cubicBezTo>
                  <a:cubicBezTo>
                    <a:pt x="1528" y="1956"/>
                    <a:pt x="1947" y="1603"/>
                    <a:pt x="2014" y="1115"/>
                  </a:cubicBezTo>
                  <a:cubicBezTo>
                    <a:pt x="2089" y="581"/>
                    <a:pt x="1719" y="85"/>
                    <a:pt x="1181" y="10"/>
                  </a:cubicBezTo>
                  <a:cubicBezTo>
                    <a:pt x="1136" y="3"/>
                    <a:pt x="1090" y="0"/>
                    <a:pt x="1045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721;p59">
              <a:extLst>
                <a:ext uri="{FF2B5EF4-FFF2-40B4-BE49-F238E27FC236}">
                  <a16:creationId xmlns:a16="http://schemas.microsoft.com/office/drawing/2014/main" id="{D49F5877-FBB4-4C96-8268-4AC8E1FFA260}"/>
                </a:ext>
              </a:extLst>
            </p:cNvPr>
            <p:cNvSpPr/>
            <p:nvPr/>
          </p:nvSpPr>
          <p:spPr>
            <a:xfrm flipH="1">
              <a:off x="1034968" y="2515785"/>
              <a:ext cx="134518" cy="126022"/>
            </a:xfrm>
            <a:custGeom>
              <a:avLst/>
              <a:gdLst/>
              <a:ahLst/>
              <a:cxnLst/>
              <a:rect l="l" t="t" r="r" b="b"/>
              <a:pathLst>
                <a:path w="2090" h="1958" extrusionOk="0">
                  <a:moveTo>
                    <a:pt x="1041" y="0"/>
                  </a:moveTo>
                  <a:cubicBezTo>
                    <a:pt x="563" y="0"/>
                    <a:pt x="144" y="354"/>
                    <a:pt x="76" y="841"/>
                  </a:cubicBezTo>
                  <a:cubicBezTo>
                    <a:pt x="1" y="1378"/>
                    <a:pt x="372" y="1872"/>
                    <a:pt x="909" y="1947"/>
                  </a:cubicBezTo>
                  <a:cubicBezTo>
                    <a:pt x="957" y="1954"/>
                    <a:pt x="1004" y="1957"/>
                    <a:pt x="1051" y="1957"/>
                  </a:cubicBezTo>
                  <a:cubicBezTo>
                    <a:pt x="1529" y="1957"/>
                    <a:pt x="1947" y="1603"/>
                    <a:pt x="2015" y="1117"/>
                  </a:cubicBezTo>
                  <a:cubicBezTo>
                    <a:pt x="2090" y="579"/>
                    <a:pt x="1716" y="86"/>
                    <a:pt x="1182" y="11"/>
                  </a:cubicBezTo>
                  <a:cubicBezTo>
                    <a:pt x="1134" y="4"/>
                    <a:pt x="1088" y="0"/>
                    <a:pt x="1041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722;p59">
              <a:extLst>
                <a:ext uri="{FF2B5EF4-FFF2-40B4-BE49-F238E27FC236}">
                  <a16:creationId xmlns:a16="http://schemas.microsoft.com/office/drawing/2014/main" id="{2F114AA6-DDC5-495E-B380-8BF6499930DF}"/>
                </a:ext>
              </a:extLst>
            </p:cNvPr>
            <p:cNvSpPr/>
            <p:nvPr/>
          </p:nvSpPr>
          <p:spPr>
            <a:xfrm flipH="1">
              <a:off x="1087032" y="2115004"/>
              <a:ext cx="456845" cy="613954"/>
            </a:xfrm>
            <a:custGeom>
              <a:avLst/>
              <a:gdLst/>
              <a:ahLst/>
              <a:cxnLst/>
              <a:rect l="l" t="t" r="r" b="b"/>
              <a:pathLst>
                <a:path w="7098" h="9539" extrusionOk="0">
                  <a:moveTo>
                    <a:pt x="3514" y="1"/>
                  </a:moveTo>
                  <a:cubicBezTo>
                    <a:pt x="3489" y="1"/>
                    <a:pt x="3464" y="1"/>
                    <a:pt x="3439" y="2"/>
                  </a:cubicBezTo>
                  <a:cubicBezTo>
                    <a:pt x="1528" y="46"/>
                    <a:pt x="0" y="1645"/>
                    <a:pt x="44" y="3557"/>
                  </a:cubicBezTo>
                  <a:lnTo>
                    <a:pt x="102" y="6140"/>
                  </a:lnTo>
                  <a:cubicBezTo>
                    <a:pt x="146" y="8026"/>
                    <a:pt x="1703" y="9539"/>
                    <a:pt x="3582" y="9539"/>
                  </a:cubicBezTo>
                  <a:cubicBezTo>
                    <a:pt x="3607" y="9539"/>
                    <a:pt x="3632" y="9539"/>
                    <a:pt x="3657" y="9538"/>
                  </a:cubicBezTo>
                  <a:cubicBezTo>
                    <a:pt x="5570" y="9494"/>
                    <a:pt x="7097" y="7895"/>
                    <a:pt x="7053" y="5983"/>
                  </a:cubicBezTo>
                  <a:lnTo>
                    <a:pt x="6995" y="3400"/>
                  </a:lnTo>
                  <a:cubicBezTo>
                    <a:pt x="6951" y="1514"/>
                    <a:pt x="5393" y="1"/>
                    <a:pt x="3514" y="1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723;p59">
              <a:extLst>
                <a:ext uri="{FF2B5EF4-FFF2-40B4-BE49-F238E27FC236}">
                  <a16:creationId xmlns:a16="http://schemas.microsoft.com/office/drawing/2014/main" id="{2495535F-9680-473C-BA11-6B73FB7E0BDA}"/>
                </a:ext>
              </a:extLst>
            </p:cNvPr>
            <p:cNvSpPr/>
            <p:nvPr/>
          </p:nvSpPr>
          <p:spPr>
            <a:xfrm flipH="1">
              <a:off x="1072878" y="2563734"/>
              <a:ext cx="40291" cy="56446"/>
            </a:xfrm>
            <a:custGeom>
              <a:avLst/>
              <a:gdLst/>
              <a:ahLst/>
              <a:cxnLst/>
              <a:rect l="l" t="t" r="r" b="b"/>
              <a:pathLst>
                <a:path w="626" h="877" extrusionOk="0">
                  <a:moveTo>
                    <a:pt x="613" y="1"/>
                  </a:moveTo>
                  <a:cubicBezTo>
                    <a:pt x="238" y="69"/>
                    <a:pt x="0" y="474"/>
                    <a:pt x="68" y="838"/>
                  </a:cubicBezTo>
                  <a:cubicBezTo>
                    <a:pt x="74" y="865"/>
                    <a:pt x="93" y="877"/>
                    <a:pt x="114" y="877"/>
                  </a:cubicBezTo>
                  <a:cubicBezTo>
                    <a:pt x="142" y="877"/>
                    <a:pt x="173" y="855"/>
                    <a:pt x="177" y="824"/>
                  </a:cubicBezTo>
                  <a:cubicBezTo>
                    <a:pt x="214" y="495"/>
                    <a:pt x="374" y="232"/>
                    <a:pt x="619" y="14"/>
                  </a:cubicBezTo>
                  <a:cubicBezTo>
                    <a:pt x="626" y="8"/>
                    <a:pt x="619" y="1"/>
                    <a:pt x="61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724;p59">
              <a:extLst>
                <a:ext uri="{FF2B5EF4-FFF2-40B4-BE49-F238E27FC236}">
                  <a16:creationId xmlns:a16="http://schemas.microsoft.com/office/drawing/2014/main" id="{282374A4-8248-4803-A29D-DD818A15623E}"/>
                </a:ext>
              </a:extLst>
            </p:cNvPr>
            <p:cNvSpPr/>
            <p:nvPr/>
          </p:nvSpPr>
          <p:spPr>
            <a:xfrm flipH="1">
              <a:off x="1421203" y="2483797"/>
              <a:ext cx="47628" cy="48980"/>
            </a:xfrm>
            <a:custGeom>
              <a:avLst/>
              <a:gdLst/>
              <a:ahLst/>
              <a:cxnLst/>
              <a:rect l="l" t="t" r="r" b="b"/>
              <a:pathLst>
                <a:path w="740" h="761" extrusionOk="0">
                  <a:moveTo>
                    <a:pt x="370" y="1"/>
                  </a:moveTo>
                  <a:cubicBezTo>
                    <a:pt x="364" y="1"/>
                    <a:pt x="357" y="1"/>
                    <a:pt x="351" y="1"/>
                  </a:cubicBezTo>
                  <a:cubicBezTo>
                    <a:pt x="154" y="11"/>
                    <a:pt x="1" y="188"/>
                    <a:pt x="11" y="396"/>
                  </a:cubicBezTo>
                  <a:cubicBezTo>
                    <a:pt x="21" y="600"/>
                    <a:pt x="178" y="760"/>
                    <a:pt x="372" y="760"/>
                  </a:cubicBezTo>
                  <a:cubicBezTo>
                    <a:pt x="377" y="760"/>
                    <a:pt x="383" y="760"/>
                    <a:pt x="389" y="760"/>
                  </a:cubicBezTo>
                  <a:cubicBezTo>
                    <a:pt x="586" y="749"/>
                    <a:pt x="739" y="573"/>
                    <a:pt x="729" y="365"/>
                  </a:cubicBezTo>
                  <a:cubicBezTo>
                    <a:pt x="719" y="161"/>
                    <a:pt x="562" y="1"/>
                    <a:pt x="3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725;p59">
              <a:extLst>
                <a:ext uri="{FF2B5EF4-FFF2-40B4-BE49-F238E27FC236}">
                  <a16:creationId xmlns:a16="http://schemas.microsoft.com/office/drawing/2014/main" id="{802C373F-674C-4408-8B07-0578F5F1A4CF}"/>
                </a:ext>
              </a:extLst>
            </p:cNvPr>
            <p:cNvSpPr/>
            <p:nvPr/>
          </p:nvSpPr>
          <p:spPr>
            <a:xfrm flipH="1">
              <a:off x="1234683" y="2483153"/>
              <a:ext cx="47757" cy="48915"/>
            </a:xfrm>
            <a:custGeom>
              <a:avLst/>
              <a:gdLst/>
              <a:ahLst/>
              <a:cxnLst/>
              <a:rect l="l" t="t" r="r" b="b"/>
              <a:pathLst>
                <a:path w="742" h="760" extrusionOk="0">
                  <a:moveTo>
                    <a:pt x="371" y="0"/>
                  </a:moveTo>
                  <a:cubicBezTo>
                    <a:pt x="365" y="0"/>
                    <a:pt x="360" y="0"/>
                    <a:pt x="354" y="1"/>
                  </a:cubicBezTo>
                  <a:cubicBezTo>
                    <a:pt x="157" y="11"/>
                    <a:pt x="0" y="188"/>
                    <a:pt x="10" y="395"/>
                  </a:cubicBezTo>
                  <a:cubicBezTo>
                    <a:pt x="20" y="600"/>
                    <a:pt x="180" y="760"/>
                    <a:pt x="370" y="760"/>
                  </a:cubicBezTo>
                  <a:cubicBezTo>
                    <a:pt x="376" y="760"/>
                    <a:pt x="382" y="760"/>
                    <a:pt x="388" y="759"/>
                  </a:cubicBezTo>
                  <a:cubicBezTo>
                    <a:pt x="586" y="750"/>
                    <a:pt x="742" y="572"/>
                    <a:pt x="732" y="365"/>
                  </a:cubicBezTo>
                  <a:cubicBezTo>
                    <a:pt x="722" y="160"/>
                    <a:pt x="561" y="0"/>
                    <a:pt x="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726;p59">
              <a:extLst>
                <a:ext uri="{FF2B5EF4-FFF2-40B4-BE49-F238E27FC236}">
                  <a16:creationId xmlns:a16="http://schemas.microsoft.com/office/drawing/2014/main" id="{9A18A534-186F-4E4D-A499-692C77C434EE}"/>
                </a:ext>
              </a:extLst>
            </p:cNvPr>
            <p:cNvSpPr/>
            <p:nvPr/>
          </p:nvSpPr>
          <p:spPr>
            <a:xfrm rot="-10340898" flipH="1">
              <a:off x="1311080" y="2573259"/>
              <a:ext cx="40356" cy="33469"/>
            </a:xfrm>
            <a:custGeom>
              <a:avLst/>
              <a:gdLst/>
              <a:ahLst/>
              <a:cxnLst/>
              <a:rect l="l" t="t" r="r" b="b"/>
              <a:pathLst>
                <a:path w="627" h="520" extrusionOk="0">
                  <a:moveTo>
                    <a:pt x="499" y="1"/>
                  </a:moveTo>
                  <a:cubicBezTo>
                    <a:pt x="167" y="1"/>
                    <a:pt x="62" y="173"/>
                    <a:pt x="8" y="445"/>
                  </a:cubicBezTo>
                  <a:cubicBezTo>
                    <a:pt x="0" y="479"/>
                    <a:pt x="21" y="510"/>
                    <a:pt x="55" y="516"/>
                  </a:cubicBezTo>
                  <a:cubicBezTo>
                    <a:pt x="58" y="516"/>
                    <a:pt x="61" y="520"/>
                    <a:pt x="69" y="520"/>
                  </a:cubicBezTo>
                  <a:cubicBezTo>
                    <a:pt x="96" y="520"/>
                    <a:pt x="119" y="499"/>
                    <a:pt x="127" y="469"/>
                  </a:cubicBezTo>
                  <a:cubicBezTo>
                    <a:pt x="174" y="234"/>
                    <a:pt x="242" y="124"/>
                    <a:pt x="500" y="124"/>
                  </a:cubicBezTo>
                  <a:cubicBezTo>
                    <a:pt x="518" y="124"/>
                    <a:pt x="538" y="124"/>
                    <a:pt x="559" y="125"/>
                  </a:cubicBezTo>
                  <a:cubicBezTo>
                    <a:pt x="561" y="125"/>
                    <a:pt x="562" y="126"/>
                    <a:pt x="564" y="126"/>
                  </a:cubicBezTo>
                  <a:cubicBezTo>
                    <a:pt x="595" y="126"/>
                    <a:pt x="620" y="100"/>
                    <a:pt x="623" y="67"/>
                  </a:cubicBezTo>
                  <a:cubicBezTo>
                    <a:pt x="627" y="33"/>
                    <a:pt x="600" y="6"/>
                    <a:pt x="565" y="3"/>
                  </a:cubicBezTo>
                  <a:cubicBezTo>
                    <a:pt x="542" y="1"/>
                    <a:pt x="520" y="1"/>
                    <a:pt x="4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727;p59">
              <a:extLst>
                <a:ext uri="{FF2B5EF4-FFF2-40B4-BE49-F238E27FC236}">
                  <a16:creationId xmlns:a16="http://schemas.microsoft.com/office/drawing/2014/main" id="{DE27BF63-DED0-4875-93EE-994CC7FDA1D9}"/>
                </a:ext>
              </a:extLst>
            </p:cNvPr>
            <p:cNvSpPr/>
            <p:nvPr/>
          </p:nvSpPr>
          <p:spPr>
            <a:xfrm flipH="1">
              <a:off x="1223934" y="2412935"/>
              <a:ext cx="66615" cy="20145"/>
            </a:xfrm>
            <a:custGeom>
              <a:avLst/>
              <a:gdLst/>
              <a:ahLst/>
              <a:cxnLst/>
              <a:rect l="l" t="t" r="r" b="b"/>
              <a:pathLst>
                <a:path w="1035" h="313" extrusionOk="0">
                  <a:moveTo>
                    <a:pt x="500" y="0"/>
                  </a:moveTo>
                  <a:cubicBezTo>
                    <a:pt x="242" y="0"/>
                    <a:pt x="48" y="156"/>
                    <a:pt x="41" y="163"/>
                  </a:cubicBezTo>
                  <a:cubicBezTo>
                    <a:pt x="4" y="194"/>
                    <a:pt x="1" y="245"/>
                    <a:pt x="28" y="282"/>
                  </a:cubicBezTo>
                  <a:cubicBezTo>
                    <a:pt x="45" y="301"/>
                    <a:pt x="68" y="310"/>
                    <a:pt x="91" y="310"/>
                  </a:cubicBezTo>
                  <a:cubicBezTo>
                    <a:pt x="110" y="310"/>
                    <a:pt x="128" y="304"/>
                    <a:pt x="144" y="292"/>
                  </a:cubicBezTo>
                  <a:cubicBezTo>
                    <a:pt x="147" y="289"/>
                    <a:pt x="299" y="163"/>
                    <a:pt x="504" y="163"/>
                  </a:cubicBezTo>
                  <a:cubicBezTo>
                    <a:pt x="704" y="163"/>
                    <a:pt x="888" y="296"/>
                    <a:pt x="891" y="296"/>
                  </a:cubicBezTo>
                  <a:cubicBezTo>
                    <a:pt x="905" y="306"/>
                    <a:pt x="923" y="313"/>
                    <a:pt x="940" y="313"/>
                  </a:cubicBezTo>
                  <a:cubicBezTo>
                    <a:pt x="967" y="313"/>
                    <a:pt x="990" y="299"/>
                    <a:pt x="1007" y="278"/>
                  </a:cubicBezTo>
                  <a:cubicBezTo>
                    <a:pt x="1034" y="241"/>
                    <a:pt x="1025" y="190"/>
                    <a:pt x="990" y="163"/>
                  </a:cubicBezTo>
                  <a:cubicBezTo>
                    <a:pt x="980" y="156"/>
                    <a:pt x="759" y="0"/>
                    <a:pt x="5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728;p59">
              <a:extLst>
                <a:ext uri="{FF2B5EF4-FFF2-40B4-BE49-F238E27FC236}">
                  <a16:creationId xmlns:a16="http://schemas.microsoft.com/office/drawing/2014/main" id="{5B10E067-FB60-444E-9460-4A03768008EC}"/>
                </a:ext>
              </a:extLst>
            </p:cNvPr>
            <p:cNvSpPr/>
            <p:nvPr/>
          </p:nvSpPr>
          <p:spPr>
            <a:xfrm flipH="1">
              <a:off x="1415475" y="2427287"/>
              <a:ext cx="66680" cy="28770"/>
            </a:xfrm>
            <a:custGeom>
              <a:avLst/>
              <a:gdLst/>
              <a:ahLst/>
              <a:cxnLst/>
              <a:rect l="l" t="t" r="r" b="b"/>
              <a:pathLst>
                <a:path w="1036" h="447" extrusionOk="0">
                  <a:moveTo>
                    <a:pt x="483" y="0"/>
                  </a:moveTo>
                  <a:cubicBezTo>
                    <a:pt x="280" y="0"/>
                    <a:pt x="75" y="81"/>
                    <a:pt x="65" y="87"/>
                  </a:cubicBezTo>
                  <a:cubicBezTo>
                    <a:pt x="21" y="104"/>
                    <a:pt x="0" y="154"/>
                    <a:pt x="18" y="195"/>
                  </a:cubicBezTo>
                  <a:cubicBezTo>
                    <a:pt x="31" y="226"/>
                    <a:pt x="63" y="245"/>
                    <a:pt x="96" y="245"/>
                  </a:cubicBezTo>
                  <a:cubicBezTo>
                    <a:pt x="106" y="245"/>
                    <a:pt x="116" y="243"/>
                    <a:pt x="126" y="239"/>
                  </a:cubicBezTo>
                  <a:cubicBezTo>
                    <a:pt x="191" y="215"/>
                    <a:pt x="348" y="166"/>
                    <a:pt x="485" y="166"/>
                  </a:cubicBezTo>
                  <a:cubicBezTo>
                    <a:pt x="535" y="166"/>
                    <a:pt x="583" y="172"/>
                    <a:pt x="623" y="189"/>
                  </a:cubicBezTo>
                  <a:cubicBezTo>
                    <a:pt x="817" y="270"/>
                    <a:pt x="861" y="382"/>
                    <a:pt x="861" y="389"/>
                  </a:cubicBezTo>
                  <a:cubicBezTo>
                    <a:pt x="875" y="423"/>
                    <a:pt x="905" y="447"/>
                    <a:pt x="940" y="447"/>
                  </a:cubicBezTo>
                  <a:cubicBezTo>
                    <a:pt x="949" y="447"/>
                    <a:pt x="957" y="443"/>
                    <a:pt x="963" y="443"/>
                  </a:cubicBezTo>
                  <a:cubicBezTo>
                    <a:pt x="1007" y="430"/>
                    <a:pt x="1035" y="382"/>
                    <a:pt x="1021" y="341"/>
                  </a:cubicBezTo>
                  <a:cubicBezTo>
                    <a:pt x="1015" y="321"/>
                    <a:pt x="957" y="148"/>
                    <a:pt x="684" y="35"/>
                  </a:cubicBezTo>
                  <a:cubicBezTo>
                    <a:pt x="622" y="10"/>
                    <a:pt x="553" y="0"/>
                    <a:pt x="4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729;p59">
              <a:extLst>
                <a:ext uri="{FF2B5EF4-FFF2-40B4-BE49-F238E27FC236}">
                  <a16:creationId xmlns:a16="http://schemas.microsoft.com/office/drawing/2014/main" id="{81A330AE-133E-4F1A-917F-DEF2FFB093FB}"/>
                </a:ext>
              </a:extLst>
            </p:cNvPr>
            <p:cNvSpPr/>
            <p:nvPr/>
          </p:nvSpPr>
          <p:spPr>
            <a:xfrm flipH="1">
              <a:off x="1349376" y="2424713"/>
              <a:ext cx="25938" cy="123769"/>
            </a:xfrm>
            <a:custGeom>
              <a:avLst/>
              <a:gdLst/>
              <a:ahLst/>
              <a:cxnLst/>
              <a:rect l="l" t="t" r="r" b="b"/>
              <a:pathLst>
                <a:path w="403" h="1923" extrusionOk="0">
                  <a:moveTo>
                    <a:pt x="275" y="0"/>
                  </a:moveTo>
                  <a:cubicBezTo>
                    <a:pt x="234" y="0"/>
                    <a:pt x="198" y="30"/>
                    <a:pt x="195" y="72"/>
                  </a:cubicBezTo>
                  <a:cubicBezTo>
                    <a:pt x="181" y="232"/>
                    <a:pt x="161" y="395"/>
                    <a:pt x="140" y="552"/>
                  </a:cubicBezTo>
                  <a:cubicBezTo>
                    <a:pt x="69" y="1099"/>
                    <a:pt x="1" y="1617"/>
                    <a:pt x="253" y="1895"/>
                  </a:cubicBezTo>
                  <a:cubicBezTo>
                    <a:pt x="269" y="1912"/>
                    <a:pt x="290" y="1923"/>
                    <a:pt x="310" y="1923"/>
                  </a:cubicBezTo>
                  <a:cubicBezTo>
                    <a:pt x="330" y="1923"/>
                    <a:pt x="351" y="1916"/>
                    <a:pt x="365" y="1903"/>
                  </a:cubicBezTo>
                  <a:cubicBezTo>
                    <a:pt x="399" y="1871"/>
                    <a:pt x="402" y="1821"/>
                    <a:pt x="371" y="1790"/>
                  </a:cubicBezTo>
                  <a:cubicBezTo>
                    <a:pt x="167" y="1562"/>
                    <a:pt x="232" y="1083"/>
                    <a:pt x="300" y="576"/>
                  </a:cubicBezTo>
                  <a:cubicBezTo>
                    <a:pt x="321" y="412"/>
                    <a:pt x="341" y="249"/>
                    <a:pt x="355" y="86"/>
                  </a:cubicBezTo>
                  <a:cubicBezTo>
                    <a:pt x="358" y="42"/>
                    <a:pt x="327" y="4"/>
                    <a:pt x="283" y="1"/>
                  </a:cubicBezTo>
                  <a:cubicBezTo>
                    <a:pt x="280" y="1"/>
                    <a:pt x="278" y="0"/>
                    <a:pt x="27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730;p59">
              <a:extLst>
                <a:ext uri="{FF2B5EF4-FFF2-40B4-BE49-F238E27FC236}">
                  <a16:creationId xmlns:a16="http://schemas.microsoft.com/office/drawing/2014/main" id="{9BAB6CB7-A181-4A7F-AE1A-A802CF52669B}"/>
                </a:ext>
              </a:extLst>
            </p:cNvPr>
            <p:cNvSpPr/>
            <p:nvPr/>
          </p:nvSpPr>
          <p:spPr>
            <a:xfrm flipH="1">
              <a:off x="1064698" y="2036225"/>
              <a:ext cx="494948" cy="486001"/>
            </a:xfrm>
            <a:custGeom>
              <a:avLst/>
              <a:gdLst/>
              <a:ahLst/>
              <a:cxnLst/>
              <a:rect l="l" t="t" r="r" b="b"/>
              <a:pathLst>
                <a:path w="7690" h="7551" extrusionOk="0">
                  <a:moveTo>
                    <a:pt x="3510" y="1"/>
                  </a:moveTo>
                  <a:cubicBezTo>
                    <a:pt x="3282" y="1"/>
                    <a:pt x="3081" y="139"/>
                    <a:pt x="2909" y="280"/>
                  </a:cubicBezTo>
                  <a:cubicBezTo>
                    <a:pt x="2647" y="501"/>
                    <a:pt x="2415" y="759"/>
                    <a:pt x="2228" y="1042"/>
                  </a:cubicBezTo>
                  <a:lnTo>
                    <a:pt x="2153" y="1025"/>
                  </a:lnTo>
                  <a:cubicBezTo>
                    <a:pt x="2132" y="833"/>
                    <a:pt x="1914" y="703"/>
                    <a:pt x="1702" y="703"/>
                  </a:cubicBezTo>
                  <a:cubicBezTo>
                    <a:pt x="1678" y="703"/>
                    <a:pt x="1654" y="705"/>
                    <a:pt x="1630" y="709"/>
                  </a:cubicBezTo>
                  <a:cubicBezTo>
                    <a:pt x="1402" y="742"/>
                    <a:pt x="1214" y="896"/>
                    <a:pt x="1062" y="1059"/>
                  </a:cubicBezTo>
                  <a:cubicBezTo>
                    <a:pt x="333" y="1841"/>
                    <a:pt x="143" y="2934"/>
                    <a:pt x="78" y="3971"/>
                  </a:cubicBezTo>
                  <a:cubicBezTo>
                    <a:pt x="0" y="5165"/>
                    <a:pt x="55" y="6367"/>
                    <a:pt x="234" y="7551"/>
                  </a:cubicBezTo>
                  <a:lnTo>
                    <a:pt x="364" y="7482"/>
                  </a:lnTo>
                  <a:cubicBezTo>
                    <a:pt x="394" y="6656"/>
                    <a:pt x="490" y="5829"/>
                    <a:pt x="653" y="5012"/>
                  </a:cubicBezTo>
                  <a:cubicBezTo>
                    <a:pt x="708" y="4747"/>
                    <a:pt x="769" y="4478"/>
                    <a:pt x="922" y="4250"/>
                  </a:cubicBezTo>
                  <a:cubicBezTo>
                    <a:pt x="946" y="4216"/>
                    <a:pt x="973" y="4186"/>
                    <a:pt x="1010" y="4165"/>
                  </a:cubicBezTo>
                  <a:cubicBezTo>
                    <a:pt x="1029" y="4158"/>
                    <a:pt x="1049" y="4155"/>
                    <a:pt x="1069" y="4155"/>
                  </a:cubicBezTo>
                  <a:cubicBezTo>
                    <a:pt x="1115" y="4155"/>
                    <a:pt x="1162" y="4170"/>
                    <a:pt x="1204" y="4189"/>
                  </a:cubicBezTo>
                  <a:cubicBezTo>
                    <a:pt x="1327" y="4244"/>
                    <a:pt x="1374" y="4376"/>
                    <a:pt x="1470" y="4471"/>
                  </a:cubicBezTo>
                  <a:lnTo>
                    <a:pt x="1548" y="4478"/>
                  </a:lnTo>
                  <a:cubicBezTo>
                    <a:pt x="1698" y="4349"/>
                    <a:pt x="1837" y="4213"/>
                    <a:pt x="1970" y="4070"/>
                  </a:cubicBezTo>
                  <a:cubicBezTo>
                    <a:pt x="1997" y="4039"/>
                    <a:pt x="2024" y="4008"/>
                    <a:pt x="2065" y="4002"/>
                  </a:cubicBezTo>
                  <a:cubicBezTo>
                    <a:pt x="2071" y="4001"/>
                    <a:pt x="2078" y="4001"/>
                    <a:pt x="2084" y="4001"/>
                  </a:cubicBezTo>
                  <a:cubicBezTo>
                    <a:pt x="2102" y="4001"/>
                    <a:pt x="2119" y="4004"/>
                    <a:pt x="2137" y="4008"/>
                  </a:cubicBezTo>
                  <a:cubicBezTo>
                    <a:pt x="2500" y="4093"/>
                    <a:pt x="2759" y="4410"/>
                    <a:pt x="3120" y="4512"/>
                  </a:cubicBezTo>
                  <a:cubicBezTo>
                    <a:pt x="3154" y="4521"/>
                    <a:pt x="3190" y="4527"/>
                    <a:pt x="3225" y="4527"/>
                  </a:cubicBezTo>
                  <a:cubicBezTo>
                    <a:pt x="3261" y="4527"/>
                    <a:pt x="3297" y="4521"/>
                    <a:pt x="3328" y="4502"/>
                  </a:cubicBezTo>
                  <a:cubicBezTo>
                    <a:pt x="3354" y="4489"/>
                    <a:pt x="3372" y="4465"/>
                    <a:pt x="3392" y="4444"/>
                  </a:cubicBezTo>
                  <a:cubicBezTo>
                    <a:pt x="3521" y="4294"/>
                    <a:pt x="3654" y="4148"/>
                    <a:pt x="3783" y="3999"/>
                  </a:cubicBezTo>
                  <a:lnTo>
                    <a:pt x="3862" y="4066"/>
                  </a:lnTo>
                  <a:cubicBezTo>
                    <a:pt x="4066" y="4206"/>
                    <a:pt x="4273" y="4349"/>
                    <a:pt x="4477" y="4492"/>
                  </a:cubicBezTo>
                  <a:cubicBezTo>
                    <a:pt x="4515" y="4516"/>
                    <a:pt x="4552" y="4539"/>
                    <a:pt x="4593" y="4547"/>
                  </a:cubicBezTo>
                  <a:cubicBezTo>
                    <a:pt x="4602" y="4548"/>
                    <a:pt x="4610" y="4549"/>
                    <a:pt x="4619" y="4549"/>
                  </a:cubicBezTo>
                  <a:cubicBezTo>
                    <a:pt x="4707" y="4549"/>
                    <a:pt x="4783" y="4475"/>
                    <a:pt x="4845" y="4413"/>
                  </a:cubicBezTo>
                  <a:cubicBezTo>
                    <a:pt x="4940" y="4322"/>
                    <a:pt x="5042" y="4244"/>
                    <a:pt x="5154" y="4172"/>
                  </a:cubicBezTo>
                  <a:cubicBezTo>
                    <a:pt x="5177" y="4157"/>
                    <a:pt x="5205" y="4142"/>
                    <a:pt x="5232" y="4142"/>
                  </a:cubicBezTo>
                  <a:cubicBezTo>
                    <a:pt x="5242" y="4142"/>
                    <a:pt x="5251" y="4144"/>
                    <a:pt x="5260" y="4148"/>
                  </a:cubicBezTo>
                  <a:cubicBezTo>
                    <a:pt x="5284" y="4159"/>
                    <a:pt x="5297" y="4179"/>
                    <a:pt x="5308" y="4200"/>
                  </a:cubicBezTo>
                  <a:cubicBezTo>
                    <a:pt x="5447" y="4420"/>
                    <a:pt x="5611" y="4662"/>
                    <a:pt x="5838" y="4805"/>
                  </a:cubicBezTo>
                  <a:lnTo>
                    <a:pt x="5934" y="4839"/>
                  </a:lnTo>
                  <a:cubicBezTo>
                    <a:pt x="6154" y="4798"/>
                    <a:pt x="6372" y="4734"/>
                    <a:pt x="6580" y="4649"/>
                  </a:cubicBezTo>
                  <a:lnTo>
                    <a:pt x="6604" y="4658"/>
                  </a:lnTo>
                  <a:cubicBezTo>
                    <a:pt x="6845" y="5519"/>
                    <a:pt x="7022" y="6400"/>
                    <a:pt x="7131" y="7285"/>
                  </a:cubicBezTo>
                  <a:cubicBezTo>
                    <a:pt x="7138" y="7336"/>
                    <a:pt x="7145" y="7387"/>
                    <a:pt x="7175" y="7428"/>
                  </a:cubicBezTo>
                  <a:cubicBezTo>
                    <a:pt x="7197" y="7460"/>
                    <a:pt x="7237" y="7485"/>
                    <a:pt x="7276" y="7485"/>
                  </a:cubicBezTo>
                  <a:cubicBezTo>
                    <a:pt x="7287" y="7485"/>
                    <a:pt x="7298" y="7483"/>
                    <a:pt x="7308" y="7479"/>
                  </a:cubicBezTo>
                  <a:lnTo>
                    <a:pt x="7356" y="7302"/>
                  </a:lnTo>
                  <a:cubicBezTo>
                    <a:pt x="7553" y="6244"/>
                    <a:pt x="7611" y="5257"/>
                    <a:pt x="7658" y="4182"/>
                  </a:cubicBezTo>
                  <a:cubicBezTo>
                    <a:pt x="7690" y="3515"/>
                    <a:pt x="7645" y="2766"/>
                    <a:pt x="7134" y="2297"/>
                  </a:cubicBezTo>
                  <a:cubicBezTo>
                    <a:pt x="7033" y="2206"/>
                    <a:pt x="6896" y="2128"/>
                    <a:pt x="6764" y="2128"/>
                  </a:cubicBezTo>
                  <a:cubicBezTo>
                    <a:pt x="6719" y="2128"/>
                    <a:pt x="6674" y="2137"/>
                    <a:pt x="6631" y="2158"/>
                  </a:cubicBezTo>
                  <a:lnTo>
                    <a:pt x="6590" y="2086"/>
                  </a:lnTo>
                  <a:cubicBezTo>
                    <a:pt x="6583" y="1750"/>
                    <a:pt x="6532" y="1416"/>
                    <a:pt x="6434" y="1089"/>
                  </a:cubicBezTo>
                  <a:cubicBezTo>
                    <a:pt x="6407" y="1004"/>
                    <a:pt x="6376" y="916"/>
                    <a:pt x="6314" y="844"/>
                  </a:cubicBezTo>
                  <a:cubicBezTo>
                    <a:pt x="6270" y="797"/>
                    <a:pt x="6212" y="759"/>
                    <a:pt x="6154" y="722"/>
                  </a:cubicBezTo>
                  <a:cubicBezTo>
                    <a:pt x="5985" y="620"/>
                    <a:pt x="5804" y="528"/>
                    <a:pt x="5603" y="501"/>
                  </a:cubicBezTo>
                  <a:cubicBezTo>
                    <a:pt x="5557" y="493"/>
                    <a:pt x="5510" y="490"/>
                    <a:pt x="5463" y="490"/>
                  </a:cubicBezTo>
                  <a:cubicBezTo>
                    <a:pt x="5358" y="490"/>
                    <a:pt x="5252" y="507"/>
                    <a:pt x="5151" y="535"/>
                  </a:cubicBezTo>
                  <a:cubicBezTo>
                    <a:pt x="4926" y="596"/>
                    <a:pt x="4719" y="709"/>
                    <a:pt x="4552" y="865"/>
                  </a:cubicBezTo>
                  <a:lnTo>
                    <a:pt x="4436" y="719"/>
                  </a:lnTo>
                  <a:cubicBezTo>
                    <a:pt x="4325" y="579"/>
                    <a:pt x="4307" y="382"/>
                    <a:pt x="4185" y="249"/>
                  </a:cubicBezTo>
                  <a:cubicBezTo>
                    <a:pt x="4086" y="140"/>
                    <a:pt x="3933" y="92"/>
                    <a:pt x="3786" y="51"/>
                  </a:cubicBezTo>
                  <a:cubicBezTo>
                    <a:pt x="3698" y="28"/>
                    <a:pt x="3610" y="4"/>
                    <a:pt x="3518" y="1"/>
                  </a:cubicBezTo>
                  <a:cubicBezTo>
                    <a:pt x="3515" y="1"/>
                    <a:pt x="3512" y="1"/>
                    <a:pt x="351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731;p59">
              <a:extLst>
                <a:ext uri="{FF2B5EF4-FFF2-40B4-BE49-F238E27FC236}">
                  <a16:creationId xmlns:a16="http://schemas.microsoft.com/office/drawing/2014/main" id="{37A4A5A8-F1A5-4984-89BE-B9687DEB8ECD}"/>
                </a:ext>
              </a:extLst>
            </p:cNvPr>
            <p:cNvSpPr/>
            <p:nvPr/>
          </p:nvSpPr>
          <p:spPr>
            <a:xfrm>
              <a:off x="1460202" y="3201946"/>
              <a:ext cx="122031" cy="100019"/>
            </a:xfrm>
            <a:custGeom>
              <a:avLst/>
              <a:gdLst/>
              <a:ahLst/>
              <a:cxnLst/>
              <a:rect l="l" t="t" r="r" b="b"/>
              <a:pathLst>
                <a:path w="1896" h="1554" extrusionOk="0">
                  <a:moveTo>
                    <a:pt x="955" y="0"/>
                  </a:moveTo>
                  <a:cubicBezTo>
                    <a:pt x="554" y="0"/>
                    <a:pt x="148" y="197"/>
                    <a:pt x="52" y="588"/>
                  </a:cubicBezTo>
                  <a:cubicBezTo>
                    <a:pt x="0" y="802"/>
                    <a:pt x="162" y="952"/>
                    <a:pt x="341" y="952"/>
                  </a:cubicBezTo>
                  <a:cubicBezTo>
                    <a:pt x="375" y="952"/>
                    <a:pt x="409" y="946"/>
                    <a:pt x="443" y="935"/>
                  </a:cubicBezTo>
                  <a:lnTo>
                    <a:pt x="443" y="935"/>
                  </a:lnTo>
                  <a:cubicBezTo>
                    <a:pt x="286" y="1013"/>
                    <a:pt x="157" y="1128"/>
                    <a:pt x="96" y="1292"/>
                  </a:cubicBezTo>
                  <a:cubicBezTo>
                    <a:pt x="47" y="1418"/>
                    <a:pt x="170" y="1554"/>
                    <a:pt x="297" y="1554"/>
                  </a:cubicBezTo>
                  <a:cubicBezTo>
                    <a:pt x="528" y="1551"/>
                    <a:pt x="697" y="1401"/>
                    <a:pt x="915" y="1346"/>
                  </a:cubicBezTo>
                  <a:cubicBezTo>
                    <a:pt x="971" y="1332"/>
                    <a:pt x="1024" y="1326"/>
                    <a:pt x="1076" y="1326"/>
                  </a:cubicBezTo>
                  <a:cubicBezTo>
                    <a:pt x="1238" y="1326"/>
                    <a:pt x="1386" y="1391"/>
                    <a:pt x="1528" y="1496"/>
                  </a:cubicBezTo>
                  <a:cubicBezTo>
                    <a:pt x="1540" y="1506"/>
                    <a:pt x="1555" y="1510"/>
                    <a:pt x="1569" y="1510"/>
                  </a:cubicBezTo>
                  <a:cubicBezTo>
                    <a:pt x="1616" y="1510"/>
                    <a:pt x="1666" y="1467"/>
                    <a:pt x="1660" y="1418"/>
                  </a:cubicBezTo>
                  <a:cubicBezTo>
                    <a:pt x="1644" y="1177"/>
                    <a:pt x="1494" y="1010"/>
                    <a:pt x="1293" y="918"/>
                  </a:cubicBezTo>
                  <a:lnTo>
                    <a:pt x="1358" y="918"/>
                  </a:lnTo>
                  <a:cubicBezTo>
                    <a:pt x="1495" y="924"/>
                    <a:pt x="1622" y="1003"/>
                    <a:pt x="1759" y="1003"/>
                  </a:cubicBezTo>
                  <a:cubicBezTo>
                    <a:pt x="1764" y="1003"/>
                    <a:pt x="1770" y="1003"/>
                    <a:pt x="1776" y="1003"/>
                  </a:cubicBezTo>
                  <a:cubicBezTo>
                    <a:pt x="1834" y="999"/>
                    <a:pt x="1868" y="959"/>
                    <a:pt x="1875" y="901"/>
                  </a:cubicBezTo>
                  <a:cubicBezTo>
                    <a:pt x="1895" y="704"/>
                    <a:pt x="1698" y="567"/>
                    <a:pt x="1531" y="496"/>
                  </a:cubicBezTo>
                  <a:cubicBezTo>
                    <a:pt x="1558" y="492"/>
                    <a:pt x="1589" y="489"/>
                    <a:pt x="1616" y="486"/>
                  </a:cubicBezTo>
                  <a:cubicBezTo>
                    <a:pt x="1712" y="465"/>
                    <a:pt x="1729" y="343"/>
                    <a:pt x="1671" y="278"/>
                  </a:cubicBezTo>
                  <a:cubicBezTo>
                    <a:pt x="1502" y="93"/>
                    <a:pt x="1229" y="0"/>
                    <a:pt x="955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732;p59">
              <a:extLst>
                <a:ext uri="{FF2B5EF4-FFF2-40B4-BE49-F238E27FC236}">
                  <a16:creationId xmlns:a16="http://schemas.microsoft.com/office/drawing/2014/main" id="{B34FF9A9-ED0C-42F8-A2A6-DEF50819F059}"/>
                </a:ext>
              </a:extLst>
            </p:cNvPr>
            <p:cNvSpPr/>
            <p:nvPr/>
          </p:nvSpPr>
          <p:spPr>
            <a:xfrm>
              <a:off x="1078281" y="3217972"/>
              <a:ext cx="133874" cy="102916"/>
            </a:xfrm>
            <a:custGeom>
              <a:avLst/>
              <a:gdLst/>
              <a:ahLst/>
              <a:cxnLst/>
              <a:rect l="l" t="t" r="r" b="b"/>
              <a:pathLst>
                <a:path w="2080" h="1599" extrusionOk="0">
                  <a:moveTo>
                    <a:pt x="808" y="0"/>
                  </a:moveTo>
                  <a:cubicBezTo>
                    <a:pt x="648" y="0"/>
                    <a:pt x="494" y="46"/>
                    <a:pt x="385" y="169"/>
                  </a:cubicBezTo>
                  <a:cubicBezTo>
                    <a:pt x="317" y="247"/>
                    <a:pt x="344" y="359"/>
                    <a:pt x="443" y="394"/>
                  </a:cubicBezTo>
                  <a:cubicBezTo>
                    <a:pt x="600" y="444"/>
                    <a:pt x="742" y="468"/>
                    <a:pt x="878" y="512"/>
                  </a:cubicBezTo>
                  <a:cubicBezTo>
                    <a:pt x="845" y="510"/>
                    <a:pt x="809" y="509"/>
                    <a:pt x="772" y="509"/>
                  </a:cubicBezTo>
                  <a:cubicBezTo>
                    <a:pt x="525" y="509"/>
                    <a:pt x="224" y="566"/>
                    <a:pt x="171" y="815"/>
                  </a:cubicBezTo>
                  <a:cubicBezTo>
                    <a:pt x="160" y="873"/>
                    <a:pt x="181" y="917"/>
                    <a:pt x="229" y="955"/>
                  </a:cubicBezTo>
                  <a:cubicBezTo>
                    <a:pt x="334" y="1036"/>
                    <a:pt x="480" y="1030"/>
                    <a:pt x="623" y="1033"/>
                  </a:cubicBezTo>
                  <a:cubicBezTo>
                    <a:pt x="419" y="1097"/>
                    <a:pt x="235" y="1193"/>
                    <a:pt x="116" y="1295"/>
                  </a:cubicBezTo>
                  <a:cubicBezTo>
                    <a:pt x="0" y="1387"/>
                    <a:pt x="106" y="1543"/>
                    <a:pt x="222" y="1553"/>
                  </a:cubicBezTo>
                  <a:cubicBezTo>
                    <a:pt x="252" y="1557"/>
                    <a:pt x="282" y="1558"/>
                    <a:pt x="312" y="1558"/>
                  </a:cubicBezTo>
                  <a:cubicBezTo>
                    <a:pt x="524" y="1558"/>
                    <a:pt x="718" y="1481"/>
                    <a:pt x="933" y="1476"/>
                  </a:cubicBezTo>
                  <a:cubicBezTo>
                    <a:pt x="943" y="1475"/>
                    <a:pt x="953" y="1475"/>
                    <a:pt x="964" y="1475"/>
                  </a:cubicBezTo>
                  <a:cubicBezTo>
                    <a:pt x="1168" y="1475"/>
                    <a:pt x="1345" y="1572"/>
                    <a:pt x="1545" y="1598"/>
                  </a:cubicBezTo>
                  <a:cubicBezTo>
                    <a:pt x="1552" y="1599"/>
                    <a:pt x="1558" y="1599"/>
                    <a:pt x="1564" y="1599"/>
                  </a:cubicBezTo>
                  <a:cubicBezTo>
                    <a:pt x="1626" y="1599"/>
                    <a:pt x="1674" y="1569"/>
                    <a:pt x="1708" y="1526"/>
                  </a:cubicBezTo>
                  <a:cubicBezTo>
                    <a:pt x="1865" y="1476"/>
                    <a:pt x="1991" y="1288"/>
                    <a:pt x="1930" y="1111"/>
                  </a:cubicBezTo>
                  <a:cubicBezTo>
                    <a:pt x="2015" y="1077"/>
                    <a:pt x="2079" y="989"/>
                    <a:pt x="2079" y="897"/>
                  </a:cubicBezTo>
                  <a:cubicBezTo>
                    <a:pt x="2073" y="540"/>
                    <a:pt x="1630" y="267"/>
                    <a:pt x="1338" y="131"/>
                  </a:cubicBezTo>
                  <a:cubicBezTo>
                    <a:pt x="1188" y="60"/>
                    <a:pt x="993" y="0"/>
                    <a:pt x="808" y="0"/>
                  </a:cubicBezTo>
                  <a:close/>
                </a:path>
              </a:pathLst>
            </a:custGeom>
            <a:solidFill>
              <a:srgbClr val="DE98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733;p59">
              <a:extLst>
                <a:ext uri="{FF2B5EF4-FFF2-40B4-BE49-F238E27FC236}">
                  <a16:creationId xmlns:a16="http://schemas.microsoft.com/office/drawing/2014/main" id="{E4D253C9-A780-4A64-9F08-D9C53BF8EAED}"/>
                </a:ext>
              </a:extLst>
            </p:cNvPr>
            <p:cNvSpPr/>
            <p:nvPr/>
          </p:nvSpPr>
          <p:spPr>
            <a:xfrm>
              <a:off x="1154099" y="3282591"/>
              <a:ext cx="151831" cy="41771"/>
            </a:xfrm>
            <a:custGeom>
              <a:avLst/>
              <a:gdLst/>
              <a:ahLst/>
              <a:cxnLst/>
              <a:rect l="l" t="t" r="r" b="b"/>
              <a:pathLst>
                <a:path w="2359" h="649" extrusionOk="0">
                  <a:moveTo>
                    <a:pt x="2309" y="1"/>
                  </a:moveTo>
                  <a:cubicBezTo>
                    <a:pt x="2306" y="1"/>
                    <a:pt x="2303" y="1"/>
                    <a:pt x="2300" y="2"/>
                  </a:cubicBezTo>
                  <a:cubicBezTo>
                    <a:pt x="1541" y="196"/>
                    <a:pt x="748" y="390"/>
                    <a:pt x="6" y="638"/>
                  </a:cubicBezTo>
                  <a:cubicBezTo>
                    <a:pt x="1" y="641"/>
                    <a:pt x="2" y="649"/>
                    <a:pt x="7" y="649"/>
                  </a:cubicBezTo>
                  <a:cubicBezTo>
                    <a:pt x="8" y="649"/>
                    <a:pt x="9" y="648"/>
                    <a:pt x="10" y="648"/>
                  </a:cubicBezTo>
                  <a:cubicBezTo>
                    <a:pt x="731" y="549"/>
                    <a:pt x="1680" y="427"/>
                    <a:pt x="2327" y="63"/>
                  </a:cubicBezTo>
                  <a:cubicBezTo>
                    <a:pt x="2358" y="48"/>
                    <a:pt x="2341" y="1"/>
                    <a:pt x="230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734;p59">
              <a:extLst>
                <a:ext uri="{FF2B5EF4-FFF2-40B4-BE49-F238E27FC236}">
                  <a16:creationId xmlns:a16="http://schemas.microsoft.com/office/drawing/2014/main" id="{2E19BD12-A165-46EA-AA9D-E12F7FBCA041}"/>
                </a:ext>
              </a:extLst>
            </p:cNvPr>
            <p:cNvSpPr/>
            <p:nvPr/>
          </p:nvSpPr>
          <p:spPr>
            <a:xfrm>
              <a:off x="1318478" y="3306855"/>
              <a:ext cx="162193" cy="72215"/>
            </a:xfrm>
            <a:custGeom>
              <a:avLst/>
              <a:gdLst/>
              <a:ahLst/>
              <a:cxnLst/>
              <a:rect l="l" t="t" r="r" b="b"/>
              <a:pathLst>
                <a:path w="2520" h="1122" extrusionOk="0">
                  <a:moveTo>
                    <a:pt x="2460" y="1"/>
                  </a:moveTo>
                  <a:cubicBezTo>
                    <a:pt x="2454" y="1"/>
                    <a:pt x="2447" y="2"/>
                    <a:pt x="2441" y="6"/>
                  </a:cubicBezTo>
                  <a:cubicBezTo>
                    <a:pt x="2073" y="176"/>
                    <a:pt x="1709" y="349"/>
                    <a:pt x="1341" y="519"/>
                  </a:cubicBezTo>
                  <a:cubicBezTo>
                    <a:pt x="947" y="707"/>
                    <a:pt x="443" y="1047"/>
                    <a:pt x="15" y="1101"/>
                  </a:cubicBezTo>
                  <a:cubicBezTo>
                    <a:pt x="1" y="1101"/>
                    <a:pt x="1" y="1122"/>
                    <a:pt x="15" y="1122"/>
                  </a:cubicBezTo>
                  <a:cubicBezTo>
                    <a:pt x="382" y="1115"/>
                    <a:pt x="723" y="907"/>
                    <a:pt x="1049" y="754"/>
                  </a:cubicBezTo>
                  <a:cubicBezTo>
                    <a:pt x="1525" y="526"/>
                    <a:pt x="2001" y="299"/>
                    <a:pt x="2481" y="74"/>
                  </a:cubicBezTo>
                  <a:cubicBezTo>
                    <a:pt x="2519" y="53"/>
                    <a:pt x="2497" y="1"/>
                    <a:pt x="24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735;p59">
              <a:extLst>
                <a:ext uri="{FF2B5EF4-FFF2-40B4-BE49-F238E27FC236}">
                  <a16:creationId xmlns:a16="http://schemas.microsoft.com/office/drawing/2014/main" id="{7C428844-62C2-4723-934C-0D3DF4B4444F}"/>
                </a:ext>
              </a:extLst>
            </p:cNvPr>
            <p:cNvSpPr/>
            <p:nvPr/>
          </p:nvSpPr>
          <p:spPr>
            <a:xfrm>
              <a:off x="1517613" y="3227240"/>
              <a:ext cx="42029" cy="7337"/>
            </a:xfrm>
            <a:custGeom>
              <a:avLst/>
              <a:gdLst/>
              <a:ahLst/>
              <a:cxnLst/>
              <a:rect l="l" t="t" r="r" b="b"/>
              <a:pathLst>
                <a:path w="653" h="114" extrusionOk="0">
                  <a:moveTo>
                    <a:pt x="176" y="0"/>
                  </a:moveTo>
                  <a:cubicBezTo>
                    <a:pt x="131" y="0"/>
                    <a:pt x="85" y="3"/>
                    <a:pt x="37" y="8"/>
                  </a:cubicBezTo>
                  <a:cubicBezTo>
                    <a:pt x="4" y="11"/>
                    <a:pt x="0" y="62"/>
                    <a:pt x="33" y="62"/>
                  </a:cubicBezTo>
                  <a:cubicBezTo>
                    <a:pt x="35" y="62"/>
                    <a:pt x="36" y="62"/>
                    <a:pt x="37" y="62"/>
                  </a:cubicBezTo>
                  <a:cubicBezTo>
                    <a:pt x="76" y="60"/>
                    <a:pt x="116" y="59"/>
                    <a:pt x="156" y="59"/>
                  </a:cubicBezTo>
                  <a:cubicBezTo>
                    <a:pt x="316" y="59"/>
                    <a:pt x="480" y="75"/>
                    <a:pt x="636" y="113"/>
                  </a:cubicBezTo>
                  <a:cubicBezTo>
                    <a:pt x="637" y="113"/>
                    <a:pt x="638" y="114"/>
                    <a:pt x="639" y="114"/>
                  </a:cubicBezTo>
                  <a:cubicBezTo>
                    <a:pt x="650" y="114"/>
                    <a:pt x="652" y="96"/>
                    <a:pt x="639" y="93"/>
                  </a:cubicBezTo>
                  <a:cubicBezTo>
                    <a:pt x="483" y="32"/>
                    <a:pt x="335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" name="Google Shape;1017;p67">
            <a:extLst>
              <a:ext uri="{FF2B5EF4-FFF2-40B4-BE49-F238E27FC236}">
                <a16:creationId xmlns:a16="http://schemas.microsoft.com/office/drawing/2014/main" id="{9E4981BF-B22F-45C2-92A1-30EF4C2677D7}"/>
              </a:ext>
            </a:extLst>
          </p:cNvPr>
          <p:cNvGrpSpPr/>
          <p:nvPr/>
        </p:nvGrpSpPr>
        <p:grpSpPr>
          <a:xfrm>
            <a:off x="16459200" y="1026592"/>
            <a:ext cx="683575" cy="786025"/>
            <a:chOff x="4230163" y="989775"/>
            <a:chExt cx="683575" cy="786025"/>
          </a:xfrm>
        </p:grpSpPr>
        <p:sp>
          <p:nvSpPr>
            <p:cNvPr id="114" name="Google Shape;1018;p67">
              <a:extLst>
                <a:ext uri="{FF2B5EF4-FFF2-40B4-BE49-F238E27FC236}">
                  <a16:creationId xmlns:a16="http://schemas.microsoft.com/office/drawing/2014/main" id="{EE78FE6D-4EF0-46A7-8C73-1FA253F4669F}"/>
                </a:ext>
              </a:extLst>
            </p:cNvPr>
            <p:cNvSpPr/>
            <p:nvPr/>
          </p:nvSpPr>
          <p:spPr>
            <a:xfrm>
              <a:off x="4238788" y="1651200"/>
              <a:ext cx="674950" cy="124600"/>
            </a:xfrm>
            <a:custGeom>
              <a:avLst/>
              <a:gdLst/>
              <a:ahLst/>
              <a:cxnLst/>
              <a:rect l="l" t="t" r="r" b="b"/>
              <a:pathLst>
                <a:path w="26998" h="4984" extrusionOk="0">
                  <a:moveTo>
                    <a:pt x="10338" y="0"/>
                  </a:moveTo>
                  <a:lnTo>
                    <a:pt x="10338" y="812"/>
                  </a:lnTo>
                  <a:lnTo>
                    <a:pt x="10338" y="823"/>
                  </a:lnTo>
                  <a:cubicBezTo>
                    <a:pt x="10338" y="1927"/>
                    <a:pt x="9978" y="2824"/>
                    <a:pt x="8873" y="2824"/>
                  </a:cubicBezTo>
                  <a:lnTo>
                    <a:pt x="7786" y="2824"/>
                  </a:lnTo>
                  <a:cubicBezTo>
                    <a:pt x="6265" y="2824"/>
                    <a:pt x="6488" y="2065"/>
                    <a:pt x="5231" y="812"/>
                  </a:cubicBezTo>
                  <a:lnTo>
                    <a:pt x="4744" y="166"/>
                  </a:lnTo>
                  <a:cubicBezTo>
                    <a:pt x="1840" y="668"/>
                    <a:pt x="1" y="1415"/>
                    <a:pt x="1" y="2248"/>
                  </a:cubicBezTo>
                  <a:cubicBezTo>
                    <a:pt x="1" y="3759"/>
                    <a:pt x="6043" y="4984"/>
                    <a:pt x="13500" y="4984"/>
                  </a:cubicBezTo>
                  <a:cubicBezTo>
                    <a:pt x="20953" y="4984"/>
                    <a:pt x="26998" y="3759"/>
                    <a:pt x="26998" y="2248"/>
                  </a:cubicBezTo>
                  <a:cubicBezTo>
                    <a:pt x="26998" y="1370"/>
                    <a:pt x="24962" y="590"/>
                    <a:pt x="21796" y="88"/>
                  </a:cubicBezTo>
                  <a:lnTo>
                    <a:pt x="21253" y="812"/>
                  </a:lnTo>
                  <a:cubicBezTo>
                    <a:pt x="19997" y="2065"/>
                    <a:pt x="20219" y="2824"/>
                    <a:pt x="18702" y="2824"/>
                  </a:cubicBezTo>
                  <a:lnTo>
                    <a:pt x="17614" y="2824"/>
                  </a:lnTo>
                  <a:cubicBezTo>
                    <a:pt x="16503" y="2824"/>
                    <a:pt x="16146" y="1924"/>
                    <a:pt x="16146" y="812"/>
                  </a:cubicBezTo>
                  <a:lnTo>
                    <a:pt x="16146" y="29"/>
                  </a:lnTo>
                  <a:cubicBezTo>
                    <a:pt x="15310" y="81"/>
                    <a:pt x="14470" y="96"/>
                    <a:pt x="13648" y="96"/>
                  </a:cubicBezTo>
                  <a:cubicBezTo>
                    <a:pt x="12561" y="96"/>
                    <a:pt x="11442" y="78"/>
                    <a:pt x="10338" y="0"/>
                  </a:cubicBezTo>
                  <a:close/>
                </a:path>
              </a:pathLst>
            </a:custGeom>
            <a:solidFill>
              <a:schemeClr val="accent6">
                <a:lumMod val="75000"/>
                <a:alpha val="64709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019;p67">
              <a:extLst>
                <a:ext uri="{FF2B5EF4-FFF2-40B4-BE49-F238E27FC236}">
                  <a16:creationId xmlns:a16="http://schemas.microsoft.com/office/drawing/2014/main" id="{A4E42DB7-050C-40F1-B80E-7D095418FB6B}"/>
                </a:ext>
              </a:extLst>
            </p:cNvPr>
            <p:cNvSpPr/>
            <p:nvPr/>
          </p:nvSpPr>
          <p:spPr>
            <a:xfrm>
              <a:off x="4291313" y="1556200"/>
              <a:ext cx="205925" cy="165600"/>
            </a:xfrm>
            <a:custGeom>
              <a:avLst/>
              <a:gdLst/>
              <a:ahLst/>
              <a:cxnLst/>
              <a:rect l="l" t="t" r="r" b="b"/>
              <a:pathLst>
                <a:path w="8237" h="6624" extrusionOk="0">
                  <a:moveTo>
                    <a:pt x="890" y="0"/>
                  </a:moveTo>
                  <a:cubicBezTo>
                    <a:pt x="358" y="0"/>
                    <a:pt x="0" y="116"/>
                    <a:pt x="0" y="448"/>
                  </a:cubicBezTo>
                  <a:lnTo>
                    <a:pt x="3130" y="4612"/>
                  </a:lnTo>
                  <a:cubicBezTo>
                    <a:pt x="4387" y="5865"/>
                    <a:pt x="4164" y="6624"/>
                    <a:pt x="5685" y="6624"/>
                  </a:cubicBezTo>
                  <a:lnTo>
                    <a:pt x="6772" y="6624"/>
                  </a:lnTo>
                  <a:cubicBezTo>
                    <a:pt x="7880" y="6624"/>
                    <a:pt x="8237" y="5724"/>
                    <a:pt x="8237" y="4612"/>
                  </a:cubicBezTo>
                  <a:lnTo>
                    <a:pt x="8237" y="2657"/>
                  </a:lnTo>
                  <a:cubicBezTo>
                    <a:pt x="8237" y="1546"/>
                    <a:pt x="7337" y="645"/>
                    <a:pt x="6229" y="645"/>
                  </a:cubicBezTo>
                  <a:lnTo>
                    <a:pt x="5141" y="645"/>
                  </a:lnTo>
                  <a:cubicBezTo>
                    <a:pt x="4361" y="645"/>
                    <a:pt x="2143" y="0"/>
                    <a:pt x="8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020;p67">
              <a:extLst>
                <a:ext uri="{FF2B5EF4-FFF2-40B4-BE49-F238E27FC236}">
                  <a16:creationId xmlns:a16="http://schemas.microsoft.com/office/drawing/2014/main" id="{7F616904-9AE8-419C-8E3B-025C826A267A}"/>
                </a:ext>
              </a:extLst>
            </p:cNvPr>
            <p:cNvSpPr/>
            <p:nvPr/>
          </p:nvSpPr>
          <p:spPr>
            <a:xfrm>
              <a:off x="4642438" y="1556200"/>
              <a:ext cx="206025" cy="165600"/>
            </a:xfrm>
            <a:custGeom>
              <a:avLst/>
              <a:gdLst/>
              <a:ahLst/>
              <a:cxnLst/>
              <a:rect l="l" t="t" r="r" b="b"/>
              <a:pathLst>
                <a:path w="8241" h="6624" extrusionOk="0">
                  <a:moveTo>
                    <a:pt x="7350" y="0"/>
                  </a:moveTo>
                  <a:cubicBezTo>
                    <a:pt x="6096" y="0"/>
                    <a:pt x="3877" y="645"/>
                    <a:pt x="3099" y="645"/>
                  </a:cubicBezTo>
                  <a:lnTo>
                    <a:pt x="2012" y="645"/>
                  </a:lnTo>
                  <a:cubicBezTo>
                    <a:pt x="900" y="645"/>
                    <a:pt x="0" y="1546"/>
                    <a:pt x="0" y="2657"/>
                  </a:cubicBezTo>
                  <a:lnTo>
                    <a:pt x="0" y="4612"/>
                  </a:lnTo>
                  <a:cubicBezTo>
                    <a:pt x="0" y="5724"/>
                    <a:pt x="357" y="6624"/>
                    <a:pt x="1468" y="6624"/>
                  </a:cubicBezTo>
                  <a:lnTo>
                    <a:pt x="2556" y="6624"/>
                  </a:lnTo>
                  <a:cubicBezTo>
                    <a:pt x="4073" y="6624"/>
                    <a:pt x="3851" y="5865"/>
                    <a:pt x="5107" y="4612"/>
                  </a:cubicBezTo>
                  <a:lnTo>
                    <a:pt x="8240" y="448"/>
                  </a:lnTo>
                  <a:cubicBezTo>
                    <a:pt x="8240" y="116"/>
                    <a:pt x="7882" y="0"/>
                    <a:pt x="73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021;p67">
              <a:extLst>
                <a:ext uri="{FF2B5EF4-FFF2-40B4-BE49-F238E27FC236}">
                  <a16:creationId xmlns:a16="http://schemas.microsoft.com/office/drawing/2014/main" id="{66482868-FF89-4B89-9D5F-7CF889819DD8}"/>
                </a:ext>
              </a:extLst>
            </p:cNvPr>
            <p:cNvSpPr/>
            <p:nvPr/>
          </p:nvSpPr>
          <p:spPr>
            <a:xfrm>
              <a:off x="4497213" y="1671500"/>
              <a:ext cx="25" cy="275"/>
            </a:xfrm>
            <a:custGeom>
              <a:avLst/>
              <a:gdLst/>
              <a:ahLst/>
              <a:cxnLst/>
              <a:rect l="l" t="t" r="r" b="b"/>
              <a:pathLst>
                <a:path w="1" h="11" extrusionOk="0">
                  <a:moveTo>
                    <a:pt x="1" y="0"/>
                  </a:moveTo>
                  <a:lnTo>
                    <a:pt x="1" y="11"/>
                  </a:lnTo>
                  <a:close/>
                </a:path>
              </a:pathLst>
            </a:custGeom>
            <a:solidFill>
              <a:srgbClr val="DCD5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022;p67">
              <a:extLst>
                <a:ext uri="{FF2B5EF4-FFF2-40B4-BE49-F238E27FC236}">
                  <a16:creationId xmlns:a16="http://schemas.microsoft.com/office/drawing/2014/main" id="{57039FE1-5DBC-4FFE-B807-B5F4752451E4}"/>
                </a:ext>
              </a:extLst>
            </p:cNvPr>
            <p:cNvSpPr/>
            <p:nvPr/>
          </p:nvSpPr>
          <p:spPr>
            <a:xfrm>
              <a:off x="4291313" y="1567475"/>
              <a:ext cx="205925" cy="123725"/>
            </a:xfrm>
            <a:custGeom>
              <a:avLst/>
              <a:gdLst/>
              <a:ahLst/>
              <a:cxnLst/>
              <a:rect l="l" t="t" r="r" b="b"/>
              <a:pathLst>
                <a:path w="8237" h="4949" extrusionOk="0">
                  <a:moveTo>
                    <a:pt x="0" y="0"/>
                  </a:moveTo>
                  <a:lnTo>
                    <a:pt x="1729" y="2298"/>
                  </a:lnTo>
                  <a:cubicBezTo>
                    <a:pt x="2562" y="2362"/>
                    <a:pt x="3476" y="2548"/>
                    <a:pt x="4330" y="2862"/>
                  </a:cubicBezTo>
                  <a:cubicBezTo>
                    <a:pt x="4411" y="2870"/>
                    <a:pt x="4492" y="2883"/>
                    <a:pt x="4574" y="2912"/>
                  </a:cubicBezTo>
                  <a:cubicBezTo>
                    <a:pt x="4845" y="3000"/>
                    <a:pt x="5110" y="3095"/>
                    <a:pt x="5371" y="3198"/>
                  </a:cubicBezTo>
                  <a:cubicBezTo>
                    <a:pt x="5625" y="3286"/>
                    <a:pt x="5876" y="3378"/>
                    <a:pt x="6123" y="3476"/>
                  </a:cubicBezTo>
                  <a:cubicBezTo>
                    <a:pt x="6800" y="3561"/>
                    <a:pt x="7425" y="3907"/>
                    <a:pt x="7781" y="4454"/>
                  </a:cubicBezTo>
                  <a:cubicBezTo>
                    <a:pt x="7923" y="4606"/>
                    <a:pt x="8046" y="4771"/>
                    <a:pt x="8159" y="4945"/>
                  </a:cubicBezTo>
                  <a:lnTo>
                    <a:pt x="8162" y="4948"/>
                  </a:lnTo>
                  <a:cubicBezTo>
                    <a:pt x="8216" y="4708"/>
                    <a:pt x="8237" y="4447"/>
                    <a:pt x="8237" y="4172"/>
                  </a:cubicBezTo>
                  <a:lnTo>
                    <a:pt x="8237" y="4161"/>
                  </a:lnTo>
                  <a:lnTo>
                    <a:pt x="8237" y="3349"/>
                  </a:lnTo>
                  <a:cubicBezTo>
                    <a:pt x="5078" y="3120"/>
                    <a:pt x="2015" y="2372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023;p67">
              <a:extLst>
                <a:ext uri="{FF2B5EF4-FFF2-40B4-BE49-F238E27FC236}">
                  <a16:creationId xmlns:a16="http://schemas.microsoft.com/office/drawing/2014/main" id="{66DA36B8-54E3-4FD0-A9C5-BD0979B90E38}"/>
                </a:ext>
              </a:extLst>
            </p:cNvPr>
            <p:cNvSpPr/>
            <p:nvPr/>
          </p:nvSpPr>
          <p:spPr>
            <a:xfrm>
              <a:off x="4642438" y="1573125"/>
              <a:ext cx="201700" cy="114975"/>
            </a:xfrm>
            <a:custGeom>
              <a:avLst/>
              <a:gdLst/>
              <a:ahLst/>
              <a:cxnLst/>
              <a:rect l="l" t="t" r="r" b="b"/>
              <a:pathLst>
                <a:path w="8068" h="4599" extrusionOk="0">
                  <a:moveTo>
                    <a:pt x="8068" y="0"/>
                  </a:moveTo>
                  <a:lnTo>
                    <a:pt x="8068" y="0"/>
                  </a:lnTo>
                  <a:cubicBezTo>
                    <a:pt x="6077" y="2276"/>
                    <a:pt x="3071" y="2961"/>
                    <a:pt x="0" y="3152"/>
                  </a:cubicBezTo>
                  <a:lnTo>
                    <a:pt x="0" y="3935"/>
                  </a:lnTo>
                  <a:cubicBezTo>
                    <a:pt x="0" y="4168"/>
                    <a:pt x="18" y="4394"/>
                    <a:pt x="53" y="4599"/>
                  </a:cubicBezTo>
                  <a:cubicBezTo>
                    <a:pt x="597" y="3804"/>
                    <a:pt x="1683" y="3282"/>
                    <a:pt x="2608" y="3282"/>
                  </a:cubicBezTo>
                  <a:lnTo>
                    <a:pt x="2612" y="3282"/>
                  </a:lnTo>
                  <a:cubicBezTo>
                    <a:pt x="2753" y="3258"/>
                    <a:pt x="2890" y="3247"/>
                    <a:pt x="3032" y="3247"/>
                  </a:cubicBezTo>
                  <a:cubicBezTo>
                    <a:pt x="3092" y="3247"/>
                    <a:pt x="3152" y="3250"/>
                    <a:pt x="3215" y="3254"/>
                  </a:cubicBezTo>
                  <a:cubicBezTo>
                    <a:pt x="3681" y="3187"/>
                    <a:pt x="4144" y="3127"/>
                    <a:pt x="4605" y="3092"/>
                  </a:cubicBezTo>
                  <a:cubicBezTo>
                    <a:pt x="4846" y="3056"/>
                    <a:pt x="5089" y="3025"/>
                    <a:pt x="5333" y="2996"/>
                  </a:cubicBezTo>
                  <a:cubicBezTo>
                    <a:pt x="5375" y="2989"/>
                    <a:pt x="5417" y="2986"/>
                    <a:pt x="5463" y="2983"/>
                  </a:cubicBezTo>
                  <a:cubicBezTo>
                    <a:pt x="5594" y="2968"/>
                    <a:pt x="5724" y="2954"/>
                    <a:pt x="5855" y="2944"/>
                  </a:cubicBezTo>
                  <a:lnTo>
                    <a:pt x="806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024;p67">
              <a:extLst>
                <a:ext uri="{FF2B5EF4-FFF2-40B4-BE49-F238E27FC236}">
                  <a16:creationId xmlns:a16="http://schemas.microsoft.com/office/drawing/2014/main" id="{F3856010-8846-4BDF-9530-C6E6D350E522}"/>
                </a:ext>
              </a:extLst>
            </p:cNvPr>
            <p:cNvSpPr/>
            <p:nvPr/>
          </p:nvSpPr>
          <p:spPr>
            <a:xfrm>
              <a:off x="4258288" y="989775"/>
              <a:ext cx="203500" cy="186200"/>
            </a:xfrm>
            <a:custGeom>
              <a:avLst/>
              <a:gdLst/>
              <a:ahLst/>
              <a:cxnLst/>
              <a:rect l="l" t="t" r="r" b="b"/>
              <a:pathLst>
                <a:path w="8140" h="7448" extrusionOk="0">
                  <a:moveTo>
                    <a:pt x="3651" y="1"/>
                  </a:moveTo>
                  <a:cubicBezTo>
                    <a:pt x="3140" y="1"/>
                    <a:pt x="2619" y="146"/>
                    <a:pt x="2118" y="466"/>
                  </a:cubicBezTo>
                  <a:cubicBezTo>
                    <a:pt x="481" y="1511"/>
                    <a:pt x="1" y="3685"/>
                    <a:pt x="1046" y="5322"/>
                  </a:cubicBezTo>
                  <a:cubicBezTo>
                    <a:pt x="1811" y="6519"/>
                    <a:pt x="3506" y="7447"/>
                    <a:pt x="5000" y="7447"/>
                  </a:cubicBezTo>
                  <a:cubicBezTo>
                    <a:pt x="5546" y="7447"/>
                    <a:pt x="6064" y="7323"/>
                    <a:pt x="6501" y="7044"/>
                  </a:cubicBezTo>
                  <a:cubicBezTo>
                    <a:pt x="8139" y="6000"/>
                    <a:pt x="7684" y="3512"/>
                    <a:pt x="6639" y="1877"/>
                  </a:cubicBezTo>
                  <a:cubicBezTo>
                    <a:pt x="5915" y="742"/>
                    <a:pt x="4807" y="1"/>
                    <a:pt x="36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025;p67">
              <a:extLst>
                <a:ext uri="{FF2B5EF4-FFF2-40B4-BE49-F238E27FC236}">
                  <a16:creationId xmlns:a16="http://schemas.microsoft.com/office/drawing/2014/main" id="{957A7C07-E91E-40F7-BF67-E4AD26A45F44}"/>
                </a:ext>
              </a:extLst>
            </p:cNvPr>
            <p:cNvSpPr/>
            <p:nvPr/>
          </p:nvSpPr>
          <p:spPr>
            <a:xfrm>
              <a:off x="4665888" y="989775"/>
              <a:ext cx="203500" cy="186200"/>
            </a:xfrm>
            <a:custGeom>
              <a:avLst/>
              <a:gdLst/>
              <a:ahLst/>
              <a:cxnLst/>
              <a:rect l="l" t="t" r="r" b="b"/>
              <a:pathLst>
                <a:path w="8140" h="7448" extrusionOk="0">
                  <a:moveTo>
                    <a:pt x="4489" y="1"/>
                  </a:moveTo>
                  <a:cubicBezTo>
                    <a:pt x="3332" y="1"/>
                    <a:pt x="2225" y="742"/>
                    <a:pt x="1501" y="1877"/>
                  </a:cubicBezTo>
                  <a:cubicBezTo>
                    <a:pt x="456" y="3512"/>
                    <a:pt x="1" y="6000"/>
                    <a:pt x="1639" y="7044"/>
                  </a:cubicBezTo>
                  <a:cubicBezTo>
                    <a:pt x="2076" y="7323"/>
                    <a:pt x="2594" y="7447"/>
                    <a:pt x="3140" y="7447"/>
                  </a:cubicBezTo>
                  <a:cubicBezTo>
                    <a:pt x="4634" y="7447"/>
                    <a:pt x="6329" y="6519"/>
                    <a:pt x="7094" y="5322"/>
                  </a:cubicBezTo>
                  <a:cubicBezTo>
                    <a:pt x="8139" y="3685"/>
                    <a:pt x="7659" y="1511"/>
                    <a:pt x="6025" y="466"/>
                  </a:cubicBezTo>
                  <a:cubicBezTo>
                    <a:pt x="5523" y="146"/>
                    <a:pt x="5001" y="1"/>
                    <a:pt x="44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026;p67">
              <a:extLst>
                <a:ext uri="{FF2B5EF4-FFF2-40B4-BE49-F238E27FC236}">
                  <a16:creationId xmlns:a16="http://schemas.microsoft.com/office/drawing/2014/main" id="{7D1E750B-8AD1-4818-B7F2-12E206B1C77D}"/>
                </a:ext>
              </a:extLst>
            </p:cNvPr>
            <p:cNvSpPr/>
            <p:nvPr/>
          </p:nvSpPr>
          <p:spPr>
            <a:xfrm>
              <a:off x="4301263" y="1031425"/>
              <a:ext cx="117100" cy="107150"/>
            </a:xfrm>
            <a:custGeom>
              <a:avLst/>
              <a:gdLst/>
              <a:ahLst/>
              <a:cxnLst/>
              <a:rect l="l" t="t" r="r" b="b"/>
              <a:pathLst>
                <a:path w="4684" h="4286" extrusionOk="0">
                  <a:moveTo>
                    <a:pt x="2101" y="1"/>
                  </a:moveTo>
                  <a:cubicBezTo>
                    <a:pt x="1807" y="1"/>
                    <a:pt x="1507" y="84"/>
                    <a:pt x="1218" y="268"/>
                  </a:cubicBezTo>
                  <a:cubicBezTo>
                    <a:pt x="276" y="868"/>
                    <a:pt x="0" y="2121"/>
                    <a:pt x="604" y="3060"/>
                  </a:cubicBezTo>
                  <a:cubicBezTo>
                    <a:pt x="1044" y="3750"/>
                    <a:pt x="2021" y="4286"/>
                    <a:pt x="2881" y="4286"/>
                  </a:cubicBezTo>
                  <a:cubicBezTo>
                    <a:pt x="3194" y="4286"/>
                    <a:pt x="3491" y="4215"/>
                    <a:pt x="3741" y="4055"/>
                  </a:cubicBezTo>
                  <a:cubicBezTo>
                    <a:pt x="4684" y="3451"/>
                    <a:pt x="4422" y="2022"/>
                    <a:pt x="3823" y="1080"/>
                  </a:cubicBezTo>
                  <a:cubicBezTo>
                    <a:pt x="3404" y="427"/>
                    <a:pt x="2767" y="1"/>
                    <a:pt x="2101" y="1"/>
                  </a:cubicBezTo>
                  <a:close/>
                </a:path>
              </a:pathLst>
            </a:custGeom>
            <a:solidFill>
              <a:srgbClr val="FAE0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027;p67">
              <a:extLst>
                <a:ext uri="{FF2B5EF4-FFF2-40B4-BE49-F238E27FC236}">
                  <a16:creationId xmlns:a16="http://schemas.microsoft.com/office/drawing/2014/main" id="{51BA876D-3648-408B-97C7-50B009F4832A}"/>
                </a:ext>
              </a:extLst>
            </p:cNvPr>
            <p:cNvSpPr/>
            <p:nvPr/>
          </p:nvSpPr>
          <p:spPr>
            <a:xfrm>
              <a:off x="4709488" y="1031425"/>
              <a:ext cx="117100" cy="107150"/>
            </a:xfrm>
            <a:custGeom>
              <a:avLst/>
              <a:gdLst/>
              <a:ahLst/>
              <a:cxnLst/>
              <a:rect l="l" t="t" r="r" b="b"/>
              <a:pathLst>
                <a:path w="4684" h="4286" extrusionOk="0">
                  <a:moveTo>
                    <a:pt x="2582" y="1"/>
                  </a:moveTo>
                  <a:cubicBezTo>
                    <a:pt x="1917" y="1"/>
                    <a:pt x="1280" y="427"/>
                    <a:pt x="861" y="1080"/>
                  </a:cubicBezTo>
                  <a:cubicBezTo>
                    <a:pt x="262" y="2022"/>
                    <a:pt x="1" y="3451"/>
                    <a:pt x="942" y="4055"/>
                  </a:cubicBezTo>
                  <a:cubicBezTo>
                    <a:pt x="1193" y="4215"/>
                    <a:pt x="1490" y="4286"/>
                    <a:pt x="1803" y="4286"/>
                  </a:cubicBezTo>
                  <a:cubicBezTo>
                    <a:pt x="2663" y="4286"/>
                    <a:pt x="3640" y="3750"/>
                    <a:pt x="4080" y="3060"/>
                  </a:cubicBezTo>
                  <a:cubicBezTo>
                    <a:pt x="4684" y="2121"/>
                    <a:pt x="4405" y="868"/>
                    <a:pt x="3466" y="268"/>
                  </a:cubicBezTo>
                  <a:cubicBezTo>
                    <a:pt x="3177" y="84"/>
                    <a:pt x="2877" y="1"/>
                    <a:pt x="2582" y="1"/>
                  </a:cubicBezTo>
                  <a:close/>
                </a:path>
              </a:pathLst>
            </a:custGeom>
            <a:solidFill>
              <a:srgbClr val="FAE0D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028;p67">
              <a:extLst>
                <a:ext uri="{FF2B5EF4-FFF2-40B4-BE49-F238E27FC236}">
                  <a16:creationId xmlns:a16="http://schemas.microsoft.com/office/drawing/2014/main" id="{6D432AED-D1F0-40C8-8386-592C9056A554}"/>
                </a:ext>
              </a:extLst>
            </p:cNvPr>
            <p:cNvSpPr/>
            <p:nvPr/>
          </p:nvSpPr>
          <p:spPr>
            <a:xfrm>
              <a:off x="4284513" y="999750"/>
              <a:ext cx="150975" cy="164750"/>
            </a:xfrm>
            <a:custGeom>
              <a:avLst/>
              <a:gdLst/>
              <a:ahLst/>
              <a:cxnLst/>
              <a:rect l="l" t="t" r="r" b="b"/>
              <a:pathLst>
                <a:path w="6039" h="6590" extrusionOk="0">
                  <a:moveTo>
                    <a:pt x="4058" y="1"/>
                  </a:moveTo>
                  <a:lnTo>
                    <a:pt x="4058" y="1"/>
                  </a:lnTo>
                  <a:cubicBezTo>
                    <a:pt x="4206" y="416"/>
                    <a:pt x="4182" y="240"/>
                    <a:pt x="4270" y="745"/>
                  </a:cubicBezTo>
                  <a:cubicBezTo>
                    <a:pt x="4316" y="903"/>
                    <a:pt x="4341" y="1063"/>
                    <a:pt x="4348" y="1221"/>
                  </a:cubicBezTo>
                  <a:cubicBezTo>
                    <a:pt x="4383" y="1440"/>
                    <a:pt x="4397" y="1662"/>
                    <a:pt x="4390" y="1892"/>
                  </a:cubicBezTo>
                  <a:cubicBezTo>
                    <a:pt x="4387" y="1973"/>
                    <a:pt x="4372" y="2047"/>
                    <a:pt x="4359" y="2121"/>
                  </a:cubicBezTo>
                  <a:lnTo>
                    <a:pt x="4359" y="2160"/>
                  </a:lnTo>
                  <a:cubicBezTo>
                    <a:pt x="4405" y="2220"/>
                    <a:pt x="4450" y="2280"/>
                    <a:pt x="4493" y="2347"/>
                  </a:cubicBezTo>
                  <a:cubicBezTo>
                    <a:pt x="4630" y="2563"/>
                    <a:pt x="4750" y="2806"/>
                    <a:pt x="4842" y="3056"/>
                  </a:cubicBezTo>
                  <a:cubicBezTo>
                    <a:pt x="5202" y="2784"/>
                    <a:pt x="5597" y="2534"/>
                    <a:pt x="6038" y="2312"/>
                  </a:cubicBezTo>
                  <a:cubicBezTo>
                    <a:pt x="5908" y="2019"/>
                    <a:pt x="5756" y="1740"/>
                    <a:pt x="5590" y="1478"/>
                  </a:cubicBezTo>
                  <a:cubicBezTo>
                    <a:pt x="5180" y="840"/>
                    <a:pt x="4651" y="328"/>
                    <a:pt x="4058" y="1"/>
                  </a:cubicBezTo>
                  <a:close/>
                  <a:moveTo>
                    <a:pt x="1719" y="4835"/>
                  </a:moveTo>
                  <a:cubicBezTo>
                    <a:pt x="1489" y="4877"/>
                    <a:pt x="1256" y="4913"/>
                    <a:pt x="1023" y="4937"/>
                  </a:cubicBezTo>
                  <a:cubicBezTo>
                    <a:pt x="974" y="4941"/>
                    <a:pt x="929" y="4941"/>
                    <a:pt x="886" y="4941"/>
                  </a:cubicBezTo>
                  <a:cubicBezTo>
                    <a:pt x="727" y="4941"/>
                    <a:pt x="632" y="4934"/>
                    <a:pt x="543" y="4930"/>
                  </a:cubicBezTo>
                  <a:cubicBezTo>
                    <a:pt x="459" y="4926"/>
                    <a:pt x="381" y="4920"/>
                    <a:pt x="254" y="4920"/>
                  </a:cubicBezTo>
                  <a:cubicBezTo>
                    <a:pt x="188" y="4920"/>
                    <a:pt x="106" y="4923"/>
                    <a:pt x="0" y="4926"/>
                  </a:cubicBezTo>
                  <a:cubicBezTo>
                    <a:pt x="437" y="5607"/>
                    <a:pt x="1178" y="6205"/>
                    <a:pt x="2008" y="6589"/>
                  </a:cubicBezTo>
                  <a:cubicBezTo>
                    <a:pt x="2241" y="6183"/>
                    <a:pt x="2478" y="5788"/>
                    <a:pt x="2724" y="5407"/>
                  </a:cubicBezTo>
                  <a:cubicBezTo>
                    <a:pt x="2357" y="5280"/>
                    <a:pt x="2008" y="5078"/>
                    <a:pt x="1719" y="483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029;p67">
              <a:extLst>
                <a:ext uri="{FF2B5EF4-FFF2-40B4-BE49-F238E27FC236}">
                  <a16:creationId xmlns:a16="http://schemas.microsoft.com/office/drawing/2014/main" id="{8F0EF8E3-0527-4FD6-B52F-280BBB8AA78A}"/>
                </a:ext>
              </a:extLst>
            </p:cNvPr>
            <p:cNvSpPr/>
            <p:nvPr/>
          </p:nvSpPr>
          <p:spPr>
            <a:xfrm>
              <a:off x="4327463" y="1053750"/>
              <a:ext cx="78100" cy="81175"/>
            </a:xfrm>
            <a:custGeom>
              <a:avLst/>
              <a:gdLst/>
              <a:ahLst/>
              <a:cxnLst/>
              <a:rect l="l" t="t" r="r" b="b"/>
              <a:pathLst>
                <a:path w="3124" h="3247" extrusionOk="0">
                  <a:moveTo>
                    <a:pt x="2641" y="0"/>
                  </a:moveTo>
                  <a:cubicBezTo>
                    <a:pt x="2658" y="462"/>
                    <a:pt x="2556" y="932"/>
                    <a:pt x="2263" y="1377"/>
                  </a:cubicBezTo>
                  <a:cubicBezTo>
                    <a:pt x="1758" y="2156"/>
                    <a:pt x="908" y="2499"/>
                    <a:pt x="1" y="2675"/>
                  </a:cubicBezTo>
                  <a:cubicBezTo>
                    <a:pt x="290" y="2918"/>
                    <a:pt x="639" y="3120"/>
                    <a:pt x="1006" y="3247"/>
                  </a:cubicBezTo>
                  <a:cubicBezTo>
                    <a:pt x="1592" y="2361"/>
                    <a:pt x="2252" y="1556"/>
                    <a:pt x="3124" y="896"/>
                  </a:cubicBezTo>
                  <a:cubicBezTo>
                    <a:pt x="3032" y="646"/>
                    <a:pt x="2912" y="403"/>
                    <a:pt x="2775" y="187"/>
                  </a:cubicBezTo>
                  <a:cubicBezTo>
                    <a:pt x="2732" y="120"/>
                    <a:pt x="2687" y="60"/>
                    <a:pt x="2641" y="0"/>
                  </a:cubicBezTo>
                  <a:close/>
                </a:path>
              </a:pathLst>
            </a:custGeom>
            <a:solidFill>
              <a:srgbClr val="E8C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030;p67">
              <a:extLst>
                <a:ext uri="{FF2B5EF4-FFF2-40B4-BE49-F238E27FC236}">
                  <a16:creationId xmlns:a16="http://schemas.microsoft.com/office/drawing/2014/main" id="{B07EBAAA-CE01-42C8-BF16-24F685576C7E}"/>
                </a:ext>
              </a:extLst>
            </p:cNvPr>
            <p:cNvSpPr/>
            <p:nvPr/>
          </p:nvSpPr>
          <p:spPr>
            <a:xfrm>
              <a:off x="4703563" y="1036350"/>
              <a:ext cx="125" cy="125"/>
            </a:xfrm>
            <a:custGeom>
              <a:avLst/>
              <a:gdLst/>
              <a:ahLst/>
              <a:cxnLst/>
              <a:rect l="l" t="t" r="r" b="b"/>
              <a:pathLst>
                <a:path w="5" h="5" extrusionOk="0">
                  <a:moveTo>
                    <a:pt x="5" y="1"/>
                  </a:moveTo>
                  <a:cubicBezTo>
                    <a:pt x="1" y="1"/>
                    <a:pt x="1" y="4"/>
                    <a:pt x="1" y="4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rgbClr val="EDE9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031;p67">
              <a:extLst>
                <a:ext uri="{FF2B5EF4-FFF2-40B4-BE49-F238E27FC236}">
                  <a16:creationId xmlns:a16="http://schemas.microsoft.com/office/drawing/2014/main" id="{1011AAF9-6BD1-4CCB-97C9-6B38D68F6EE8}"/>
                </a:ext>
              </a:extLst>
            </p:cNvPr>
            <p:cNvSpPr/>
            <p:nvPr/>
          </p:nvSpPr>
          <p:spPr>
            <a:xfrm>
              <a:off x="4695013" y="989950"/>
              <a:ext cx="144725" cy="170225"/>
            </a:xfrm>
            <a:custGeom>
              <a:avLst/>
              <a:gdLst/>
              <a:ahLst/>
              <a:cxnLst/>
              <a:rect l="l" t="t" r="r" b="b"/>
              <a:pathLst>
                <a:path w="5789" h="6809" extrusionOk="0">
                  <a:moveTo>
                    <a:pt x="3184" y="0"/>
                  </a:moveTo>
                  <a:lnTo>
                    <a:pt x="3184" y="0"/>
                  </a:lnTo>
                  <a:cubicBezTo>
                    <a:pt x="2083" y="57"/>
                    <a:pt x="1041" y="777"/>
                    <a:pt x="347" y="1857"/>
                  </a:cubicBezTo>
                  <a:cubicBezTo>
                    <a:pt x="343" y="1857"/>
                    <a:pt x="343" y="1860"/>
                    <a:pt x="343" y="1860"/>
                  </a:cubicBezTo>
                  <a:cubicBezTo>
                    <a:pt x="343" y="1860"/>
                    <a:pt x="343" y="1864"/>
                    <a:pt x="339" y="1864"/>
                  </a:cubicBezTo>
                  <a:cubicBezTo>
                    <a:pt x="339" y="1867"/>
                    <a:pt x="339" y="1867"/>
                    <a:pt x="336" y="1870"/>
                  </a:cubicBezTo>
                  <a:cubicBezTo>
                    <a:pt x="215" y="2058"/>
                    <a:pt x="103" y="2259"/>
                    <a:pt x="0" y="2468"/>
                  </a:cubicBezTo>
                  <a:cubicBezTo>
                    <a:pt x="442" y="2672"/>
                    <a:pt x="841" y="2908"/>
                    <a:pt x="1207" y="3170"/>
                  </a:cubicBezTo>
                  <a:cubicBezTo>
                    <a:pt x="1274" y="3018"/>
                    <a:pt x="1355" y="2873"/>
                    <a:pt x="1440" y="2739"/>
                  </a:cubicBezTo>
                  <a:cubicBezTo>
                    <a:pt x="1578" y="2523"/>
                    <a:pt x="1737" y="2336"/>
                    <a:pt x="1917" y="2178"/>
                  </a:cubicBezTo>
                  <a:cubicBezTo>
                    <a:pt x="1991" y="1854"/>
                    <a:pt x="2114" y="1328"/>
                    <a:pt x="2185" y="1091"/>
                  </a:cubicBezTo>
                  <a:cubicBezTo>
                    <a:pt x="2450" y="675"/>
                    <a:pt x="2792" y="308"/>
                    <a:pt x="3184" y="0"/>
                  </a:cubicBezTo>
                  <a:close/>
                  <a:moveTo>
                    <a:pt x="4084" y="5329"/>
                  </a:moveTo>
                  <a:cubicBezTo>
                    <a:pt x="3914" y="5460"/>
                    <a:pt x="3727" y="5573"/>
                    <a:pt x="3530" y="5668"/>
                  </a:cubicBezTo>
                  <a:cubicBezTo>
                    <a:pt x="3780" y="6035"/>
                    <a:pt x="4017" y="6416"/>
                    <a:pt x="4256" y="6808"/>
                  </a:cubicBezTo>
                  <a:cubicBezTo>
                    <a:pt x="4867" y="6473"/>
                    <a:pt x="5411" y="6025"/>
                    <a:pt x="5788" y="5517"/>
                  </a:cubicBezTo>
                  <a:lnTo>
                    <a:pt x="5788" y="5517"/>
                  </a:lnTo>
                  <a:cubicBezTo>
                    <a:pt x="5556" y="5597"/>
                    <a:pt x="5414" y="5717"/>
                    <a:pt x="5230" y="5717"/>
                  </a:cubicBezTo>
                  <a:cubicBezTo>
                    <a:pt x="5157" y="5717"/>
                    <a:pt x="5075" y="5696"/>
                    <a:pt x="4976" y="5644"/>
                  </a:cubicBezTo>
                  <a:cubicBezTo>
                    <a:pt x="4391" y="5478"/>
                    <a:pt x="4264" y="5442"/>
                    <a:pt x="4084" y="5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032;p67">
              <a:extLst>
                <a:ext uri="{FF2B5EF4-FFF2-40B4-BE49-F238E27FC236}">
                  <a16:creationId xmlns:a16="http://schemas.microsoft.com/office/drawing/2014/main" id="{99E08AF7-19AF-489D-B3CE-2AF5CC8FDBB6}"/>
                </a:ext>
              </a:extLst>
            </p:cNvPr>
            <p:cNvSpPr/>
            <p:nvPr/>
          </p:nvSpPr>
          <p:spPr>
            <a:xfrm>
              <a:off x="4725188" y="1044375"/>
              <a:ext cx="71925" cy="87300"/>
            </a:xfrm>
            <a:custGeom>
              <a:avLst/>
              <a:gdLst/>
              <a:ahLst/>
              <a:cxnLst/>
              <a:rect l="l" t="t" r="r" b="b"/>
              <a:pathLst>
                <a:path w="2877" h="3492" extrusionOk="0">
                  <a:moveTo>
                    <a:pt x="652" y="247"/>
                  </a:moveTo>
                  <a:cubicBezTo>
                    <a:pt x="649" y="264"/>
                    <a:pt x="646" y="273"/>
                    <a:pt x="646" y="273"/>
                  </a:cubicBezTo>
                  <a:cubicBezTo>
                    <a:pt x="646" y="273"/>
                    <a:pt x="648" y="264"/>
                    <a:pt x="652" y="247"/>
                  </a:cubicBezTo>
                  <a:close/>
                  <a:moveTo>
                    <a:pt x="710" y="1"/>
                  </a:moveTo>
                  <a:cubicBezTo>
                    <a:pt x="530" y="159"/>
                    <a:pt x="371" y="346"/>
                    <a:pt x="233" y="562"/>
                  </a:cubicBezTo>
                  <a:cubicBezTo>
                    <a:pt x="148" y="696"/>
                    <a:pt x="67" y="841"/>
                    <a:pt x="0" y="993"/>
                  </a:cubicBezTo>
                  <a:cubicBezTo>
                    <a:pt x="940" y="1670"/>
                    <a:pt x="1666" y="2527"/>
                    <a:pt x="2323" y="3491"/>
                  </a:cubicBezTo>
                  <a:cubicBezTo>
                    <a:pt x="2520" y="3396"/>
                    <a:pt x="2707" y="3283"/>
                    <a:pt x="2877" y="3152"/>
                  </a:cubicBezTo>
                  <a:cubicBezTo>
                    <a:pt x="2782" y="3096"/>
                    <a:pt x="2679" y="3018"/>
                    <a:pt x="2492" y="2895"/>
                  </a:cubicBezTo>
                  <a:cubicBezTo>
                    <a:pt x="2121" y="2693"/>
                    <a:pt x="1797" y="2415"/>
                    <a:pt x="1543" y="2055"/>
                  </a:cubicBezTo>
                  <a:cubicBezTo>
                    <a:pt x="1236" y="1625"/>
                    <a:pt x="771" y="852"/>
                    <a:pt x="653" y="241"/>
                  </a:cubicBezTo>
                  <a:lnTo>
                    <a:pt x="653" y="241"/>
                  </a:lnTo>
                  <a:cubicBezTo>
                    <a:pt x="663" y="197"/>
                    <a:pt x="683" y="110"/>
                    <a:pt x="710" y="1"/>
                  </a:cubicBezTo>
                  <a:close/>
                </a:path>
              </a:pathLst>
            </a:custGeom>
            <a:solidFill>
              <a:srgbClr val="E8CD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033;p67">
              <a:extLst>
                <a:ext uri="{FF2B5EF4-FFF2-40B4-BE49-F238E27FC236}">
                  <a16:creationId xmlns:a16="http://schemas.microsoft.com/office/drawing/2014/main" id="{F39D265C-D573-49B7-9A27-2ADE6CFE2244}"/>
                </a:ext>
              </a:extLst>
            </p:cNvPr>
            <p:cNvSpPr/>
            <p:nvPr/>
          </p:nvSpPr>
          <p:spPr>
            <a:xfrm>
              <a:off x="4230163" y="1029925"/>
              <a:ext cx="673000" cy="623675"/>
            </a:xfrm>
            <a:custGeom>
              <a:avLst/>
              <a:gdLst/>
              <a:ahLst/>
              <a:cxnLst/>
              <a:rect l="l" t="t" r="r" b="b"/>
              <a:pathLst>
                <a:path w="26920" h="24947" extrusionOk="0">
                  <a:moveTo>
                    <a:pt x="13993" y="0"/>
                  </a:moveTo>
                  <a:cubicBezTo>
                    <a:pt x="5787" y="0"/>
                    <a:pt x="5089" y="4217"/>
                    <a:pt x="2463" y="8381"/>
                  </a:cubicBezTo>
                  <a:cubicBezTo>
                    <a:pt x="922" y="10827"/>
                    <a:pt x="0" y="15087"/>
                    <a:pt x="448" y="17183"/>
                  </a:cubicBezTo>
                  <a:cubicBezTo>
                    <a:pt x="2012" y="24516"/>
                    <a:pt x="8388" y="24947"/>
                    <a:pt x="13993" y="24947"/>
                  </a:cubicBezTo>
                  <a:cubicBezTo>
                    <a:pt x="19593" y="24947"/>
                    <a:pt x="25868" y="24262"/>
                    <a:pt x="26800" y="16022"/>
                  </a:cubicBezTo>
                  <a:cubicBezTo>
                    <a:pt x="26919" y="14938"/>
                    <a:pt x="26175" y="10601"/>
                    <a:pt x="24594" y="8127"/>
                  </a:cubicBezTo>
                  <a:cubicBezTo>
                    <a:pt x="21958" y="4002"/>
                    <a:pt x="20878" y="0"/>
                    <a:pt x="13993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034;p67">
              <a:extLst>
                <a:ext uri="{FF2B5EF4-FFF2-40B4-BE49-F238E27FC236}">
                  <a16:creationId xmlns:a16="http://schemas.microsoft.com/office/drawing/2014/main" id="{BA96AC7F-EA02-4FFD-9DEA-F0A8D76B6046}"/>
                </a:ext>
              </a:extLst>
            </p:cNvPr>
            <p:cNvSpPr/>
            <p:nvPr/>
          </p:nvSpPr>
          <p:spPr>
            <a:xfrm>
              <a:off x="4238538" y="1029925"/>
              <a:ext cx="661875" cy="623675"/>
            </a:xfrm>
            <a:custGeom>
              <a:avLst/>
              <a:gdLst/>
              <a:ahLst/>
              <a:cxnLst/>
              <a:rect l="l" t="t" r="r" b="b"/>
              <a:pathLst>
                <a:path w="26475" h="24947" extrusionOk="0">
                  <a:moveTo>
                    <a:pt x="13658" y="0"/>
                  </a:moveTo>
                  <a:cubicBezTo>
                    <a:pt x="13083" y="0"/>
                    <a:pt x="12546" y="22"/>
                    <a:pt x="12045" y="60"/>
                  </a:cubicBezTo>
                  <a:lnTo>
                    <a:pt x="14257" y="11"/>
                  </a:lnTo>
                  <a:cubicBezTo>
                    <a:pt x="14064" y="4"/>
                    <a:pt x="13863" y="0"/>
                    <a:pt x="13658" y="0"/>
                  </a:cubicBezTo>
                  <a:close/>
                  <a:moveTo>
                    <a:pt x="11064" y="170"/>
                  </a:moveTo>
                  <a:lnTo>
                    <a:pt x="11064" y="170"/>
                  </a:lnTo>
                  <a:cubicBezTo>
                    <a:pt x="10482" y="250"/>
                    <a:pt x="9952" y="360"/>
                    <a:pt x="9465" y="498"/>
                  </a:cubicBezTo>
                  <a:cubicBezTo>
                    <a:pt x="10104" y="339"/>
                    <a:pt x="10767" y="219"/>
                    <a:pt x="11064" y="170"/>
                  </a:cubicBezTo>
                  <a:close/>
                  <a:moveTo>
                    <a:pt x="14731" y="35"/>
                  </a:moveTo>
                  <a:cubicBezTo>
                    <a:pt x="14723" y="159"/>
                    <a:pt x="14695" y="597"/>
                    <a:pt x="14646" y="1200"/>
                  </a:cubicBezTo>
                  <a:cubicBezTo>
                    <a:pt x="14889" y="1214"/>
                    <a:pt x="15129" y="1239"/>
                    <a:pt x="15370" y="1278"/>
                  </a:cubicBezTo>
                  <a:cubicBezTo>
                    <a:pt x="15422" y="621"/>
                    <a:pt x="15475" y="152"/>
                    <a:pt x="15479" y="106"/>
                  </a:cubicBezTo>
                  <a:cubicBezTo>
                    <a:pt x="15239" y="78"/>
                    <a:pt x="14988" y="53"/>
                    <a:pt x="14731" y="35"/>
                  </a:cubicBezTo>
                  <a:close/>
                  <a:moveTo>
                    <a:pt x="12016" y="64"/>
                  </a:moveTo>
                  <a:cubicBezTo>
                    <a:pt x="11741" y="85"/>
                    <a:pt x="11477" y="113"/>
                    <a:pt x="11223" y="149"/>
                  </a:cubicBezTo>
                  <a:cubicBezTo>
                    <a:pt x="11226" y="201"/>
                    <a:pt x="11272" y="703"/>
                    <a:pt x="11314" y="1394"/>
                  </a:cubicBezTo>
                  <a:cubicBezTo>
                    <a:pt x="11558" y="1348"/>
                    <a:pt x="11805" y="1313"/>
                    <a:pt x="12055" y="1284"/>
                  </a:cubicBezTo>
                  <a:cubicBezTo>
                    <a:pt x="12027" y="579"/>
                    <a:pt x="12016" y="95"/>
                    <a:pt x="12016" y="64"/>
                  </a:cubicBezTo>
                  <a:close/>
                  <a:moveTo>
                    <a:pt x="18104" y="797"/>
                  </a:moveTo>
                  <a:cubicBezTo>
                    <a:pt x="18065" y="911"/>
                    <a:pt x="17886" y="1436"/>
                    <a:pt x="17632" y="2114"/>
                  </a:cubicBezTo>
                  <a:cubicBezTo>
                    <a:pt x="18881" y="2876"/>
                    <a:pt x="19876" y="4037"/>
                    <a:pt x="20681" y="5265"/>
                  </a:cubicBezTo>
                  <a:cubicBezTo>
                    <a:pt x="23162" y="9049"/>
                    <a:pt x="25134" y="14554"/>
                    <a:pt x="22297" y="18714"/>
                  </a:cubicBezTo>
                  <a:cubicBezTo>
                    <a:pt x="20740" y="20994"/>
                    <a:pt x="17953" y="21965"/>
                    <a:pt x="15179" y="22162"/>
                  </a:cubicBezTo>
                  <a:cubicBezTo>
                    <a:pt x="15055" y="22204"/>
                    <a:pt x="14921" y="22237"/>
                    <a:pt x="14769" y="22243"/>
                  </a:cubicBezTo>
                  <a:cubicBezTo>
                    <a:pt x="14350" y="22265"/>
                    <a:pt x="13940" y="22276"/>
                    <a:pt x="13531" y="22276"/>
                  </a:cubicBezTo>
                  <a:cubicBezTo>
                    <a:pt x="13379" y="22346"/>
                    <a:pt x="13199" y="22385"/>
                    <a:pt x="12995" y="22385"/>
                  </a:cubicBezTo>
                  <a:lnTo>
                    <a:pt x="12927" y="22385"/>
                  </a:lnTo>
                  <a:cubicBezTo>
                    <a:pt x="12578" y="22370"/>
                    <a:pt x="12243" y="22325"/>
                    <a:pt x="11915" y="22258"/>
                  </a:cubicBezTo>
                  <a:cubicBezTo>
                    <a:pt x="11865" y="22261"/>
                    <a:pt x="11816" y="22261"/>
                    <a:pt x="11767" y="22261"/>
                  </a:cubicBezTo>
                  <a:cubicBezTo>
                    <a:pt x="11516" y="22261"/>
                    <a:pt x="11280" y="22233"/>
                    <a:pt x="11050" y="22176"/>
                  </a:cubicBezTo>
                  <a:cubicBezTo>
                    <a:pt x="10566" y="22173"/>
                    <a:pt x="10076" y="22131"/>
                    <a:pt x="9581" y="22032"/>
                  </a:cubicBezTo>
                  <a:cubicBezTo>
                    <a:pt x="8223" y="21763"/>
                    <a:pt x="6875" y="21224"/>
                    <a:pt x="5672" y="20549"/>
                  </a:cubicBezTo>
                  <a:cubicBezTo>
                    <a:pt x="3427" y="19297"/>
                    <a:pt x="1613" y="17261"/>
                    <a:pt x="2079" y="14783"/>
                  </a:cubicBezTo>
                  <a:cubicBezTo>
                    <a:pt x="1959" y="14021"/>
                    <a:pt x="2037" y="13174"/>
                    <a:pt x="2188" y="12383"/>
                  </a:cubicBezTo>
                  <a:cubicBezTo>
                    <a:pt x="2213" y="12189"/>
                    <a:pt x="2245" y="11995"/>
                    <a:pt x="2287" y="11805"/>
                  </a:cubicBezTo>
                  <a:cubicBezTo>
                    <a:pt x="2309" y="11413"/>
                    <a:pt x="2400" y="11024"/>
                    <a:pt x="2552" y="10658"/>
                  </a:cubicBezTo>
                  <a:cubicBezTo>
                    <a:pt x="2810" y="8643"/>
                    <a:pt x="3893" y="6853"/>
                    <a:pt x="5139" y="5241"/>
                  </a:cubicBezTo>
                  <a:cubicBezTo>
                    <a:pt x="6141" y="3949"/>
                    <a:pt x="7341" y="2897"/>
                    <a:pt x="8767" y="2203"/>
                  </a:cubicBezTo>
                  <a:cubicBezTo>
                    <a:pt x="8523" y="1542"/>
                    <a:pt x="8353" y="1027"/>
                    <a:pt x="8315" y="903"/>
                  </a:cubicBezTo>
                  <a:cubicBezTo>
                    <a:pt x="7694" y="1168"/>
                    <a:pt x="7154" y="1489"/>
                    <a:pt x="6681" y="1849"/>
                  </a:cubicBezTo>
                  <a:cubicBezTo>
                    <a:pt x="5809" y="2509"/>
                    <a:pt x="5149" y="3314"/>
                    <a:pt x="4563" y="4200"/>
                  </a:cubicBezTo>
                  <a:cubicBezTo>
                    <a:pt x="3724" y="5480"/>
                    <a:pt x="3043" y="6935"/>
                    <a:pt x="2128" y="8381"/>
                  </a:cubicBezTo>
                  <a:cubicBezTo>
                    <a:pt x="851" y="10410"/>
                    <a:pt x="1" y="13686"/>
                    <a:pt x="1" y="15937"/>
                  </a:cubicBezTo>
                  <a:cubicBezTo>
                    <a:pt x="1" y="16403"/>
                    <a:pt x="36" y="16823"/>
                    <a:pt x="113" y="17183"/>
                  </a:cubicBezTo>
                  <a:cubicBezTo>
                    <a:pt x="1677" y="24516"/>
                    <a:pt x="8053" y="24947"/>
                    <a:pt x="13658" y="24947"/>
                  </a:cubicBezTo>
                  <a:cubicBezTo>
                    <a:pt x="19258" y="24947"/>
                    <a:pt x="25533" y="24262"/>
                    <a:pt x="26465" y="16022"/>
                  </a:cubicBezTo>
                  <a:cubicBezTo>
                    <a:pt x="26471" y="15944"/>
                    <a:pt x="26475" y="15852"/>
                    <a:pt x="26475" y="15746"/>
                  </a:cubicBezTo>
                  <a:cubicBezTo>
                    <a:pt x="26475" y="14339"/>
                    <a:pt x="25727" y="10428"/>
                    <a:pt x="24259" y="8127"/>
                  </a:cubicBezTo>
                  <a:cubicBezTo>
                    <a:pt x="23352" y="6705"/>
                    <a:pt x="22629" y="5301"/>
                    <a:pt x="21789" y="4069"/>
                  </a:cubicBezTo>
                  <a:cubicBezTo>
                    <a:pt x="21132" y="3105"/>
                    <a:pt x="20406" y="2248"/>
                    <a:pt x="19466" y="1571"/>
                  </a:cubicBezTo>
                  <a:cubicBezTo>
                    <a:pt x="19100" y="1309"/>
                    <a:pt x="18701" y="1073"/>
                    <a:pt x="18259" y="869"/>
                  </a:cubicBezTo>
                  <a:cubicBezTo>
                    <a:pt x="18210" y="843"/>
                    <a:pt x="18157" y="822"/>
                    <a:pt x="18104" y="797"/>
                  </a:cubicBez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035;p67">
              <a:extLst>
                <a:ext uri="{FF2B5EF4-FFF2-40B4-BE49-F238E27FC236}">
                  <a16:creationId xmlns:a16="http://schemas.microsoft.com/office/drawing/2014/main" id="{B4EE389E-288E-4F51-BE65-C573340266BD}"/>
                </a:ext>
              </a:extLst>
            </p:cNvPr>
            <p:cNvSpPr/>
            <p:nvPr/>
          </p:nvSpPr>
          <p:spPr>
            <a:xfrm>
              <a:off x="4538938" y="1029925"/>
              <a:ext cx="67875" cy="179825"/>
            </a:xfrm>
            <a:custGeom>
              <a:avLst/>
              <a:gdLst/>
              <a:ahLst/>
              <a:cxnLst/>
              <a:rect l="l" t="t" r="r" b="b"/>
              <a:pathLst>
                <a:path w="2715" h="7193" extrusionOk="0">
                  <a:moveTo>
                    <a:pt x="2715" y="0"/>
                  </a:moveTo>
                  <a:lnTo>
                    <a:pt x="0" y="64"/>
                  </a:lnTo>
                  <a:cubicBezTo>
                    <a:pt x="0" y="64"/>
                    <a:pt x="113" y="7192"/>
                    <a:pt x="1214" y="7192"/>
                  </a:cubicBezTo>
                  <a:cubicBezTo>
                    <a:pt x="1216" y="7192"/>
                    <a:pt x="1219" y="7192"/>
                    <a:pt x="1222" y="7192"/>
                  </a:cubicBezTo>
                  <a:cubicBezTo>
                    <a:pt x="2330" y="7153"/>
                    <a:pt x="2715" y="1"/>
                    <a:pt x="27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036;p67">
              <a:extLst>
                <a:ext uri="{FF2B5EF4-FFF2-40B4-BE49-F238E27FC236}">
                  <a16:creationId xmlns:a16="http://schemas.microsoft.com/office/drawing/2014/main" id="{20EB8A26-4DAF-48B4-94FA-C304D6D72EBC}"/>
                </a:ext>
              </a:extLst>
            </p:cNvPr>
            <p:cNvSpPr/>
            <p:nvPr/>
          </p:nvSpPr>
          <p:spPr>
            <a:xfrm>
              <a:off x="4446138" y="1033450"/>
              <a:ext cx="86225" cy="146375"/>
            </a:xfrm>
            <a:custGeom>
              <a:avLst/>
              <a:gdLst/>
              <a:ahLst/>
              <a:cxnLst/>
              <a:rect l="l" t="t" r="r" b="b"/>
              <a:pathLst>
                <a:path w="3449" h="5855" extrusionOk="0">
                  <a:moveTo>
                    <a:pt x="2919" y="0"/>
                  </a:moveTo>
                  <a:cubicBezTo>
                    <a:pt x="2919" y="0"/>
                    <a:pt x="826" y="335"/>
                    <a:pt x="0" y="734"/>
                  </a:cubicBezTo>
                  <a:cubicBezTo>
                    <a:pt x="0" y="734"/>
                    <a:pt x="1647" y="5854"/>
                    <a:pt x="2530" y="5854"/>
                  </a:cubicBezTo>
                  <a:cubicBezTo>
                    <a:pt x="2548" y="5854"/>
                    <a:pt x="2566" y="5852"/>
                    <a:pt x="2583" y="5847"/>
                  </a:cubicBezTo>
                  <a:cubicBezTo>
                    <a:pt x="3448" y="5632"/>
                    <a:pt x="2919" y="0"/>
                    <a:pt x="291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037;p67">
              <a:extLst>
                <a:ext uri="{FF2B5EF4-FFF2-40B4-BE49-F238E27FC236}">
                  <a16:creationId xmlns:a16="http://schemas.microsoft.com/office/drawing/2014/main" id="{1ECD519C-4332-4EC9-A6EC-6D3015B8D8A3}"/>
                </a:ext>
              </a:extLst>
            </p:cNvPr>
            <p:cNvSpPr/>
            <p:nvPr/>
          </p:nvSpPr>
          <p:spPr>
            <a:xfrm>
              <a:off x="4609688" y="1032475"/>
              <a:ext cx="81650" cy="147475"/>
            </a:xfrm>
            <a:custGeom>
              <a:avLst/>
              <a:gdLst/>
              <a:ahLst/>
              <a:cxnLst/>
              <a:rect l="l" t="t" r="r" b="b"/>
              <a:pathLst>
                <a:path w="3266" h="5899" extrusionOk="0">
                  <a:moveTo>
                    <a:pt x="633" y="0"/>
                  </a:moveTo>
                  <a:cubicBezTo>
                    <a:pt x="633" y="0"/>
                    <a:pt x="1" y="5707"/>
                    <a:pt x="714" y="5894"/>
                  </a:cubicBezTo>
                  <a:cubicBezTo>
                    <a:pt x="726" y="5897"/>
                    <a:pt x="739" y="5899"/>
                    <a:pt x="752" y="5899"/>
                  </a:cubicBezTo>
                  <a:cubicBezTo>
                    <a:pt x="1489" y="5899"/>
                    <a:pt x="3265" y="674"/>
                    <a:pt x="3265" y="674"/>
                  </a:cubicBezTo>
                  <a:cubicBezTo>
                    <a:pt x="2154" y="89"/>
                    <a:pt x="633" y="0"/>
                    <a:pt x="6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038;p67">
              <a:extLst>
                <a:ext uri="{FF2B5EF4-FFF2-40B4-BE49-F238E27FC236}">
                  <a16:creationId xmlns:a16="http://schemas.microsoft.com/office/drawing/2014/main" id="{3F8D0CBA-787F-4402-A078-E346382A6772}"/>
                </a:ext>
              </a:extLst>
            </p:cNvPr>
            <p:cNvSpPr/>
            <p:nvPr/>
          </p:nvSpPr>
          <p:spPr>
            <a:xfrm>
              <a:off x="4253363" y="1483125"/>
              <a:ext cx="122825" cy="73075"/>
            </a:xfrm>
            <a:custGeom>
              <a:avLst/>
              <a:gdLst/>
              <a:ahLst/>
              <a:cxnLst/>
              <a:rect l="l" t="t" r="r" b="b"/>
              <a:pathLst>
                <a:path w="4913" h="2923" extrusionOk="0">
                  <a:moveTo>
                    <a:pt x="4006" y="0"/>
                  </a:moveTo>
                  <a:cubicBezTo>
                    <a:pt x="2805" y="0"/>
                    <a:pt x="0" y="727"/>
                    <a:pt x="0" y="727"/>
                  </a:cubicBezTo>
                  <a:cubicBezTo>
                    <a:pt x="294" y="1631"/>
                    <a:pt x="1165" y="2923"/>
                    <a:pt x="1165" y="2923"/>
                  </a:cubicBezTo>
                  <a:cubicBezTo>
                    <a:pt x="1165" y="2923"/>
                    <a:pt x="4913" y="555"/>
                    <a:pt x="4511" y="110"/>
                  </a:cubicBezTo>
                  <a:cubicBezTo>
                    <a:pt x="4441" y="32"/>
                    <a:pt x="4259" y="0"/>
                    <a:pt x="40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039;p67">
              <a:extLst>
                <a:ext uri="{FF2B5EF4-FFF2-40B4-BE49-F238E27FC236}">
                  <a16:creationId xmlns:a16="http://schemas.microsoft.com/office/drawing/2014/main" id="{EDFAC9A5-903F-419D-9300-7D7A3BE4FAB3}"/>
                </a:ext>
              </a:extLst>
            </p:cNvPr>
            <p:cNvSpPr/>
            <p:nvPr/>
          </p:nvSpPr>
          <p:spPr>
            <a:xfrm>
              <a:off x="4236263" y="1421275"/>
              <a:ext cx="109750" cy="62850"/>
            </a:xfrm>
            <a:custGeom>
              <a:avLst/>
              <a:gdLst/>
              <a:ahLst/>
              <a:cxnLst/>
              <a:rect l="l" t="t" r="r" b="b"/>
              <a:pathLst>
                <a:path w="4390" h="2514" extrusionOk="0">
                  <a:moveTo>
                    <a:pt x="990" y="1"/>
                  </a:moveTo>
                  <a:cubicBezTo>
                    <a:pt x="467" y="1"/>
                    <a:pt x="95" y="15"/>
                    <a:pt x="95" y="15"/>
                  </a:cubicBezTo>
                  <a:cubicBezTo>
                    <a:pt x="95" y="15"/>
                    <a:pt x="0" y="1508"/>
                    <a:pt x="455" y="2514"/>
                  </a:cubicBezTo>
                  <a:cubicBezTo>
                    <a:pt x="455" y="2514"/>
                    <a:pt x="4390" y="1289"/>
                    <a:pt x="4256" y="573"/>
                  </a:cubicBezTo>
                  <a:cubicBezTo>
                    <a:pt x="4162" y="76"/>
                    <a:pt x="2184" y="1"/>
                    <a:pt x="99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040;p67">
              <a:extLst>
                <a:ext uri="{FF2B5EF4-FFF2-40B4-BE49-F238E27FC236}">
                  <a16:creationId xmlns:a16="http://schemas.microsoft.com/office/drawing/2014/main" id="{ABCE8535-70C1-4290-9367-19C62E0EDF4A}"/>
                </a:ext>
              </a:extLst>
            </p:cNvPr>
            <p:cNvSpPr/>
            <p:nvPr/>
          </p:nvSpPr>
          <p:spPr>
            <a:xfrm>
              <a:off x="4239588" y="1350875"/>
              <a:ext cx="86400" cy="53750"/>
            </a:xfrm>
            <a:custGeom>
              <a:avLst/>
              <a:gdLst/>
              <a:ahLst/>
              <a:cxnLst/>
              <a:rect l="l" t="t" r="r" b="b"/>
              <a:pathLst>
                <a:path w="3456" h="2150" extrusionOk="0">
                  <a:moveTo>
                    <a:pt x="350" y="1"/>
                  </a:moveTo>
                  <a:lnTo>
                    <a:pt x="1" y="2149"/>
                  </a:lnTo>
                  <a:cubicBezTo>
                    <a:pt x="1" y="2149"/>
                    <a:pt x="3364" y="1779"/>
                    <a:pt x="3410" y="1225"/>
                  </a:cubicBezTo>
                  <a:cubicBezTo>
                    <a:pt x="3456" y="667"/>
                    <a:pt x="350" y="1"/>
                    <a:pt x="35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041;p67">
              <a:extLst>
                <a:ext uri="{FF2B5EF4-FFF2-40B4-BE49-F238E27FC236}">
                  <a16:creationId xmlns:a16="http://schemas.microsoft.com/office/drawing/2014/main" id="{BF9B5C75-5520-44F2-87B2-1501299181C8}"/>
                </a:ext>
              </a:extLst>
            </p:cNvPr>
            <p:cNvSpPr/>
            <p:nvPr/>
          </p:nvSpPr>
          <p:spPr>
            <a:xfrm>
              <a:off x="4762688" y="1482275"/>
              <a:ext cx="122825" cy="73125"/>
            </a:xfrm>
            <a:custGeom>
              <a:avLst/>
              <a:gdLst/>
              <a:ahLst/>
              <a:cxnLst/>
              <a:rect l="l" t="t" r="r" b="b"/>
              <a:pathLst>
                <a:path w="4913" h="2925" extrusionOk="0">
                  <a:moveTo>
                    <a:pt x="902" y="0"/>
                  </a:moveTo>
                  <a:cubicBezTo>
                    <a:pt x="652" y="0"/>
                    <a:pt x="472" y="32"/>
                    <a:pt x="403" y="108"/>
                  </a:cubicBezTo>
                  <a:cubicBezTo>
                    <a:pt x="0" y="557"/>
                    <a:pt x="3748" y="2925"/>
                    <a:pt x="3748" y="2925"/>
                  </a:cubicBezTo>
                  <a:cubicBezTo>
                    <a:pt x="3748" y="2925"/>
                    <a:pt x="4620" y="1633"/>
                    <a:pt x="4913" y="730"/>
                  </a:cubicBezTo>
                  <a:cubicBezTo>
                    <a:pt x="4913" y="730"/>
                    <a:pt x="2100" y="0"/>
                    <a:pt x="90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042;p67">
              <a:extLst>
                <a:ext uri="{FF2B5EF4-FFF2-40B4-BE49-F238E27FC236}">
                  <a16:creationId xmlns:a16="http://schemas.microsoft.com/office/drawing/2014/main" id="{0D97B8E3-483C-433D-AAC1-821214E4185B}"/>
                </a:ext>
              </a:extLst>
            </p:cNvPr>
            <p:cNvSpPr/>
            <p:nvPr/>
          </p:nvSpPr>
          <p:spPr>
            <a:xfrm>
              <a:off x="4792863" y="1420475"/>
              <a:ext cx="109750" cy="62850"/>
            </a:xfrm>
            <a:custGeom>
              <a:avLst/>
              <a:gdLst/>
              <a:ahLst/>
              <a:cxnLst/>
              <a:rect l="l" t="t" r="r" b="b"/>
              <a:pathLst>
                <a:path w="4390" h="2514" extrusionOk="0">
                  <a:moveTo>
                    <a:pt x="3387" y="0"/>
                  </a:moveTo>
                  <a:cubicBezTo>
                    <a:pt x="2191" y="0"/>
                    <a:pt x="227" y="76"/>
                    <a:pt x="134" y="572"/>
                  </a:cubicBezTo>
                  <a:cubicBezTo>
                    <a:pt x="0" y="1285"/>
                    <a:pt x="3935" y="2514"/>
                    <a:pt x="3935" y="2514"/>
                  </a:cubicBezTo>
                  <a:cubicBezTo>
                    <a:pt x="4390" y="1504"/>
                    <a:pt x="4295" y="15"/>
                    <a:pt x="4295" y="15"/>
                  </a:cubicBezTo>
                  <a:cubicBezTo>
                    <a:pt x="4295" y="15"/>
                    <a:pt x="3916" y="0"/>
                    <a:pt x="33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043;p67">
              <a:extLst>
                <a:ext uri="{FF2B5EF4-FFF2-40B4-BE49-F238E27FC236}">
                  <a16:creationId xmlns:a16="http://schemas.microsoft.com/office/drawing/2014/main" id="{A7E8C9C4-724A-4A97-B543-1542DD710448}"/>
                </a:ext>
              </a:extLst>
            </p:cNvPr>
            <p:cNvSpPr/>
            <p:nvPr/>
          </p:nvSpPr>
          <p:spPr>
            <a:xfrm>
              <a:off x="4812888" y="1350000"/>
              <a:ext cx="86400" cy="53850"/>
            </a:xfrm>
            <a:custGeom>
              <a:avLst/>
              <a:gdLst/>
              <a:ahLst/>
              <a:cxnLst/>
              <a:rect l="l" t="t" r="r" b="b"/>
              <a:pathLst>
                <a:path w="3456" h="2154" extrusionOk="0">
                  <a:moveTo>
                    <a:pt x="3106" y="0"/>
                  </a:moveTo>
                  <a:cubicBezTo>
                    <a:pt x="3106" y="0"/>
                    <a:pt x="0" y="668"/>
                    <a:pt x="46" y="1225"/>
                  </a:cubicBezTo>
                  <a:cubicBezTo>
                    <a:pt x="92" y="1782"/>
                    <a:pt x="3455" y="2153"/>
                    <a:pt x="3455" y="2153"/>
                  </a:cubicBezTo>
                  <a:lnTo>
                    <a:pt x="310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044;p67">
              <a:extLst>
                <a:ext uri="{FF2B5EF4-FFF2-40B4-BE49-F238E27FC236}">
                  <a16:creationId xmlns:a16="http://schemas.microsoft.com/office/drawing/2014/main" id="{13BE708F-CA71-4066-8160-3CF6C5C6CC93}"/>
                </a:ext>
              </a:extLst>
            </p:cNvPr>
            <p:cNvSpPr/>
            <p:nvPr/>
          </p:nvSpPr>
          <p:spPr>
            <a:xfrm>
              <a:off x="4389663" y="1325925"/>
              <a:ext cx="52775" cy="52750"/>
            </a:xfrm>
            <a:custGeom>
              <a:avLst/>
              <a:gdLst/>
              <a:ahLst/>
              <a:cxnLst/>
              <a:rect l="l" t="t" r="r" b="b"/>
              <a:pathLst>
                <a:path w="2111" h="2110" extrusionOk="0">
                  <a:moveTo>
                    <a:pt x="1056" y="0"/>
                  </a:moveTo>
                  <a:cubicBezTo>
                    <a:pt x="474" y="0"/>
                    <a:pt x="0" y="473"/>
                    <a:pt x="0" y="1055"/>
                  </a:cubicBezTo>
                  <a:cubicBezTo>
                    <a:pt x="0" y="1637"/>
                    <a:pt x="474" y="2110"/>
                    <a:pt x="1056" y="2110"/>
                  </a:cubicBezTo>
                  <a:cubicBezTo>
                    <a:pt x="1638" y="2110"/>
                    <a:pt x="2111" y="1637"/>
                    <a:pt x="2111" y="1055"/>
                  </a:cubicBezTo>
                  <a:cubicBezTo>
                    <a:pt x="2111" y="473"/>
                    <a:pt x="1638" y="0"/>
                    <a:pt x="10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045;p67">
              <a:extLst>
                <a:ext uri="{FF2B5EF4-FFF2-40B4-BE49-F238E27FC236}">
                  <a16:creationId xmlns:a16="http://schemas.microsoft.com/office/drawing/2014/main" id="{AD2E0B38-6C40-49F9-96ED-D54E2A9914BA}"/>
                </a:ext>
              </a:extLst>
            </p:cNvPr>
            <p:cNvSpPr/>
            <p:nvPr/>
          </p:nvSpPr>
          <p:spPr>
            <a:xfrm>
              <a:off x="4686538" y="1325925"/>
              <a:ext cx="52800" cy="52750"/>
            </a:xfrm>
            <a:custGeom>
              <a:avLst/>
              <a:gdLst/>
              <a:ahLst/>
              <a:cxnLst/>
              <a:rect l="l" t="t" r="r" b="b"/>
              <a:pathLst>
                <a:path w="2112" h="2110" extrusionOk="0">
                  <a:moveTo>
                    <a:pt x="1056" y="0"/>
                  </a:moveTo>
                  <a:cubicBezTo>
                    <a:pt x="474" y="0"/>
                    <a:pt x="1" y="473"/>
                    <a:pt x="1" y="1055"/>
                  </a:cubicBezTo>
                  <a:cubicBezTo>
                    <a:pt x="1" y="1637"/>
                    <a:pt x="474" y="2110"/>
                    <a:pt x="1056" y="2110"/>
                  </a:cubicBezTo>
                  <a:cubicBezTo>
                    <a:pt x="1639" y="2110"/>
                    <a:pt x="2111" y="1637"/>
                    <a:pt x="2111" y="1055"/>
                  </a:cubicBezTo>
                  <a:cubicBezTo>
                    <a:pt x="2111" y="473"/>
                    <a:pt x="1639" y="0"/>
                    <a:pt x="10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046;p67">
              <a:extLst>
                <a:ext uri="{FF2B5EF4-FFF2-40B4-BE49-F238E27FC236}">
                  <a16:creationId xmlns:a16="http://schemas.microsoft.com/office/drawing/2014/main" id="{C5EF1DC2-6C32-45D2-A065-D072BDA174BB}"/>
                </a:ext>
              </a:extLst>
            </p:cNvPr>
            <p:cNvSpPr/>
            <p:nvPr/>
          </p:nvSpPr>
          <p:spPr>
            <a:xfrm>
              <a:off x="4537338" y="1325850"/>
              <a:ext cx="64275" cy="41600"/>
            </a:xfrm>
            <a:custGeom>
              <a:avLst/>
              <a:gdLst/>
              <a:ahLst/>
              <a:cxnLst/>
              <a:rect l="l" t="t" r="r" b="b"/>
              <a:pathLst>
                <a:path w="2571" h="1664" extrusionOk="0">
                  <a:moveTo>
                    <a:pt x="1286" y="1"/>
                  </a:moveTo>
                  <a:cubicBezTo>
                    <a:pt x="643" y="1"/>
                    <a:pt x="1" y="133"/>
                    <a:pt x="1" y="398"/>
                  </a:cubicBezTo>
                  <a:cubicBezTo>
                    <a:pt x="1" y="398"/>
                    <a:pt x="528" y="1664"/>
                    <a:pt x="1289" y="1664"/>
                  </a:cubicBezTo>
                  <a:cubicBezTo>
                    <a:pt x="1670" y="1664"/>
                    <a:pt x="2109" y="1347"/>
                    <a:pt x="2571" y="398"/>
                  </a:cubicBezTo>
                  <a:cubicBezTo>
                    <a:pt x="2571" y="133"/>
                    <a:pt x="1928" y="1"/>
                    <a:pt x="12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047;p67">
              <a:extLst>
                <a:ext uri="{FF2B5EF4-FFF2-40B4-BE49-F238E27FC236}">
                  <a16:creationId xmlns:a16="http://schemas.microsoft.com/office/drawing/2014/main" id="{665CDB60-9660-4CFE-8011-6624BBE277B1}"/>
                </a:ext>
              </a:extLst>
            </p:cNvPr>
            <p:cNvSpPr/>
            <p:nvPr/>
          </p:nvSpPr>
          <p:spPr>
            <a:xfrm rot="10800000">
              <a:off x="4564938" y="1403850"/>
              <a:ext cx="33225" cy="35900"/>
            </a:xfrm>
            <a:custGeom>
              <a:avLst/>
              <a:gdLst/>
              <a:ahLst/>
              <a:cxnLst/>
              <a:rect l="l" t="t" r="r" b="b"/>
              <a:pathLst>
                <a:path w="1329" h="1436" extrusionOk="0">
                  <a:moveTo>
                    <a:pt x="1150" y="0"/>
                  </a:moveTo>
                  <a:cubicBezTo>
                    <a:pt x="1106" y="0"/>
                    <a:pt x="1061" y="19"/>
                    <a:pt x="1028" y="55"/>
                  </a:cubicBezTo>
                  <a:lnTo>
                    <a:pt x="58" y="1174"/>
                  </a:lnTo>
                  <a:cubicBezTo>
                    <a:pt x="1" y="1238"/>
                    <a:pt x="9" y="1340"/>
                    <a:pt x="75" y="1397"/>
                  </a:cubicBezTo>
                  <a:cubicBezTo>
                    <a:pt x="103" y="1422"/>
                    <a:pt x="142" y="1436"/>
                    <a:pt x="178" y="1436"/>
                  </a:cubicBezTo>
                  <a:cubicBezTo>
                    <a:pt x="224" y="1436"/>
                    <a:pt x="266" y="1418"/>
                    <a:pt x="297" y="1383"/>
                  </a:cubicBezTo>
                  <a:lnTo>
                    <a:pt x="1268" y="260"/>
                  </a:lnTo>
                  <a:cubicBezTo>
                    <a:pt x="1328" y="197"/>
                    <a:pt x="1321" y="94"/>
                    <a:pt x="1254" y="38"/>
                  </a:cubicBezTo>
                  <a:cubicBezTo>
                    <a:pt x="1224" y="13"/>
                    <a:pt x="1187" y="0"/>
                    <a:pt x="115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048;p67">
              <a:extLst>
                <a:ext uri="{FF2B5EF4-FFF2-40B4-BE49-F238E27FC236}">
                  <a16:creationId xmlns:a16="http://schemas.microsoft.com/office/drawing/2014/main" id="{4E792077-E2A8-4EAB-A0BA-484FC7878C93}"/>
                </a:ext>
              </a:extLst>
            </p:cNvPr>
            <p:cNvSpPr/>
            <p:nvPr/>
          </p:nvSpPr>
          <p:spPr>
            <a:xfrm rot="10800000">
              <a:off x="4540513" y="1403850"/>
              <a:ext cx="33100" cy="35900"/>
            </a:xfrm>
            <a:custGeom>
              <a:avLst/>
              <a:gdLst/>
              <a:ahLst/>
              <a:cxnLst/>
              <a:rect l="l" t="t" r="r" b="b"/>
              <a:pathLst>
                <a:path w="1324" h="1436" extrusionOk="0">
                  <a:moveTo>
                    <a:pt x="176" y="0"/>
                  </a:moveTo>
                  <a:cubicBezTo>
                    <a:pt x="140" y="0"/>
                    <a:pt x="103" y="13"/>
                    <a:pt x="74" y="38"/>
                  </a:cubicBezTo>
                  <a:cubicBezTo>
                    <a:pt x="7" y="94"/>
                    <a:pt x="1" y="197"/>
                    <a:pt x="56" y="260"/>
                  </a:cubicBezTo>
                  <a:lnTo>
                    <a:pt x="1027" y="1383"/>
                  </a:lnTo>
                  <a:cubicBezTo>
                    <a:pt x="1059" y="1418"/>
                    <a:pt x="1105" y="1436"/>
                    <a:pt x="1147" y="1436"/>
                  </a:cubicBezTo>
                  <a:cubicBezTo>
                    <a:pt x="1186" y="1436"/>
                    <a:pt x="1221" y="1422"/>
                    <a:pt x="1253" y="1397"/>
                  </a:cubicBezTo>
                  <a:cubicBezTo>
                    <a:pt x="1317" y="1340"/>
                    <a:pt x="1324" y="1238"/>
                    <a:pt x="1268" y="1174"/>
                  </a:cubicBezTo>
                  <a:lnTo>
                    <a:pt x="297" y="55"/>
                  </a:lnTo>
                  <a:cubicBezTo>
                    <a:pt x="266" y="19"/>
                    <a:pt x="221" y="0"/>
                    <a:pt x="1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049;p67">
              <a:extLst>
                <a:ext uri="{FF2B5EF4-FFF2-40B4-BE49-F238E27FC236}">
                  <a16:creationId xmlns:a16="http://schemas.microsoft.com/office/drawing/2014/main" id="{88711EC4-0EC0-42F5-841D-973C7F10AE54}"/>
                </a:ext>
              </a:extLst>
            </p:cNvPr>
            <p:cNvSpPr/>
            <p:nvPr/>
          </p:nvSpPr>
          <p:spPr>
            <a:xfrm>
              <a:off x="4415513" y="1106400"/>
              <a:ext cx="217950" cy="134750"/>
            </a:xfrm>
            <a:custGeom>
              <a:avLst/>
              <a:gdLst/>
              <a:ahLst/>
              <a:cxnLst/>
              <a:rect l="l" t="t" r="r" b="b"/>
              <a:pathLst>
                <a:path w="8718" h="5390" extrusionOk="0">
                  <a:moveTo>
                    <a:pt x="4772" y="1"/>
                  </a:moveTo>
                  <a:cubicBezTo>
                    <a:pt x="4620" y="4"/>
                    <a:pt x="4465" y="12"/>
                    <a:pt x="4302" y="25"/>
                  </a:cubicBezTo>
                  <a:cubicBezTo>
                    <a:pt x="4320" y="1426"/>
                    <a:pt x="4232" y="2824"/>
                    <a:pt x="3808" y="2929"/>
                  </a:cubicBezTo>
                  <a:cubicBezTo>
                    <a:pt x="3791" y="2937"/>
                    <a:pt x="3773" y="2937"/>
                    <a:pt x="3756" y="2937"/>
                  </a:cubicBezTo>
                  <a:cubicBezTo>
                    <a:pt x="3332" y="2937"/>
                    <a:pt x="2732" y="1758"/>
                    <a:pt x="2224" y="530"/>
                  </a:cubicBezTo>
                  <a:cubicBezTo>
                    <a:pt x="996" y="1049"/>
                    <a:pt x="0" y="1981"/>
                    <a:pt x="152" y="3427"/>
                  </a:cubicBezTo>
                  <a:cubicBezTo>
                    <a:pt x="318" y="5012"/>
                    <a:pt x="1924" y="5390"/>
                    <a:pt x="3554" y="5390"/>
                  </a:cubicBezTo>
                  <a:cubicBezTo>
                    <a:pt x="4638" y="5390"/>
                    <a:pt x="5735" y="5224"/>
                    <a:pt x="6431" y="5128"/>
                  </a:cubicBezTo>
                  <a:cubicBezTo>
                    <a:pt x="7486" y="4988"/>
                    <a:pt x="8491" y="4504"/>
                    <a:pt x="8682" y="3350"/>
                  </a:cubicBezTo>
                  <a:cubicBezTo>
                    <a:pt x="8711" y="3180"/>
                    <a:pt x="8717" y="3018"/>
                    <a:pt x="8706" y="2856"/>
                  </a:cubicBezTo>
                  <a:lnTo>
                    <a:pt x="8706" y="2856"/>
                  </a:lnTo>
                  <a:cubicBezTo>
                    <a:pt x="8639" y="2913"/>
                    <a:pt x="8576" y="2944"/>
                    <a:pt x="8520" y="2944"/>
                  </a:cubicBezTo>
                  <a:cubicBezTo>
                    <a:pt x="8506" y="2944"/>
                    <a:pt x="8495" y="2940"/>
                    <a:pt x="8481" y="2937"/>
                  </a:cubicBezTo>
                  <a:cubicBezTo>
                    <a:pt x="8258" y="2880"/>
                    <a:pt x="8167" y="2284"/>
                    <a:pt x="8146" y="1494"/>
                  </a:cubicBezTo>
                  <a:cubicBezTo>
                    <a:pt x="7909" y="1197"/>
                    <a:pt x="7616" y="939"/>
                    <a:pt x="7292" y="738"/>
                  </a:cubicBezTo>
                  <a:cubicBezTo>
                    <a:pt x="7055" y="2457"/>
                    <a:pt x="6691" y="4115"/>
                    <a:pt x="6159" y="4133"/>
                  </a:cubicBezTo>
                  <a:lnTo>
                    <a:pt x="6152" y="4133"/>
                  </a:lnTo>
                  <a:cubicBezTo>
                    <a:pt x="5545" y="4133"/>
                    <a:pt x="5238" y="1973"/>
                    <a:pt x="5086" y="33"/>
                  </a:cubicBezTo>
                  <a:cubicBezTo>
                    <a:pt x="4994" y="12"/>
                    <a:pt x="4895" y="1"/>
                    <a:pt x="4789" y="1"/>
                  </a:cubicBezTo>
                  <a:close/>
                </a:path>
              </a:pathLst>
            </a:custGeom>
            <a:solidFill>
              <a:srgbClr val="FFFFFF">
                <a:alpha val="35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050;p67">
              <a:extLst>
                <a:ext uri="{FF2B5EF4-FFF2-40B4-BE49-F238E27FC236}">
                  <a16:creationId xmlns:a16="http://schemas.microsoft.com/office/drawing/2014/main" id="{EE213F06-F931-484C-9919-67209A7B4CAE}"/>
                </a:ext>
              </a:extLst>
            </p:cNvPr>
            <p:cNvSpPr/>
            <p:nvPr/>
          </p:nvSpPr>
          <p:spPr>
            <a:xfrm>
              <a:off x="4542638" y="1107200"/>
              <a:ext cx="55175" cy="102525"/>
            </a:xfrm>
            <a:custGeom>
              <a:avLst/>
              <a:gdLst/>
              <a:ahLst/>
              <a:cxnLst/>
              <a:rect l="l" t="t" r="r" b="b"/>
              <a:pathLst>
                <a:path w="2207" h="4101" extrusionOk="0">
                  <a:moveTo>
                    <a:pt x="1" y="1"/>
                  </a:moveTo>
                  <a:lnTo>
                    <a:pt x="1" y="1"/>
                  </a:lnTo>
                  <a:cubicBezTo>
                    <a:pt x="153" y="1941"/>
                    <a:pt x="460" y="4101"/>
                    <a:pt x="1067" y="4101"/>
                  </a:cubicBezTo>
                  <a:lnTo>
                    <a:pt x="1074" y="4101"/>
                  </a:lnTo>
                  <a:cubicBezTo>
                    <a:pt x="1606" y="4083"/>
                    <a:pt x="1970" y="2425"/>
                    <a:pt x="2207" y="706"/>
                  </a:cubicBezTo>
                  <a:cubicBezTo>
                    <a:pt x="2175" y="685"/>
                    <a:pt x="2139" y="664"/>
                    <a:pt x="2104" y="646"/>
                  </a:cubicBezTo>
                  <a:cubicBezTo>
                    <a:pt x="1610" y="361"/>
                    <a:pt x="975" y="180"/>
                    <a:pt x="305" y="110"/>
                  </a:cubicBezTo>
                  <a:cubicBezTo>
                    <a:pt x="212" y="64"/>
                    <a:pt x="111" y="25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051;p67">
              <a:extLst>
                <a:ext uri="{FF2B5EF4-FFF2-40B4-BE49-F238E27FC236}">
                  <a16:creationId xmlns:a16="http://schemas.microsoft.com/office/drawing/2014/main" id="{2CC4D89E-5D76-4DA3-BF11-65863634BA88}"/>
                </a:ext>
              </a:extLst>
            </p:cNvPr>
            <p:cNvSpPr/>
            <p:nvPr/>
          </p:nvSpPr>
          <p:spPr>
            <a:xfrm>
              <a:off x="4471088" y="1107025"/>
              <a:ext cx="52425" cy="72825"/>
            </a:xfrm>
            <a:custGeom>
              <a:avLst/>
              <a:gdLst/>
              <a:ahLst/>
              <a:cxnLst/>
              <a:rect l="l" t="t" r="r" b="b"/>
              <a:pathLst>
                <a:path w="2097" h="2913" extrusionOk="0">
                  <a:moveTo>
                    <a:pt x="2079" y="0"/>
                  </a:moveTo>
                  <a:lnTo>
                    <a:pt x="2079" y="0"/>
                  </a:lnTo>
                  <a:cubicBezTo>
                    <a:pt x="1413" y="57"/>
                    <a:pt x="672" y="220"/>
                    <a:pt x="1" y="505"/>
                  </a:cubicBezTo>
                  <a:cubicBezTo>
                    <a:pt x="509" y="1733"/>
                    <a:pt x="1109" y="2912"/>
                    <a:pt x="1533" y="2912"/>
                  </a:cubicBezTo>
                  <a:cubicBezTo>
                    <a:pt x="1550" y="2912"/>
                    <a:pt x="1568" y="2912"/>
                    <a:pt x="1585" y="2904"/>
                  </a:cubicBezTo>
                  <a:cubicBezTo>
                    <a:pt x="2009" y="2799"/>
                    <a:pt x="2097" y="1401"/>
                    <a:pt x="20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052;p67">
              <a:extLst>
                <a:ext uri="{FF2B5EF4-FFF2-40B4-BE49-F238E27FC236}">
                  <a16:creationId xmlns:a16="http://schemas.microsoft.com/office/drawing/2014/main" id="{68C95ACB-53BB-4840-B33B-DD8A835829AE}"/>
                </a:ext>
              </a:extLst>
            </p:cNvPr>
            <p:cNvSpPr/>
            <p:nvPr/>
          </p:nvSpPr>
          <p:spPr>
            <a:xfrm>
              <a:off x="4619138" y="1143725"/>
              <a:ext cx="14050" cy="36275"/>
            </a:xfrm>
            <a:custGeom>
              <a:avLst/>
              <a:gdLst/>
              <a:ahLst/>
              <a:cxnLst/>
              <a:rect l="l" t="t" r="r" b="b"/>
              <a:pathLst>
                <a:path w="562" h="1451" extrusionOk="0">
                  <a:moveTo>
                    <a:pt x="1" y="1"/>
                  </a:moveTo>
                  <a:lnTo>
                    <a:pt x="1" y="1"/>
                  </a:lnTo>
                  <a:cubicBezTo>
                    <a:pt x="22" y="791"/>
                    <a:pt x="113" y="1387"/>
                    <a:pt x="336" y="1444"/>
                  </a:cubicBezTo>
                  <a:cubicBezTo>
                    <a:pt x="350" y="1447"/>
                    <a:pt x="361" y="1451"/>
                    <a:pt x="375" y="1451"/>
                  </a:cubicBezTo>
                  <a:cubicBezTo>
                    <a:pt x="431" y="1451"/>
                    <a:pt x="494" y="1420"/>
                    <a:pt x="561" y="1363"/>
                  </a:cubicBezTo>
                  <a:cubicBezTo>
                    <a:pt x="527" y="861"/>
                    <a:pt x="315" y="396"/>
                    <a:pt x="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053;p67">
              <a:extLst>
                <a:ext uri="{FF2B5EF4-FFF2-40B4-BE49-F238E27FC236}">
                  <a16:creationId xmlns:a16="http://schemas.microsoft.com/office/drawing/2014/main" id="{98B1D0FA-322F-473B-8536-845E8B174459}"/>
                </a:ext>
              </a:extLst>
            </p:cNvPr>
            <p:cNvSpPr/>
            <p:nvPr/>
          </p:nvSpPr>
          <p:spPr>
            <a:xfrm>
              <a:off x="4640763" y="1131025"/>
              <a:ext cx="90800" cy="89925"/>
            </a:xfrm>
            <a:custGeom>
              <a:avLst/>
              <a:gdLst/>
              <a:ahLst/>
              <a:cxnLst/>
              <a:rect l="l" t="t" r="r" b="b"/>
              <a:pathLst>
                <a:path w="3632" h="3597" extrusionOk="0">
                  <a:moveTo>
                    <a:pt x="1193" y="1"/>
                  </a:moveTo>
                  <a:cubicBezTo>
                    <a:pt x="1027" y="1"/>
                    <a:pt x="861" y="46"/>
                    <a:pt x="709" y="123"/>
                  </a:cubicBezTo>
                  <a:cubicBezTo>
                    <a:pt x="466" y="667"/>
                    <a:pt x="222" y="1161"/>
                    <a:pt x="0" y="1500"/>
                  </a:cubicBezTo>
                  <a:cubicBezTo>
                    <a:pt x="11" y="1542"/>
                    <a:pt x="22" y="1581"/>
                    <a:pt x="39" y="1623"/>
                  </a:cubicBezTo>
                  <a:cubicBezTo>
                    <a:pt x="78" y="1723"/>
                    <a:pt x="116" y="1814"/>
                    <a:pt x="159" y="1906"/>
                  </a:cubicBezTo>
                  <a:cubicBezTo>
                    <a:pt x="177" y="2330"/>
                    <a:pt x="403" y="2725"/>
                    <a:pt x="763" y="2947"/>
                  </a:cubicBezTo>
                  <a:cubicBezTo>
                    <a:pt x="847" y="3057"/>
                    <a:pt x="953" y="3156"/>
                    <a:pt x="1090" y="3236"/>
                  </a:cubicBezTo>
                  <a:cubicBezTo>
                    <a:pt x="1242" y="3325"/>
                    <a:pt x="1437" y="3384"/>
                    <a:pt x="1631" y="3402"/>
                  </a:cubicBezTo>
                  <a:cubicBezTo>
                    <a:pt x="1740" y="3455"/>
                    <a:pt x="1849" y="3501"/>
                    <a:pt x="1966" y="3547"/>
                  </a:cubicBezTo>
                  <a:cubicBezTo>
                    <a:pt x="2058" y="3582"/>
                    <a:pt x="2160" y="3596"/>
                    <a:pt x="2266" y="3596"/>
                  </a:cubicBezTo>
                  <a:cubicBezTo>
                    <a:pt x="2453" y="3596"/>
                    <a:pt x="2644" y="3547"/>
                    <a:pt x="2799" y="3483"/>
                  </a:cubicBezTo>
                  <a:cubicBezTo>
                    <a:pt x="3046" y="3378"/>
                    <a:pt x="3286" y="3201"/>
                    <a:pt x="3413" y="2957"/>
                  </a:cubicBezTo>
                  <a:cubicBezTo>
                    <a:pt x="3631" y="2545"/>
                    <a:pt x="3625" y="2079"/>
                    <a:pt x="3409" y="1687"/>
                  </a:cubicBezTo>
                  <a:cubicBezTo>
                    <a:pt x="3314" y="1296"/>
                    <a:pt x="3063" y="882"/>
                    <a:pt x="2767" y="625"/>
                  </a:cubicBezTo>
                  <a:cubicBezTo>
                    <a:pt x="2322" y="240"/>
                    <a:pt x="1856" y="53"/>
                    <a:pt x="1274" y="4"/>
                  </a:cubicBezTo>
                  <a:cubicBezTo>
                    <a:pt x="1246" y="1"/>
                    <a:pt x="1221" y="1"/>
                    <a:pt x="1193" y="1"/>
                  </a:cubicBezTo>
                  <a:close/>
                </a:path>
              </a:pathLst>
            </a:custGeom>
            <a:solidFill>
              <a:srgbClr val="FFFFFF">
                <a:alpha val="35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054;p67">
              <a:extLst>
                <a:ext uri="{FF2B5EF4-FFF2-40B4-BE49-F238E27FC236}">
                  <a16:creationId xmlns:a16="http://schemas.microsoft.com/office/drawing/2014/main" id="{EF49D602-217E-41F7-8376-0928A93567EC}"/>
                </a:ext>
              </a:extLst>
            </p:cNvPr>
            <p:cNvSpPr/>
            <p:nvPr/>
          </p:nvSpPr>
          <p:spPr>
            <a:xfrm>
              <a:off x="4637663" y="1134100"/>
              <a:ext cx="20850" cy="34425"/>
            </a:xfrm>
            <a:custGeom>
              <a:avLst/>
              <a:gdLst/>
              <a:ahLst/>
              <a:cxnLst/>
              <a:rect l="l" t="t" r="r" b="b"/>
              <a:pathLst>
                <a:path w="834" h="1377" extrusionOk="0">
                  <a:moveTo>
                    <a:pt x="833" y="0"/>
                  </a:moveTo>
                  <a:lnTo>
                    <a:pt x="833" y="0"/>
                  </a:lnTo>
                  <a:cubicBezTo>
                    <a:pt x="350" y="255"/>
                    <a:pt x="1" y="852"/>
                    <a:pt x="124" y="1377"/>
                  </a:cubicBezTo>
                  <a:cubicBezTo>
                    <a:pt x="346" y="1038"/>
                    <a:pt x="590" y="544"/>
                    <a:pt x="8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055;p67">
              <a:extLst>
                <a:ext uri="{FF2B5EF4-FFF2-40B4-BE49-F238E27FC236}">
                  <a16:creationId xmlns:a16="http://schemas.microsoft.com/office/drawing/2014/main" id="{0E140258-9DA3-42AF-B82A-7B570AF47733}"/>
                </a:ext>
              </a:extLst>
            </p:cNvPr>
            <p:cNvSpPr/>
            <p:nvPr/>
          </p:nvSpPr>
          <p:spPr>
            <a:xfrm>
              <a:off x="4278163" y="1006275"/>
              <a:ext cx="85500" cy="68675"/>
            </a:xfrm>
            <a:custGeom>
              <a:avLst/>
              <a:gdLst/>
              <a:ahLst/>
              <a:cxnLst/>
              <a:rect l="l" t="t" r="r" b="b"/>
              <a:pathLst>
                <a:path w="3420" h="2747" extrusionOk="0">
                  <a:moveTo>
                    <a:pt x="2396" y="0"/>
                  </a:moveTo>
                  <a:cubicBezTo>
                    <a:pt x="1277" y="0"/>
                    <a:pt x="103" y="985"/>
                    <a:pt x="25" y="2111"/>
                  </a:cubicBezTo>
                  <a:cubicBezTo>
                    <a:pt x="0" y="2471"/>
                    <a:pt x="357" y="2746"/>
                    <a:pt x="691" y="2746"/>
                  </a:cubicBezTo>
                  <a:cubicBezTo>
                    <a:pt x="844" y="2746"/>
                    <a:pt x="992" y="2689"/>
                    <a:pt x="1098" y="2559"/>
                  </a:cubicBezTo>
                  <a:cubicBezTo>
                    <a:pt x="1200" y="2432"/>
                    <a:pt x="1288" y="2305"/>
                    <a:pt x="1373" y="2185"/>
                  </a:cubicBezTo>
                  <a:cubicBezTo>
                    <a:pt x="1525" y="1821"/>
                    <a:pt x="1786" y="1500"/>
                    <a:pt x="2142" y="1274"/>
                  </a:cubicBezTo>
                  <a:cubicBezTo>
                    <a:pt x="2357" y="1137"/>
                    <a:pt x="2576" y="1056"/>
                    <a:pt x="2795" y="1024"/>
                  </a:cubicBezTo>
                  <a:cubicBezTo>
                    <a:pt x="2919" y="957"/>
                    <a:pt x="3046" y="893"/>
                    <a:pt x="3165" y="830"/>
                  </a:cubicBezTo>
                  <a:cubicBezTo>
                    <a:pt x="3406" y="699"/>
                    <a:pt x="3419" y="300"/>
                    <a:pt x="3165" y="177"/>
                  </a:cubicBezTo>
                  <a:cubicBezTo>
                    <a:pt x="2922" y="53"/>
                    <a:pt x="2661" y="0"/>
                    <a:pt x="2396" y="0"/>
                  </a:cubicBezTo>
                  <a:close/>
                </a:path>
              </a:pathLst>
            </a:custGeom>
            <a:solidFill>
              <a:srgbClr val="FFFFFF">
                <a:alpha val="35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056;p67">
              <a:extLst>
                <a:ext uri="{FF2B5EF4-FFF2-40B4-BE49-F238E27FC236}">
                  <a16:creationId xmlns:a16="http://schemas.microsoft.com/office/drawing/2014/main" id="{B060FAD8-5F90-453D-B8B9-3E518B5AFFCF}"/>
                </a:ext>
              </a:extLst>
            </p:cNvPr>
            <p:cNvSpPr/>
            <p:nvPr/>
          </p:nvSpPr>
          <p:spPr>
            <a:xfrm>
              <a:off x="4312488" y="1031850"/>
              <a:ext cx="35575" cy="29050"/>
            </a:xfrm>
            <a:custGeom>
              <a:avLst/>
              <a:gdLst/>
              <a:ahLst/>
              <a:cxnLst/>
              <a:rect l="l" t="t" r="r" b="b"/>
              <a:pathLst>
                <a:path w="1423" h="1162" extrusionOk="0">
                  <a:moveTo>
                    <a:pt x="1422" y="1"/>
                  </a:moveTo>
                  <a:cubicBezTo>
                    <a:pt x="1203" y="33"/>
                    <a:pt x="984" y="114"/>
                    <a:pt x="769" y="251"/>
                  </a:cubicBezTo>
                  <a:cubicBezTo>
                    <a:pt x="413" y="477"/>
                    <a:pt x="152" y="798"/>
                    <a:pt x="0" y="1162"/>
                  </a:cubicBezTo>
                  <a:cubicBezTo>
                    <a:pt x="170" y="914"/>
                    <a:pt x="335" y="678"/>
                    <a:pt x="603" y="484"/>
                  </a:cubicBezTo>
                  <a:cubicBezTo>
                    <a:pt x="861" y="297"/>
                    <a:pt x="1139" y="149"/>
                    <a:pt x="1422" y="1"/>
                  </a:cubicBezTo>
                  <a:close/>
                </a:path>
              </a:pathLst>
            </a:custGeom>
            <a:solidFill>
              <a:srgbClr val="FBE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057;p67">
              <a:extLst>
                <a:ext uri="{FF2B5EF4-FFF2-40B4-BE49-F238E27FC236}">
                  <a16:creationId xmlns:a16="http://schemas.microsoft.com/office/drawing/2014/main" id="{7413E12D-D263-4C9F-B46C-4F7D5BE39486}"/>
                </a:ext>
              </a:extLst>
            </p:cNvPr>
            <p:cNvSpPr/>
            <p:nvPr/>
          </p:nvSpPr>
          <p:spPr>
            <a:xfrm>
              <a:off x="4780513" y="1009375"/>
              <a:ext cx="68125" cy="83375"/>
            </a:xfrm>
            <a:custGeom>
              <a:avLst/>
              <a:gdLst/>
              <a:ahLst/>
              <a:cxnLst/>
              <a:rect l="l" t="t" r="r" b="b"/>
              <a:pathLst>
                <a:path w="2725" h="3335" extrusionOk="0">
                  <a:moveTo>
                    <a:pt x="569" y="0"/>
                  </a:moveTo>
                  <a:cubicBezTo>
                    <a:pt x="406" y="0"/>
                    <a:pt x="258" y="53"/>
                    <a:pt x="145" y="194"/>
                  </a:cubicBezTo>
                  <a:cubicBezTo>
                    <a:pt x="22" y="352"/>
                    <a:pt x="0" y="617"/>
                    <a:pt x="215" y="723"/>
                  </a:cubicBezTo>
                  <a:cubicBezTo>
                    <a:pt x="515" y="875"/>
                    <a:pt x="773" y="1129"/>
                    <a:pt x="967" y="1425"/>
                  </a:cubicBezTo>
                  <a:cubicBezTo>
                    <a:pt x="1419" y="1877"/>
                    <a:pt x="1623" y="2512"/>
                    <a:pt x="1538" y="3130"/>
                  </a:cubicBezTo>
                  <a:cubicBezTo>
                    <a:pt x="1670" y="3268"/>
                    <a:pt x="1860" y="3335"/>
                    <a:pt x="2051" y="3335"/>
                  </a:cubicBezTo>
                  <a:cubicBezTo>
                    <a:pt x="2390" y="3335"/>
                    <a:pt x="2724" y="3119"/>
                    <a:pt x="2714" y="2689"/>
                  </a:cubicBezTo>
                  <a:cubicBezTo>
                    <a:pt x="2693" y="1902"/>
                    <a:pt x="2424" y="1171"/>
                    <a:pt x="1835" y="639"/>
                  </a:cubicBezTo>
                  <a:cubicBezTo>
                    <a:pt x="1585" y="416"/>
                    <a:pt x="1017" y="0"/>
                    <a:pt x="569" y="0"/>
                  </a:cubicBezTo>
                  <a:close/>
                </a:path>
              </a:pathLst>
            </a:custGeom>
            <a:solidFill>
              <a:srgbClr val="FFFFFF">
                <a:alpha val="3571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058;p67">
              <a:extLst>
                <a:ext uri="{FF2B5EF4-FFF2-40B4-BE49-F238E27FC236}">
                  <a16:creationId xmlns:a16="http://schemas.microsoft.com/office/drawing/2014/main" id="{733C5723-C859-416E-9D8B-C55011D1265D}"/>
                </a:ext>
              </a:extLst>
            </p:cNvPr>
            <p:cNvSpPr/>
            <p:nvPr/>
          </p:nvSpPr>
          <p:spPr>
            <a:xfrm>
              <a:off x="4804663" y="1045000"/>
              <a:ext cx="16450" cy="42650"/>
            </a:xfrm>
            <a:custGeom>
              <a:avLst/>
              <a:gdLst/>
              <a:ahLst/>
              <a:cxnLst/>
              <a:rect l="l" t="t" r="r" b="b"/>
              <a:pathLst>
                <a:path w="658" h="1706" extrusionOk="0">
                  <a:moveTo>
                    <a:pt x="1" y="0"/>
                  </a:moveTo>
                  <a:cubicBezTo>
                    <a:pt x="255" y="385"/>
                    <a:pt x="403" y="841"/>
                    <a:pt x="403" y="1264"/>
                  </a:cubicBezTo>
                  <a:cubicBezTo>
                    <a:pt x="403" y="1451"/>
                    <a:pt x="471" y="1600"/>
                    <a:pt x="572" y="1705"/>
                  </a:cubicBezTo>
                  <a:cubicBezTo>
                    <a:pt x="657" y="1087"/>
                    <a:pt x="453" y="452"/>
                    <a:pt x="1" y="0"/>
                  </a:cubicBezTo>
                  <a:close/>
                </a:path>
              </a:pathLst>
            </a:custGeom>
            <a:solidFill>
              <a:srgbClr val="FBE6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059;p67">
              <a:extLst>
                <a:ext uri="{FF2B5EF4-FFF2-40B4-BE49-F238E27FC236}">
                  <a16:creationId xmlns:a16="http://schemas.microsoft.com/office/drawing/2014/main" id="{2F7BF66D-EDC6-4051-9F3B-C200E7F810C1}"/>
                </a:ext>
              </a:extLst>
            </p:cNvPr>
            <p:cNvSpPr/>
            <p:nvPr/>
          </p:nvSpPr>
          <p:spPr>
            <a:xfrm>
              <a:off x="4385688" y="1328825"/>
              <a:ext cx="22100" cy="22075"/>
            </a:xfrm>
            <a:custGeom>
              <a:avLst/>
              <a:gdLst/>
              <a:ahLst/>
              <a:cxnLst/>
              <a:rect l="l" t="t" r="r" b="b"/>
              <a:pathLst>
                <a:path w="884" h="883" extrusionOk="0">
                  <a:moveTo>
                    <a:pt x="442" y="0"/>
                  </a:moveTo>
                  <a:cubicBezTo>
                    <a:pt x="198" y="0"/>
                    <a:pt x="1" y="198"/>
                    <a:pt x="1" y="441"/>
                  </a:cubicBezTo>
                  <a:cubicBezTo>
                    <a:pt x="1" y="685"/>
                    <a:pt x="198" y="883"/>
                    <a:pt x="442" y="883"/>
                  </a:cubicBezTo>
                  <a:cubicBezTo>
                    <a:pt x="685" y="883"/>
                    <a:pt x="883" y="685"/>
                    <a:pt x="883" y="441"/>
                  </a:cubicBezTo>
                  <a:cubicBezTo>
                    <a:pt x="883" y="198"/>
                    <a:pt x="685" y="0"/>
                    <a:pt x="4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060;p67">
              <a:extLst>
                <a:ext uri="{FF2B5EF4-FFF2-40B4-BE49-F238E27FC236}">
                  <a16:creationId xmlns:a16="http://schemas.microsoft.com/office/drawing/2014/main" id="{0B85463B-A557-42D1-ABC8-31BCA6CF7030}"/>
                </a:ext>
              </a:extLst>
            </p:cNvPr>
            <p:cNvSpPr/>
            <p:nvPr/>
          </p:nvSpPr>
          <p:spPr>
            <a:xfrm>
              <a:off x="4685138" y="1328825"/>
              <a:ext cx="21975" cy="22075"/>
            </a:xfrm>
            <a:custGeom>
              <a:avLst/>
              <a:gdLst/>
              <a:ahLst/>
              <a:cxnLst/>
              <a:rect l="l" t="t" r="r" b="b"/>
              <a:pathLst>
                <a:path w="879" h="883" extrusionOk="0">
                  <a:moveTo>
                    <a:pt x="441" y="0"/>
                  </a:moveTo>
                  <a:cubicBezTo>
                    <a:pt x="198" y="0"/>
                    <a:pt x="1" y="198"/>
                    <a:pt x="1" y="441"/>
                  </a:cubicBezTo>
                  <a:cubicBezTo>
                    <a:pt x="1" y="685"/>
                    <a:pt x="198" y="883"/>
                    <a:pt x="441" y="883"/>
                  </a:cubicBezTo>
                  <a:cubicBezTo>
                    <a:pt x="685" y="883"/>
                    <a:pt x="879" y="685"/>
                    <a:pt x="879" y="441"/>
                  </a:cubicBezTo>
                  <a:cubicBezTo>
                    <a:pt x="879" y="198"/>
                    <a:pt x="685" y="0"/>
                    <a:pt x="4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05907" y="447555"/>
            <a:ext cx="2809875" cy="33718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0924" y="564437"/>
            <a:ext cx="4229690" cy="3410426"/>
          </a:xfrm>
          <a:prstGeom prst="rect">
            <a:avLst/>
          </a:prstGeom>
        </p:spPr>
      </p:pic>
      <p:sp>
        <p:nvSpPr>
          <p:cNvPr id="96" name="Oval 95"/>
          <p:cNvSpPr/>
          <p:nvPr/>
        </p:nvSpPr>
        <p:spPr>
          <a:xfrm>
            <a:off x="11353800" y="1143029"/>
            <a:ext cx="838200" cy="12858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100" name="Oval 99"/>
          <p:cNvSpPr/>
          <p:nvPr/>
        </p:nvSpPr>
        <p:spPr>
          <a:xfrm rot="15504777">
            <a:off x="6767415" y="-351756"/>
            <a:ext cx="873679" cy="28634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54" name="TextBox 53"/>
          <p:cNvSpPr txBox="1"/>
          <p:nvPr/>
        </p:nvSpPr>
        <p:spPr>
          <a:xfrm>
            <a:off x="1355475" y="5561350"/>
            <a:ext cx="16932525" cy="21714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4800" b="1" i="1" dirty="0" err="1" smtClean="0">
                <a:solidFill>
                  <a:srgbClr val="C00000"/>
                </a:solidFill>
              </a:rPr>
              <a:t>Những</a:t>
            </a:r>
            <a:r>
              <a:rPr lang="en-US" sz="4800" b="1" i="1" dirty="0" smtClean="0">
                <a:solidFill>
                  <a:srgbClr val="C00000"/>
                </a:solidFill>
              </a:rPr>
              <a:t> con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số</a:t>
            </a:r>
            <a:r>
              <a:rPr lang="en-US" sz="4800" b="1" i="1" dirty="0" smtClean="0">
                <a:solidFill>
                  <a:srgbClr val="C00000"/>
                </a:solidFill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được</a:t>
            </a:r>
            <a:r>
              <a:rPr lang="en-US" sz="4800" b="1" i="1" dirty="0" smtClean="0">
                <a:solidFill>
                  <a:srgbClr val="C00000"/>
                </a:solidFill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khoanh</a:t>
            </a:r>
            <a:r>
              <a:rPr lang="en-US" sz="4800" b="1" i="1" dirty="0" smtClean="0">
                <a:solidFill>
                  <a:srgbClr val="C00000"/>
                </a:solidFill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tròn</a:t>
            </a:r>
            <a:r>
              <a:rPr lang="en-US" sz="4800" b="1" i="1" dirty="0" smtClean="0">
                <a:solidFill>
                  <a:srgbClr val="C00000"/>
                </a:solidFill>
              </a:rPr>
              <a:t> ở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trên</a:t>
            </a:r>
            <a:r>
              <a:rPr lang="en-US" sz="4800" b="1" i="1" dirty="0" smtClean="0">
                <a:solidFill>
                  <a:srgbClr val="C00000"/>
                </a:solidFill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có</a:t>
            </a:r>
            <a:r>
              <a:rPr lang="en-US" sz="4800" b="1" i="1" dirty="0" smtClean="0">
                <a:solidFill>
                  <a:srgbClr val="C00000"/>
                </a:solidFill>
              </a:rPr>
              <a:t> ý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nghĩa</a:t>
            </a:r>
            <a:r>
              <a:rPr lang="en-US" sz="4800" b="1" i="1" dirty="0" smtClean="0">
                <a:solidFill>
                  <a:srgbClr val="C00000"/>
                </a:solidFill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gì</a:t>
            </a:r>
            <a:r>
              <a:rPr lang="en-US" sz="4800" b="1" i="1" dirty="0" smtClean="0">
                <a:solidFill>
                  <a:srgbClr val="C00000"/>
                </a:solidFill>
              </a:rPr>
              <a:t>?</a:t>
            </a:r>
          </a:p>
          <a:p>
            <a:pPr marL="571500" indent="-571500" algn="just">
              <a:lnSpc>
                <a:spcPct val="150000"/>
              </a:lnSpc>
              <a:buFontTx/>
              <a:buChar char="-"/>
            </a:pPr>
            <a:r>
              <a:rPr lang="en-US" sz="4800" b="1" i="1" dirty="0" err="1" smtClean="0">
                <a:solidFill>
                  <a:srgbClr val="C00000"/>
                </a:solidFill>
              </a:rPr>
              <a:t>Vì</a:t>
            </a:r>
            <a:r>
              <a:rPr lang="en-US" sz="4800" b="1" i="1" dirty="0" smtClean="0">
                <a:solidFill>
                  <a:srgbClr val="C00000"/>
                </a:solidFill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sao</a:t>
            </a:r>
            <a:r>
              <a:rPr lang="en-US" sz="4800" b="1" i="1" dirty="0" smtClean="0">
                <a:solidFill>
                  <a:srgbClr val="C00000"/>
                </a:solidFill>
              </a:rPr>
              <a:t> ta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cần</a:t>
            </a:r>
            <a:r>
              <a:rPr lang="en-US" sz="4800" b="1" i="1" dirty="0" smtClean="0">
                <a:solidFill>
                  <a:srgbClr val="C00000"/>
                </a:solidFill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dấu</a:t>
            </a:r>
            <a:r>
              <a:rPr lang="en-US" sz="4800" b="1" i="1" dirty="0" smtClean="0">
                <a:solidFill>
                  <a:srgbClr val="C00000"/>
                </a:solidFill>
              </a:rPr>
              <a:t> “ –”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đằng</a:t>
            </a:r>
            <a:r>
              <a:rPr lang="en-US" sz="4800" b="1" i="1" dirty="0" smtClean="0">
                <a:solidFill>
                  <a:srgbClr val="C00000"/>
                </a:solidFill>
              </a:rPr>
              <a:t> </a:t>
            </a:r>
            <a:r>
              <a:rPr lang="en-US" sz="4800" b="1" i="1" dirty="0" err="1" smtClean="0">
                <a:solidFill>
                  <a:srgbClr val="C00000"/>
                </a:solidFill>
              </a:rPr>
              <a:t>trước</a:t>
            </a:r>
            <a:r>
              <a:rPr lang="en-US" sz="4800" b="1" i="1" dirty="0" smtClean="0">
                <a:solidFill>
                  <a:srgbClr val="C00000"/>
                </a:solidFill>
              </a:rPr>
              <a:t>? </a:t>
            </a:r>
            <a:endParaRPr lang="vi-VN" sz="48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91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6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" grpId="0" uiExpand="1" animBg="1"/>
      <p:bldP spid="96" grpId="1" uiExpand="1" animBg="1"/>
      <p:bldP spid="100" grpId="0" uiExpand="1" animBg="1"/>
      <p:bldP spid="100" grpId="1" uiExpand="1" animBg="1"/>
      <p:bldP spid="54" grpId="0" uiExpand="1" build="allAtOnce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79"/>
          <p:cNvSpPr>
            <a:spLocks noChangeArrowheads="1"/>
          </p:cNvSpPr>
          <p:nvPr/>
        </p:nvSpPr>
        <p:spPr bwMode="auto">
          <a:xfrm>
            <a:off x="687049" y="82088"/>
            <a:ext cx="12631268" cy="904863"/>
          </a:xfrm>
          <a:prstGeom prst="rect">
            <a:avLst/>
          </a:prstGeom>
          <a:solidFill>
            <a:srgbClr val="00B0F0"/>
          </a:solidFill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1. LÀM QUEN VỚI SỐ NGUYÊN ÂM: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225019">
            <a:off x="1366109" y="1004140"/>
            <a:ext cx="1003865" cy="1104251"/>
          </a:xfrm>
          <a:prstGeom prst="rect">
            <a:avLst/>
          </a:prstGeom>
        </p:spPr>
      </p:pic>
      <p:sp>
        <p:nvSpPr>
          <p:cNvPr id="14" name="Title 2"/>
          <p:cNvSpPr txBox="1">
            <a:spLocks/>
          </p:cNvSpPr>
          <p:nvPr/>
        </p:nvSpPr>
        <p:spPr>
          <a:xfrm>
            <a:off x="2318499" y="1142692"/>
            <a:ext cx="13944593" cy="85887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nguyên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âm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,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số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nguyên</a:t>
            </a:r>
            <a:r>
              <a:rPr kumimoji="0" lang="en-US" sz="40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4000" b="1" i="0" u="none" strike="noStrike" kern="1200" cap="none" spc="0" normalizeH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dương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24200" y="1919866"/>
            <a:ext cx="14799250" cy="1501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dirty="0" err="1"/>
              <a:t>Số</a:t>
            </a:r>
            <a:r>
              <a:rPr lang="en-US" sz="4000" dirty="0"/>
              <a:t> -3 </a:t>
            </a:r>
            <a:r>
              <a:rPr lang="en-US" sz="4000" dirty="0" err="1"/>
              <a:t>đọc</a:t>
            </a:r>
            <a:r>
              <a:rPr lang="en-US" sz="4000" dirty="0"/>
              <a:t> </a:t>
            </a:r>
            <a:r>
              <a:rPr lang="en-US" sz="4000" dirty="0" err="1"/>
              <a:t>là</a:t>
            </a:r>
            <a:r>
              <a:rPr lang="en-US" sz="4000" dirty="0"/>
              <a:t> “</a:t>
            </a:r>
            <a:r>
              <a:rPr lang="en-US" sz="4000" dirty="0" err="1"/>
              <a:t>âm</a:t>
            </a:r>
            <a:r>
              <a:rPr lang="en-US" sz="4000" dirty="0"/>
              <a:t> 3”. </a:t>
            </a:r>
            <a:r>
              <a:rPr lang="en-US" sz="4000" dirty="0" err="1"/>
              <a:t>Tương</a:t>
            </a:r>
            <a:r>
              <a:rPr lang="en-US" sz="4000" dirty="0"/>
              <a:t> </a:t>
            </a:r>
            <a:r>
              <a:rPr lang="en-US" sz="4000" dirty="0" err="1"/>
              <a:t>tự</a:t>
            </a:r>
            <a:r>
              <a:rPr lang="en-US" sz="4000" dirty="0"/>
              <a:t> </a:t>
            </a:r>
            <a:r>
              <a:rPr lang="en-US" sz="4000" dirty="0" err="1"/>
              <a:t>hãy</a:t>
            </a:r>
            <a:r>
              <a:rPr lang="en-US" sz="4000" dirty="0"/>
              <a:t> </a:t>
            </a:r>
            <a:r>
              <a:rPr lang="en-US" sz="4000" dirty="0" err="1"/>
              <a:t>đọc</a:t>
            </a:r>
            <a:r>
              <a:rPr lang="en-US" sz="4000" dirty="0"/>
              <a:t>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âm</a:t>
            </a:r>
            <a:r>
              <a:rPr lang="en-US" sz="4000" dirty="0"/>
              <a:t> </a:t>
            </a:r>
            <a:r>
              <a:rPr lang="en-US" sz="4000" dirty="0" err="1"/>
              <a:t>mà</a:t>
            </a:r>
            <a:r>
              <a:rPr lang="en-US" sz="4000" dirty="0"/>
              <a:t>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em</a:t>
            </a:r>
            <a:r>
              <a:rPr lang="en-US" sz="4000" dirty="0"/>
              <a:t> </a:t>
            </a:r>
            <a:r>
              <a:rPr lang="en-US" sz="4000" dirty="0" err="1"/>
              <a:t>thấy</a:t>
            </a:r>
            <a:r>
              <a:rPr lang="en-US" sz="4000" dirty="0"/>
              <a:t> </a:t>
            </a:r>
            <a:r>
              <a:rPr lang="en-US" sz="4000" dirty="0" err="1"/>
              <a:t>trên</a:t>
            </a:r>
            <a:r>
              <a:rPr lang="en-US" sz="4000" dirty="0"/>
              <a:t> </a:t>
            </a:r>
            <a:r>
              <a:rPr lang="en-US" sz="4000" dirty="0" err="1"/>
              <a:t>bản</a:t>
            </a:r>
            <a:r>
              <a:rPr lang="en-US" sz="4000" dirty="0"/>
              <a:t> </a:t>
            </a:r>
            <a:r>
              <a:rPr lang="en-US" sz="4000" dirty="0" err="1"/>
              <a:t>đồ</a:t>
            </a:r>
            <a:r>
              <a:rPr lang="en-US" sz="4000" dirty="0"/>
              <a:t> </a:t>
            </a:r>
            <a:r>
              <a:rPr lang="en-US" sz="4000" dirty="0" err="1"/>
              <a:t>thời</a:t>
            </a:r>
            <a:r>
              <a:rPr lang="en-US" sz="4000" dirty="0"/>
              <a:t> </a:t>
            </a:r>
            <a:r>
              <a:rPr lang="en-US" sz="4000" dirty="0" err="1"/>
              <a:t>tiết</a:t>
            </a:r>
            <a:r>
              <a:rPr lang="en-US" sz="4000" dirty="0"/>
              <a:t> (H.3.1) </a:t>
            </a:r>
            <a:r>
              <a:rPr lang="en-US" sz="4000" dirty="0" err="1"/>
              <a:t>và</a:t>
            </a:r>
            <a:r>
              <a:rPr lang="en-US" sz="4000" dirty="0"/>
              <a:t> </a:t>
            </a:r>
            <a:r>
              <a:rPr lang="en-US" sz="4000" dirty="0" err="1"/>
              <a:t>trên</a:t>
            </a:r>
            <a:r>
              <a:rPr lang="en-US" sz="4000" dirty="0"/>
              <a:t> </a:t>
            </a:r>
            <a:r>
              <a:rPr lang="en-US" sz="4000" dirty="0" err="1"/>
              <a:t>chiếc</a:t>
            </a:r>
            <a:r>
              <a:rPr lang="en-US" sz="4000" dirty="0"/>
              <a:t> </a:t>
            </a:r>
            <a:r>
              <a:rPr lang="en-US" sz="4000" dirty="0" err="1"/>
              <a:t>nhiệt</a:t>
            </a:r>
            <a:r>
              <a:rPr lang="en-US" sz="4000" dirty="0"/>
              <a:t> </a:t>
            </a:r>
            <a:r>
              <a:rPr lang="en-US" sz="4000" dirty="0" err="1"/>
              <a:t>kế</a:t>
            </a:r>
            <a:r>
              <a:rPr lang="en-US" sz="4000" dirty="0"/>
              <a:t> (H.3.2). </a:t>
            </a:r>
            <a:endParaRPr lang="vi-VN" sz="4000" dirty="0"/>
          </a:p>
        </p:txBody>
      </p:sp>
      <p:sp>
        <p:nvSpPr>
          <p:cNvPr id="16" name="Rounded Rectangle 15"/>
          <p:cNvSpPr/>
          <p:nvPr/>
        </p:nvSpPr>
        <p:spPr>
          <a:xfrm>
            <a:off x="779932" y="2254462"/>
            <a:ext cx="1751118" cy="691994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HĐ1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6961" y="3645835"/>
            <a:ext cx="4229690" cy="3410426"/>
          </a:xfrm>
          <a:prstGeom prst="rect">
            <a:avLst/>
          </a:prstGeom>
        </p:spPr>
      </p:pic>
      <p:sp>
        <p:nvSpPr>
          <p:cNvPr id="24" name="Oval 23"/>
          <p:cNvSpPr/>
          <p:nvPr/>
        </p:nvSpPr>
        <p:spPr>
          <a:xfrm rot="15504777">
            <a:off x="6643452" y="2729642"/>
            <a:ext cx="873679" cy="28634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20307" y="3645835"/>
            <a:ext cx="2809875" cy="3371850"/>
          </a:xfrm>
          <a:prstGeom prst="rect">
            <a:avLst/>
          </a:prstGeom>
        </p:spPr>
      </p:pic>
      <p:sp>
        <p:nvSpPr>
          <p:cNvPr id="26" name="Oval 25"/>
          <p:cNvSpPr/>
          <p:nvPr/>
        </p:nvSpPr>
        <p:spPr>
          <a:xfrm>
            <a:off x="12268200" y="4341309"/>
            <a:ext cx="838200" cy="128587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vi-VN"/>
          </a:p>
        </p:txBody>
      </p:sp>
      <p:sp>
        <p:nvSpPr>
          <p:cNvPr id="2" name="TextBox 1"/>
          <p:cNvSpPr txBox="1"/>
          <p:nvPr/>
        </p:nvSpPr>
        <p:spPr>
          <a:xfrm>
            <a:off x="4563260" y="7241896"/>
            <a:ext cx="464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/>
              <a:t>-8: </a:t>
            </a:r>
            <a:r>
              <a:rPr lang="en-US" sz="4000" dirty="0" err="1" smtClean="0"/>
              <a:t>âm</a:t>
            </a:r>
            <a:r>
              <a:rPr lang="en-US" sz="4000" dirty="0" smtClean="0"/>
              <a:t> </a:t>
            </a:r>
            <a:r>
              <a:rPr lang="en-US" sz="4000" dirty="0" err="1" smtClean="0"/>
              <a:t>tám</a:t>
            </a:r>
            <a:endParaRPr lang="en-US" sz="4000" dirty="0" smtClean="0"/>
          </a:p>
          <a:p>
            <a:pPr>
              <a:lnSpc>
                <a:spcPct val="150000"/>
              </a:lnSpc>
            </a:pPr>
            <a:r>
              <a:rPr lang="en-US" sz="4000" dirty="0" smtClean="0"/>
              <a:t>-11: </a:t>
            </a:r>
            <a:r>
              <a:rPr lang="en-US" sz="4000" dirty="0" err="1" smtClean="0"/>
              <a:t>âm</a:t>
            </a:r>
            <a:r>
              <a:rPr lang="en-US" sz="4000" dirty="0" smtClean="0"/>
              <a:t> </a:t>
            </a:r>
            <a:r>
              <a:rPr lang="en-US" sz="4000" dirty="0" err="1" smtClean="0"/>
              <a:t>mười</a:t>
            </a:r>
            <a:r>
              <a:rPr lang="en-US" sz="4000" dirty="0" smtClean="0"/>
              <a:t> </a:t>
            </a:r>
            <a:r>
              <a:rPr lang="en-US" sz="4000" dirty="0" err="1" smtClean="0"/>
              <a:t>một</a:t>
            </a:r>
            <a:r>
              <a:rPr lang="en-US" sz="4000" dirty="0" smtClean="0"/>
              <a:t> </a:t>
            </a:r>
            <a:endParaRPr lang="vi-VN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11662007" y="7241896"/>
            <a:ext cx="464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/>
              <a:t>-10: </a:t>
            </a:r>
            <a:r>
              <a:rPr lang="en-US" sz="4000" dirty="0" err="1" smtClean="0"/>
              <a:t>âm</a:t>
            </a:r>
            <a:r>
              <a:rPr lang="en-US" sz="4000" dirty="0" smtClean="0"/>
              <a:t> </a:t>
            </a:r>
            <a:r>
              <a:rPr lang="en-US" sz="4000" dirty="0" err="1" smtClean="0"/>
              <a:t>mười</a:t>
            </a:r>
            <a:endParaRPr lang="en-US" sz="4000" dirty="0" smtClean="0"/>
          </a:p>
          <a:p>
            <a:pPr>
              <a:lnSpc>
                <a:spcPct val="150000"/>
              </a:lnSpc>
            </a:pPr>
            <a:r>
              <a:rPr lang="en-US" sz="4000" dirty="0" smtClean="0"/>
              <a:t>-20: </a:t>
            </a:r>
            <a:r>
              <a:rPr lang="en-US" sz="4000" dirty="0" err="1" smtClean="0"/>
              <a:t>âm</a:t>
            </a:r>
            <a:r>
              <a:rPr lang="en-US" sz="4000" dirty="0" smtClean="0"/>
              <a:t> </a:t>
            </a:r>
            <a:r>
              <a:rPr lang="en-US" sz="4000" dirty="0" err="1" smtClean="0"/>
              <a:t>hai</a:t>
            </a:r>
            <a:r>
              <a:rPr lang="en-US" sz="4000" dirty="0" smtClean="0"/>
              <a:t> </a:t>
            </a:r>
            <a:r>
              <a:rPr lang="en-US" sz="4000" dirty="0" err="1" smtClean="0"/>
              <a:t>mươi</a:t>
            </a:r>
            <a:endParaRPr lang="vi-VN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/>
      <p:bldP spid="15" grpId="0"/>
      <p:bldP spid="16" grpId="0" animBg="1"/>
      <p:bldP spid="24" grpId="0" uiExpand="1" animBg="1"/>
      <p:bldP spid="24" grpId="1" uiExpand="1" animBg="1"/>
      <p:bldP spid="26" grpId="0" uiExpand="1" animBg="1"/>
      <p:bldP spid="26" grpId="1" uiExpand="1" animBg="1"/>
      <p:bldP spid="2" grpId="0" build="allAtOnce"/>
      <p:bldP spid="1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82635" y="384"/>
            <a:ext cx="143603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4000" dirty="0" err="1"/>
              <a:t>Bằng</a:t>
            </a:r>
            <a:r>
              <a:rPr lang="en-US" sz="4000" dirty="0"/>
              <a:t> </a:t>
            </a:r>
            <a:r>
              <a:rPr lang="en-US" sz="4000" dirty="0" err="1"/>
              <a:t>cách</a:t>
            </a:r>
            <a:r>
              <a:rPr lang="en-US" sz="4000" dirty="0"/>
              <a:t> </a:t>
            </a:r>
            <a:r>
              <a:rPr lang="en-US" sz="4000" dirty="0" err="1"/>
              <a:t>sử</a:t>
            </a:r>
            <a:r>
              <a:rPr lang="en-US" sz="4000" dirty="0"/>
              <a:t> </a:t>
            </a:r>
            <a:r>
              <a:rPr lang="en-US" sz="4000" dirty="0" err="1"/>
              <a:t>dụng</a:t>
            </a:r>
            <a:r>
              <a:rPr lang="en-US" sz="4000" dirty="0"/>
              <a:t> </a:t>
            </a:r>
            <a:r>
              <a:rPr lang="en-US" sz="4000" dirty="0" err="1"/>
              <a:t>dấu</a:t>
            </a:r>
            <a:r>
              <a:rPr lang="en-US" sz="4000" dirty="0"/>
              <a:t> “-”, </a:t>
            </a:r>
            <a:r>
              <a:rPr lang="en-US" sz="4000" dirty="0" err="1"/>
              <a:t>hãy</a:t>
            </a:r>
            <a:r>
              <a:rPr lang="en-US" sz="4000" dirty="0"/>
              <a:t> </a:t>
            </a:r>
            <a:r>
              <a:rPr lang="en-US" sz="4000" dirty="0" err="1"/>
              <a:t>viết</a:t>
            </a:r>
            <a:r>
              <a:rPr lang="en-US" sz="4000" dirty="0"/>
              <a:t> </a:t>
            </a:r>
            <a:r>
              <a:rPr lang="en-US" sz="4000" dirty="0" err="1"/>
              <a:t>các</a:t>
            </a:r>
            <a:r>
              <a:rPr lang="en-US" sz="4000" dirty="0"/>
              <a:t> </a:t>
            </a:r>
            <a:r>
              <a:rPr lang="en-US" sz="4000" dirty="0" err="1"/>
              <a:t>số</a:t>
            </a:r>
            <a:r>
              <a:rPr lang="en-US" sz="4000" dirty="0"/>
              <a:t> </a:t>
            </a:r>
            <a:r>
              <a:rPr lang="en-US" sz="4000" dirty="0" err="1"/>
              <a:t>âm</a:t>
            </a:r>
            <a:r>
              <a:rPr lang="en-US" sz="4000" dirty="0"/>
              <a:t> </a:t>
            </a:r>
            <a:r>
              <a:rPr lang="en-US" sz="4000" dirty="0" err="1"/>
              <a:t>được</a:t>
            </a:r>
            <a:r>
              <a:rPr lang="en-US" sz="4000" dirty="0"/>
              <a:t> </a:t>
            </a:r>
            <a:r>
              <a:rPr lang="en-US" sz="4000" dirty="0" err="1"/>
              <a:t>nói</a:t>
            </a:r>
            <a:r>
              <a:rPr lang="en-US" sz="4000" dirty="0"/>
              <a:t> </a:t>
            </a:r>
            <a:r>
              <a:rPr lang="en-US" sz="4000" dirty="0" err="1"/>
              <a:t>đến</a:t>
            </a:r>
            <a:r>
              <a:rPr lang="en-US" sz="4000" dirty="0"/>
              <a:t> </a:t>
            </a:r>
            <a:r>
              <a:rPr lang="en-US" sz="4000" dirty="0" err="1"/>
              <a:t>trong</a:t>
            </a:r>
            <a:r>
              <a:rPr lang="en-US" sz="4000" dirty="0"/>
              <a:t> </a:t>
            </a:r>
            <a:r>
              <a:rPr lang="en-US" sz="4000" dirty="0" err="1"/>
              <a:t>Hình</a:t>
            </a:r>
            <a:r>
              <a:rPr lang="en-US" sz="4000" dirty="0"/>
              <a:t> 3.3.</a:t>
            </a:r>
            <a:endParaRPr lang="vi-VN" sz="4000" dirty="0"/>
          </a:p>
        </p:txBody>
      </p:sp>
      <p:sp>
        <p:nvSpPr>
          <p:cNvPr id="3" name="Rounded Rectangle 2"/>
          <p:cNvSpPr/>
          <p:nvPr/>
        </p:nvSpPr>
        <p:spPr>
          <a:xfrm>
            <a:off x="1219198" y="397246"/>
            <a:ext cx="1751118" cy="775936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HĐ2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913897"/>
            <a:ext cx="4838700" cy="4381500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411376" y="5295397"/>
            <a:ext cx="15662801" cy="227844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US" sz="4400" dirty="0" err="1" smtClean="0"/>
              <a:t>Độ</a:t>
            </a:r>
            <a:r>
              <a:rPr lang="en-US" sz="4400" dirty="0" smtClean="0"/>
              <a:t> </a:t>
            </a:r>
            <a:r>
              <a:rPr lang="en-US" sz="4400" dirty="0" err="1" smtClean="0"/>
              <a:t>cao</a:t>
            </a:r>
            <a:r>
              <a:rPr lang="en-US" sz="4400" dirty="0" smtClean="0"/>
              <a:t> </a:t>
            </a:r>
            <a:r>
              <a:rPr lang="en-US" sz="4400" dirty="0" err="1" smtClean="0"/>
              <a:t>trung</a:t>
            </a:r>
            <a:r>
              <a:rPr lang="en-US" sz="4400" dirty="0" smtClean="0"/>
              <a:t> </a:t>
            </a:r>
            <a:r>
              <a:rPr lang="en-US" sz="4400" dirty="0" err="1" smtClean="0"/>
              <a:t>bình</a:t>
            </a:r>
            <a:r>
              <a:rPr lang="en-US" sz="4400" dirty="0" smtClean="0"/>
              <a:t> </a:t>
            </a:r>
            <a:r>
              <a:rPr lang="en-US" sz="4400" dirty="0" err="1" smtClean="0"/>
              <a:t>của</a:t>
            </a:r>
            <a:r>
              <a:rPr lang="en-US" sz="4400" dirty="0" smtClean="0"/>
              <a:t> </a:t>
            </a:r>
            <a:r>
              <a:rPr lang="en-US" sz="4400" dirty="0" err="1" smtClean="0"/>
              <a:t>thềm</a:t>
            </a:r>
            <a:r>
              <a:rPr lang="en-US" sz="4400" dirty="0" smtClean="0"/>
              <a:t> </a:t>
            </a:r>
            <a:r>
              <a:rPr lang="en-US" sz="4400" dirty="0" err="1" smtClean="0"/>
              <a:t>lục</a:t>
            </a:r>
            <a:r>
              <a:rPr lang="en-US" sz="4400" dirty="0" smtClean="0"/>
              <a:t> </a:t>
            </a:r>
            <a:r>
              <a:rPr lang="en-US" sz="4400" dirty="0" err="1" smtClean="0"/>
              <a:t>địa</a:t>
            </a:r>
            <a:r>
              <a:rPr lang="en-US" sz="4400" dirty="0" smtClean="0"/>
              <a:t> </a:t>
            </a:r>
            <a:r>
              <a:rPr lang="en-US" sz="4400" dirty="0" err="1" smtClean="0"/>
              <a:t>Việt</a:t>
            </a:r>
            <a:r>
              <a:rPr lang="en-US" sz="4400" dirty="0" smtClean="0"/>
              <a:t> Nam so </a:t>
            </a:r>
            <a:r>
              <a:rPr lang="en-US" sz="4400" dirty="0" err="1" smtClean="0"/>
              <a:t>với</a:t>
            </a:r>
            <a:r>
              <a:rPr lang="en-US" sz="4400" dirty="0" smtClean="0"/>
              <a:t> </a:t>
            </a:r>
            <a:r>
              <a:rPr lang="en-US" sz="4400" dirty="0" err="1" smtClean="0"/>
              <a:t>mực</a:t>
            </a:r>
            <a:r>
              <a:rPr lang="en-US" sz="4400" dirty="0" smtClean="0"/>
              <a:t> </a:t>
            </a:r>
            <a:r>
              <a:rPr lang="en-US" sz="4400" dirty="0" err="1" smtClean="0"/>
              <a:t>nước</a:t>
            </a:r>
            <a:r>
              <a:rPr lang="en-US" sz="4400" dirty="0" smtClean="0"/>
              <a:t> </a:t>
            </a:r>
            <a:r>
              <a:rPr lang="en-US" sz="4400" dirty="0" err="1" smtClean="0"/>
              <a:t>biển</a:t>
            </a:r>
            <a:r>
              <a:rPr lang="en-US" sz="4400" dirty="0" smtClean="0"/>
              <a:t> </a:t>
            </a:r>
            <a:r>
              <a:rPr lang="en-US" sz="4400" dirty="0" err="1" smtClean="0"/>
              <a:t>là</a:t>
            </a:r>
            <a:r>
              <a:rPr lang="en-US" sz="4400" dirty="0" smtClean="0"/>
              <a:t>: </a:t>
            </a:r>
            <a:r>
              <a:rPr lang="en-US" sz="4400" b="1" dirty="0" smtClean="0"/>
              <a:t>-65 </a:t>
            </a:r>
            <a:r>
              <a:rPr lang="en-US" sz="4400" b="1" dirty="0" err="1" smtClean="0"/>
              <a:t>mét</a:t>
            </a:r>
            <a:r>
              <a:rPr lang="en-US" sz="4400" b="1" dirty="0" smtClean="0"/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411376" y="7678031"/>
            <a:ext cx="15733795" cy="2278440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just">
              <a:lnSpc>
                <a:spcPct val="130000"/>
              </a:lnSpc>
              <a:buFontTx/>
              <a:buChar char="-"/>
            </a:pPr>
            <a:r>
              <a:rPr lang="en-US" sz="4400" dirty="0" err="1" smtClean="0"/>
              <a:t>Độ</a:t>
            </a:r>
            <a:r>
              <a:rPr lang="en-US" sz="4400" dirty="0" smtClean="0"/>
              <a:t> </a:t>
            </a:r>
            <a:r>
              <a:rPr lang="en-US" sz="4400" dirty="0" err="1" smtClean="0"/>
              <a:t>cao</a:t>
            </a:r>
            <a:r>
              <a:rPr lang="en-US" sz="4400" dirty="0" smtClean="0"/>
              <a:t> </a:t>
            </a:r>
            <a:r>
              <a:rPr lang="en-US" sz="4400" dirty="0" err="1" smtClean="0"/>
              <a:t>trung</a:t>
            </a:r>
            <a:r>
              <a:rPr lang="en-US" sz="4400" dirty="0" smtClean="0"/>
              <a:t> </a:t>
            </a:r>
            <a:r>
              <a:rPr lang="en-US" sz="4400" dirty="0" err="1" smtClean="0"/>
              <a:t>bình</a:t>
            </a:r>
            <a:r>
              <a:rPr lang="en-US" sz="4400" dirty="0" smtClean="0"/>
              <a:t> </a:t>
            </a:r>
            <a:r>
              <a:rPr lang="en-US" sz="4400" dirty="0" err="1" smtClean="0"/>
              <a:t>của</a:t>
            </a:r>
            <a:r>
              <a:rPr lang="en-US" sz="4400" dirty="0" smtClean="0"/>
              <a:t> </a:t>
            </a:r>
            <a:r>
              <a:rPr lang="en-US" sz="4400" dirty="0" err="1" smtClean="0"/>
              <a:t>thềm</a:t>
            </a:r>
            <a:r>
              <a:rPr lang="en-US" sz="4400" dirty="0" smtClean="0"/>
              <a:t> </a:t>
            </a:r>
            <a:r>
              <a:rPr lang="en-US" sz="4400" dirty="0" err="1" smtClean="0"/>
              <a:t>lục</a:t>
            </a:r>
            <a:r>
              <a:rPr lang="en-US" sz="4400" dirty="0" smtClean="0"/>
              <a:t> </a:t>
            </a:r>
            <a:r>
              <a:rPr lang="en-US" sz="4400" dirty="0" err="1" smtClean="0"/>
              <a:t>địa</a:t>
            </a:r>
            <a:r>
              <a:rPr lang="en-US" sz="4400" dirty="0" smtClean="0"/>
              <a:t> </a:t>
            </a:r>
            <a:r>
              <a:rPr lang="en-US" sz="4400" dirty="0" err="1" smtClean="0"/>
              <a:t>Việt</a:t>
            </a:r>
            <a:r>
              <a:rPr lang="en-US" sz="4400" dirty="0" smtClean="0"/>
              <a:t> Nam so </a:t>
            </a:r>
            <a:r>
              <a:rPr lang="en-US" sz="4400" dirty="0" err="1" smtClean="0"/>
              <a:t>với</a:t>
            </a:r>
            <a:r>
              <a:rPr lang="en-US" sz="4400" dirty="0" smtClean="0"/>
              <a:t> </a:t>
            </a:r>
            <a:r>
              <a:rPr lang="en-US" sz="4400" dirty="0" err="1" smtClean="0"/>
              <a:t>mực</a:t>
            </a:r>
            <a:r>
              <a:rPr lang="en-US" sz="4400" dirty="0" smtClean="0"/>
              <a:t> </a:t>
            </a:r>
            <a:r>
              <a:rPr lang="en-US" sz="4400" dirty="0" err="1" smtClean="0"/>
              <a:t>nước</a:t>
            </a:r>
            <a:r>
              <a:rPr lang="en-US" sz="4400" dirty="0" smtClean="0"/>
              <a:t> </a:t>
            </a:r>
            <a:r>
              <a:rPr lang="en-US" sz="4400" dirty="0" err="1" smtClean="0"/>
              <a:t>biển</a:t>
            </a:r>
            <a:r>
              <a:rPr lang="en-US" sz="4400" dirty="0" smtClean="0"/>
              <a:t> </a:t>
            </a:r>
            <a:r>
              <a:rPr lang="en-US" sz="4400" dirty="0" err="1" smtClean="0"/>
              <a:t>là</a:t>
            </a:r>
            <a:r>
              <a:rPr lang="en-US" sz="4400" dirty="0" smtClean="0"/>
              <a:t>: </a:t>
            </a:r>
            <a:r>
              <a:rPr lang="en-US" sz="4400" b="1" dirty="0" smtClean="0"/>
              <a:t>-65 </a:t>
            </a:r>
            <a:r>
              <a:rPr lang="en-US" sz="4400" b="1" dirty="0" err="1" smtClean="0"/>
              <a:t>mét</a:t>
            </a:r>
            <a:r>
              <a:rPr lang="en-US" sz="44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3709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13"/>
          <p:cNvSpPr/>
          <p:nvPr/>
        </p:nvSpPr>
        <p:spPr>
          <a:xfrm>
            <a:off x="0" y="9177790"/>
            <a:ext cx="18288000" cy="1109209"/>
          </a:xfrm>
          <a:prstGeom prst="rect">
            <a:avLst/>
          </a:prstGeom>
          <a:solidFill>
            <a:srgbClr val="84653C"/>
          </a:solidFill>
        </p:spPr>
      </p:sp>
      <p:grpSp>
        <p:nvGrpSpPr>
          <p:cNvPr id="3" name="Group 3"/>
          <p:cNvGrpSpPr/>
          <p:nvPr/>
        </p:nvGrpSpPr>
        <p:grpSpPr>
          <a:xfrm>
            <a:off x="2819400" y="419100"/>
            <a:ext cx="14019500" cy="4587063"/>
            <a:chOff x="-484293" y="-859033"/>
            <a:chExt cx="2167483" cy="1279396"/>
          </a:xfrm>
          <a:solidFill>
            <a:srgbClr val="FFFBD5"/>
          </a:solidFill>
        </p:grpSpPr>
        <p:sp>
          <p:nvSpPr>
            <p:cNvPr id="4" name="Freeform 4"/>
            <p:cNvSpPr/>
            <p:nvPr/>
          </p:nvSpPr>
          <p:spPr>
            <a:xfrm>
              <a:off x="-484293" y="-859033"/>
              <a:ext cx="2167483" cy="1279396"/>
            </a:xfrm>
            <a:custGeom>
              <a:avLst/>
              <a:gdLst/>
              <a:ahLst/>
              <a:cxnLst/>
              <a:rect l="l" t="t" r="r" b="b"/>
              <a:pathLst>
                <a:path w="2167483" h="1296448">
                  <a:moveTo>
                    <a:pt x="2043023" y="1296448"/>
                  </a:moveTo>
                  <a:lnTo>
                    <a:pt x="124460" y="1296448"/>
                  </a:lnTo>
                  <a:cubicBezTo>
                    <a:pt x="55880" y="1296448"/>
                    <a:pt x="0" y="1240568"/>
                    <a:pt x="0" y="11719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043023" y="0"/>
                  </a:lnTo>
                  <a:cubicBezTo>
                    <a:pt x="2111603" y="0"/>
                    <a:pt x="2167483" y="55880"/>
                    <a:pt x="2167483" y="124460"/>
                  </a:cubicBezTo>
                  <a:lnTo>
                    <a:pt x="2167483" y="1171988"/>
                  </a:lnTo>
                  <a:cubicBezTo>
                    <a:pt x="2167483" y="1240568"/>
                    <a:pt x="2111603" y="1296448"/>
                    <a:pt x="2043023" y="1296448"/>
                  </a:cubicBezTo>
                  <a:close/>
                </a:path>
              </a:pathLst>
            </a:custGeom>
            <a:grpFill/>
          </p:spPr>
        </p:sp>
      </p:grpSp>
      <p:sp>
        <p:nvSpPr>
          <p:cNvPr id="18" name="TextBox 6"/>
          <p:cNvSpPr txBox="1"/>
          <p:nvPr/>
        </p:nvSpPr>
        <p:spPr>
          <a:xfrm>
            <a:off x="4023843" y="580745"/>
            <a:ext cx="12547942" cy="1329595"/>
          </a:xfrm>
          <a:prstGeom prst="rect">
            <a:avLst/>
          </a:prstGeom>
          <a:solidFill>
            <a:srgbClr val="FFFBD5"/>
          </a:solidFill>
        </p:spPr>
        <p:txBody>
          <a:bodyPr lIns="0" tIns="0" rIns="0" bIns="0" rtlCol="0" anchor="t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600" b="1" dirty="0" err="1" smtClean="0"/>
              <a:t>Các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số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tự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nhiên</a:t>
            </a:r>
            <a:r>
              <a:rPr lang="en-US" sz="3600" b="1" dirty="0" smtClean="0"/>
              <a:t> (</a:t>
            </a:r>
            <a:r>
              <a:rPr lang="en-US" sz="3600" b="1" dirty="0" err="1" smtClean="0"/>
              <a:t>khác</a:t>
            </a:r>
            <a:r>
              <a:rPr lang="en-US" sz="3600" b="1" dirty="0" smtClean="0"/>
              <a:t> 0) 1; 2; 3; 4; …  </a:t>
            </a:r>
            <a:r>
              <a:rPr lang="en-US" sz="3600" b="1" dirty="0" err="1" smtClean="0"/>
              <a:t>còn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được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gọi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là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các</a:t>
            </a:r>
            <a:r>
              <a:rPr lang="en-US" sz="3600" b="1" dirty="0" smtClean="0"/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số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nguyên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dương</a:t>
            </a:r>
            <a:r>
              <a:rPr lang="en-US" sz="3600" b="1" dirty="0" smtClean="0"/>
              <a:t>.</a:t>
            </a:r>
            <a:endParaRPr lang="en-US" sz="3600" b="1" dirty="0"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1785234"/>
            <a:ext cx="3338121" cy="7746694"/>
          </a:xfrm>
          <a:prstGeom prst="rect">
            <a:avLst/>
          </a:prstGeom>
        </p:spPr>
      </p:pic>
      <p:sp>
        <p:nvSpPr>
          <p:cNvPr id="19" name="TextBox 6"/>
          <p:cNvSpPr txBox="1"/>
          <p:nvPr/>
        </p:nvSpPr>
        <p:spPr>
          <a:xfrm>
            <a:off x="3996134" y="1959054"/>
            <a:ext cx="12547942" cy="553998"/>
          </a:xfrm>
          <a:prstGeom prst="rect">
            <a:avLst/>
          </a:prstGeom>
          <a:solidFill>
            <a:srgbClr val="FFFBD5"/>
          </a:solidFill>
        </p:spPr>
        <p:txBody>
          <a:bodyPr lIns="0" tIns="0" rIns="0" bIns="0" rtlCol="0" anchor="t">
            <a:spAutoFit/>
          </a:bodyPr>
          <a:lstStyle/>
          <a:p>
            <a:pPr marL="571500" indent="-571500">
              <a:buFont typeface="Wingdings" panose="05000000000000000000" pitchFamily="2" charset="2"/>
              <a:buChar char="§"/>
            </a:pPr>
            <a:r>
              <a:rPr lang="en-US" sz="3600" b="1" dirty="0" err="1"/>
              <a:t>Các</a:t>
            </a:r>
            <a:r>
              <a:rPr lang="en-US" sz="3600" b="1" dirty="0"/>
              <a:t> </a:t>
            </a:r>
            <a:r>
              <a:rPr lang="en-US" sz="3600" b="1" dirty="0" err="1"/>
              <a:t>số</a:t>
            </a:r>
            <a:r>
              <a:rPr lang="en-US" sz="3600" b="1" dirty="0"/>
              <a:t> -1; -2; -3; … </a:t>
            </a:r>
            <a:r>
              <a:rPr lang="en-US" sz="3600" b="1" dirty="0" err="1"/>
              <a:t>gọi</a:t>
            </a:r>
            <a:r>
              <a:rPr lang="en-US" sz="3600" b="1" dirty="0"/>
              <a:t> </a:t>
            </a:r>
            <a:r>
              <a:rPr lang="en-US" sz="3600" b="1" dirty="0" err="1"/>
              <a:t>là</a:t>
            </a:r>
            <a:r>
              <a:rPr lang="en-US" sz="3600" b="1" dirty="0"/>
              <a:t> </a:t>
            </a:r>
            <a:r>
              <a:rPr lang="en-US" sz="3600" b="1" dirty="0" err="1"/>
              <a:t>các</a:t>
            </a:r>
            <a:r>
              <a:rPr lang="en-US" sz="3600" b="1" dirty="0"/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số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nguyên</a:t>
            </a:r>
            <a:r>
              <a:rPr lang="en-US" sz="3600" b="1" dirty="0">
                <a:solidFill>
                  <a:srgbClr val="FF0000"/>
                </a:solidFill>
              </a:rPr>
              <a:t> </a:t>
            </a:r>
            <a:r>
              <a:rPr lang="en-US" sz="3600" b="1" dirty="0" err="1">
                <a:solidFill>
                  <a:srgbClr val="FF0000"/>
                </a:solidFill>
              </a:rPr>
              <a:t>âm</a:t>
            </a:r>
            <a:r>
              <a:rPr lang="en-US" sz="3600" b="1" dirty="0">
                <a:solidFill>
                  <a:srgbClr val="FF0000"/>
                </a:solidFill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6"/>
              <p:cNvSpPr txBox="1"/>
              <p:nvPr/>
            </p:nvSpPr>
            <p:spPr>
              <a:xfrm>
                <a:off x="3975352" y="2679312"/>
                <a:ext cx="12547942" cy="2160591"/>
              </a:xfrm>
              <a:prstGeom prst="rect">
                <a:avLst/>
              </a:prstGeom>
              <a:solidFill>
                <a:srgbClr val="FFFBD5"/>
              </a:solidFill>
            </p:spPr>
            <p:txBody>
              <a:bodyPr lIns="0" tIns="0" rIns="0" bIns="0" rtlCol="0" anchor="t">
                <a:spAutoFit/>
              </a:bodyPr>
              <a:lstStyle/>
              <a:p>
                <a:pPr marL="571500" indent="-571500">
                  <a:lnSpc>
                    <a:spcPct val="130000"/>
                  </a:lnSpc>
                  <a:buFont typeface="Wingdings" panose="05000000000000000000" pitchFamily="2" charset="2"/>
                  <a:buChar char="§"/>
                </a:pPr>
                <a:r>
                  <a:rPr lang="en-US" sz="3600" b="1" dirty="0" err="1"/>
                  <a:t>Tập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hợp</a:t>
                </a:r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600" b="1" dirty="0"/>
                  <a:t> </a:t>
                </a:r>
                <a:r>
                  <a:rPr lang="en-US" sz="3600" b="1" dirty="0" err="1"/>
                  <a:t>gồm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các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số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nguyên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âm</a:t>
                </a:r>
                <a:r>
                  <a:rPr lang="en-US" sz="3600" b="1" dirty="0"/>
                  <a:t>, </a:t>
                </a:r>
                <a:r>
                  <a:rPr lang="en-US" sz="3600" b="1" dirty="0" err="1"/>
                  <a:t>số</a:t>
                </a:r>
                <a:r>
                  <a:rPr lang="en-US" sz="3600" b="1" dirty="0"/>
                  <a:t> 0 </a:t>
                </a:r>
                <a:r>
                  <a:rPr lang="en-US" sz="3600" b="1" dirty="0" err="1"/>
                  <a:t>và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các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số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nguyên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dương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được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gọi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là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tập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hợp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số</a:t>
                </a:r>
                <a:r>
                  <a:rPr lang="en-US" sz="3600" b="1" dirty="0"/>
                  <a:t> </a:t>
                </a:r>
                <a:r>
                  <a:rPr lang="en-US" sz="3600" b="1" dirty="0" err="1"/>
                  <a:t>nguyên</a:t>
                </a:r>
                <a:r>
                  <a:rPr lang="en-US" sz="3600" b="1" dirty="0"/>
                  <a:t>.</a:t>
                </a:r>
              </a:p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ℤ</m:t>
                    </m:r>
                  </m:oMath>
                </a14:m>
                <a:r>
                  <a:rPr lang="en-US" sz="3600" b="1" dirty="0"/>
                  <a:t> = { …; -4; -3; -2; -1; 0; 1; 2; 3;…}</a:t>
                </a:r>
              </a:p>
            </p:txBody>
          </p:sp>
        </mc:Choice>
        <mc:Fallback xmlns="">
          <p:sp>
            <p:nvSpPr>
              <p:cNvPr id="20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352" y="2679312"/>
                <a:ext cx="12547942" cy="2160591"/>
              </a:xfrm>
              <a:prstGeom prst="rect">
                <a:avLst/>
              </a:prstGeom>
              <a:blipFill>
                <a:blip r:embed="rId5"/>
                <a:stretch>
                  <a:fillRect l="-2040" t="-2260" b="-8475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2422039" y="4756988"/>
            <a:ext cx="1779654" cy="9015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4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Arial" panose="020B0604020202020204" pitchFamily="34" charset="0"/>
              </a:rPr>
              <a:t>Chú ý:</a:t>
            </a:r>
            <a:endParaRPr lang="en-US" sz="3600" b="1" u="sng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2088675" y="5586104"/>
            <a:ext cx="16418277" cy="8206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vi-VN" sz="36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Số 0 không phải là số nguyên âm, cũng không phải là số nguyên dương.</a:t>
            </a:r>
            <a:endParaRPr lang="en-US" sz="3600" b="1" i="1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088675" y="6546117"/>
            <a:ext cx="15894525" cy="29731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3600" b="1" i="1" dirty="0" smtClean="0">
                <a:solidFill>
                  <a:srgbClr val="002060"/>
                </a:solidFill>
              </a:rPr>
              <a:t>- </a:t>
            </a:r>
            <a:r>
              <a:rPr lang="vi-VN" sz="3600" b="1" i="1" dirty="0" smtClean="0">
                <a:solidFill>
                  <a:srgbClr val="002060"/>
                </a:solidFill>
              </a:rPr>
              <a:t>Các </a:t>
            </a:r>
            <a:r>
              <a:rPr lang="vi-VN" sz="3600" b="1" i="1" dirty="0">
                <a:solidFill>
                  <a:srgbClr val="002060"/>
                </a:solidFill>
              </a:rPr>
              <a:t>số nguyên dương 1, 2, 3,… đều mang dấu “+” nên còn được viết là +1, +2, +3</a:t>
            </a:r>
            <a:r>
              <a:rPr lang="vi-VN" sz="3600" b="1" i="1" dirty="0" smtClean="0">
                <a:solidFill>
                  <a:srgbClr val="002060"/>
                </a:solidFill>
              </a:rPr>
              <a:t>,…</a:t>
            </a:r>
            <a:endParaRPr lang="en-US" sz="3600" b="1" i="1" dirty="0" smtClean="0">
              <a:solidFill>
                <a:srgbClr val="002060"/>
              </a:solidFill>
            </a:endParaRPr>
          </a:p>
          <a:p>
            <a:pPr algn="just">
              <a:lnSpc>
                <a:spcPct val="130000"/>
              </a:lnSpc>
            </a:pPr>
            <a:r>
              <a:rPr lang="en-US" sz="3600" b="1" dirty="0" smtClean="0"/>
              <a:t>	VD</a:t>
            </a:r>
            <a:r>
              <a:rPr lang="en-US" sz="3600" b="1" dirty="0"/>
              <a:t>: </a:t>
            </a:r>
            <a:r>
              <a:rPr lang="en-US" sz="3600" b="1" dirty="0" err="1"/>
              <a:t>số</a:t>
            </a:r>
            <a:r>
              <a:rPr lang="en-US" sz="3600" b="1" dirty="0"/>
              <a:t> 6 </a:t>
            </a:r>
            <a:r>
              <a:rPr lang="en-US" sz="3600" b="1" dirty="0" err="1"/>
              <a:t>còn</a:t>
            </a:r>
            <a:r>
              <a:rPr lang="en-US" sz="3600" b="1" dirty="0"/>
              <a:t> </a:t>
            </a:r>
            <a:r>
              <a:rPr lang="en-US" sz="3600" b="1" dirty="0" err="1"/>
              <a:t>viết</a:t>
            </a:r>
            <a:r>
              <a:rPr lang="en-US" sz="3600" b="1" dirty="0"/>
              <a:t> </a:t>
            </a:r>
            <a:r>
              <a:rPr lang="en-US" sz="3600" b="1" dirty="0" err="1"/>
              <a:t>là</a:t>
            </a:r>
            <a:r>
              <a:rPr lang="en-US" sz="3600" b="1" dirty="0"/>
              <a:t> +6.( </a:t>
            </a:r>
            <a:r>
              <a:rPr lang="en-US" sz="3600" b="1" dirty="0" err="1"/>
              <a:t>đọc</a:t>
            </a:r>
            <a:r>
              <a:rPr lang="en-US" sz="3600" b="1" dirty="0"/>
              <a:t> </a:t>
            </a:r>
            <a:r>
              <a:rPr lang="en-US" sz="3600" b="1" dirty="0" err="1"/>
              <a:t>là</a:t>
            </a:r>
            <a:r>
              <a:rPr lang="en-US" sz="3600" b="1" dirty="0"/>
              <a:t>: “ </a:t>
            </a:r>
            <a:r>
              <a:rPr lang="en-US" sz="3600" b="1" dirty="0" err="1"/>
              <a:t>dương</a:t>
            </a:r>
            <a:r>
              <a:rPr lang="en-US" sz="3600" b="1" dirty="0"/>
              <a:t> </a:t>
            </a:r>
            <a:r>
              <a:rPr lang="en-US" sz="3600" b="1" dirty="0" err="1"/>
              <a:t>sáu</a:t>
            </a:r>
            <a:r>
              <a:rPr lang="en-US" sz="3600" b="1" dirty="0"/>
              <a:t>”).</a:t>
            </a:r>
          </a:p>
          <a:p>
            <a:pPr marL="571500" indent="-571500" algn="just">
              <a:lnSpc>
                <a:spcPct val="130000"/>
              </a:lnSpc>
              <a:buFontTx/>
              <a:buChar char="-"/>
            </a:pPr>
            <a:endParaRPr lang="en-US" sz="36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/>
      <p:bldP spid="22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7"/>
          <p:cNvSpPr/>
          <p:nvPr/>
        </p:nvSpPr>
        <p:spPr>
          <a:xfrm>
            <a:off x="0" y="8808068"/>
            <a:ext cx="18288000" cy="1478932"/>
          </a:xfrm>
          <a:prstGeom prst="rect">
            <a:avLst/>
          </a:prstGeom>
          <a:solidFill>
            <a:srgbClr val="554F31"/>
          </a:solidFill>
        </p:spPr>
      </p:sp>
      <p:sp>
        <p:nvSpPr>
          <p:cNvPr id="23" name="Oval 22"/>
          <p:cNvSpPr/>
          <p:nvPr/>
        </p:nvSpPr>
        <p:spPr>
          <a:xfrm rot="779422">
            <a:off x="751038" y="1028087"/>
            <a:ext cx="7086600" cy="2743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Oval 30"/>
          <p:cNvSpPr/>
          <p:nvPr/>
        </p:nvSpPr>
        <p:spPr>
          <a:xfrm rot="20233365">
            <a:off x="10138504" y="912458"/>
            <a:ext cx="7086600" cy="27432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021" y="4537472"/>
                <a:ext cx="5141549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Tập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hợp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số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tự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nhiên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en-US" sz="4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ℕ</m:t>
                    </m:r>
                  </m:oMath>
                </a14:m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endParaRPr kumimoji="0" 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1" y="4537472"/>
                <a:ext cx="5141549" cy="1569660"/>
              </a:xfrm>
              <a:prstGeom prst="rect">
                <a:avLst/>
              </a:prstGeom>
              <a:blipFill>
                <a:blip r:embed="rId2"/>
                <a:stretch>
                  <a:fillRect t="-9302" b="-18992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Down Arrow 39"/>
          <p:cNvSpPr/>
          <p:nvPr/>
        </p:nvSpPr>
        <p:spPr>
          <a:xfrm rot="1523858">
            <a:off x="2613709" y="3479104"/>
            <a:ext cx="609600" cy="9174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3052924" y="4315881"/>
            <a:ext cx="51415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Tập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hợp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âm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2" name="Down Arrow 41"/>
          <p:cNvSpPr/>
          <p:nvPr/>
        </p:nvSpPr>
        <p:spPr>
          <a:xfrm rot="19276647">
            <a:off x="14609658" y="3274340"/>
            <a:ext cx="609600" cy="917452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-137442" y="4563674"/>
            <a:ext cx="61591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Tập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hợp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nguyên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dương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5591743" y="5174634"/>
            <a:ext cx="8034060" cy="3513036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828800" y="1257300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46421" y="1950303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0453" y="1107479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65095" y="2363756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526011" y="1453061"/>
            <a:ext cx="43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4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82143" y="2499730"/>
            <a:ext cx="60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95205" y="1938476"/>
            <a:ext cx="928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…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1599777" y="2050346"/>
            <a:ext cx="80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-1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2875927" y="1290635"/>
            <a:ext cx="92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-2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2618450" y="2463799"/>
            <a:ext cx="868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-4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009299" y="1553252"/>
            <a:ext cx="934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-3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933368" y="2436904"/>
            <a:ext cx="9210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-5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5009259" y="1154819"/>
            <a:ext cx="928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…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5" name="Down Arrow 44"/>
          <p:cNvSpPr/>
          <p:nvPr/>
        </p:nvSpPr>
        <p:spPr>
          <a:xfrm rot="10800000">
            <a:off x="9169135" y="4033172"/>
            <a:ext cx="806274" cy="1084762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7126971" y="1608615"/>
                <a:ext cx="5203733" cy="20128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Tập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hợp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3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số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:r>
                  <a:rPr kumimoji="0" lang="en-US" sz="48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nguyên</a:t>
                </a:r>
                <a:r>
                  <a: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vi-VN" sz="48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ℤ</m:t>
                    </m:r>
                  </m:oMath>
                </a14:m>
                <a:endParaRPr kumimoji="0" lang="vi-VN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 panose="020B0604020202020204" pitchFamily="34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971" y="1608615"/>
                <a:ext cx="5203733" cy="2012859"/>
              </a:xfrm>
              <a:prstGeom prst="rect">
                <a:avLst/>
              </a:prstGeom>
              <a:blipFill>
                <a:blip r:embed="rId3"/>
                <a:stretch>
                  <a:fillRect t="-1515" b="-12424"/>
                </a:stretch>
              </a:blipFill>
            </p:spPr>
            <p:txBody>
              <a:bodyPr/>
              <a:lstStyle/>
              <a:p>
                <a:r>
                  <a:rPr lang="vi-V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957011" y="337994"/>
            <a:ext cx="1138645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just" defTabSz="914400" rtl="0" eaLnBrk="0" fontAlgn="auto" latinLnBrk="0" hangingPunct="0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 Math" panose="02040503050406030204" pitchFamily="18" charset="0"/>
                <a:ea typeface="+mn-ea"/>
                <a:cs typeface="+mn-cs"/>
              </a:rPr>
              <a:t>ℤ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Times New Roman" pitchFamily="18" charset="0"/>
              </a:rPr>
              <a:t> = 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Times New Roman" pitchFamily="18" charset="0"/>
                <a:sym typeface="Symbol" pitchFamily="18" charset="2"/>
              </a:rPr>
              <a:t> … ; -3; -2; -1; 0; 1; 2; 3; … </a:t>
            </a:r>
          </a:p>
        </p:txBody>
      </p:sp>
    </p:spTree>
    <p:extLst>
      <p:ext uri="{BB962C8B-B14F-4D97-AF65-F5344CB8AC3E}">
        <p14:creationId xmlns:p14="http://schemas.microsoft.com/office/powerpoint/2010/main" val="4290020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77556E-17 L 0.39461 0.06682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31" y="3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000"/>
                            </p:stCondLst>
                            <p:childTnLst>
                              <p:par>
                                <p:cTn id="9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9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77556E-17 L 0.28021 0.47824 " pathEditMode="relative" rAng="0" ptsTypes="AA">
                                      <p:cBhvr>
                                        <p:cTn id="10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10" y="23904"/>
                                    </p:animMotion>
                                  </p:childTnLst>
                                </p:cTn>
                              </p:par>
                              <p:par>
                                <p:cTn id="108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2778E-6 1.7284E-6 L 0.18004 0.49475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2" y="24738"/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6111E-6 -3.82716E-6 L 0.14756 0.44568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78" y="22284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9444E-6 -1.7284E-6 L 0.21728 0.30201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9" y="15093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0556E-6 4.19753E-6 L 0.20911 0.59598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51" y="29799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3.33333E-6 L 0.19002 0.37994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97" y="18997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1.97531E-6 L 0.03846 0.55123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8" y="275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9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9444E-6 -4.93827E-7 L -0.10417 0.37994 " pathEditMode="relative" rAng="0" ptsTypes="AA">
                                      <p:cBhvr>
                                        <p:cTn id="12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08" y="18997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7222E-6 -7.40741E-7 L -0.11154 0.40633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82" y="20309"/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7 1.97531E-6 L -0.21128 0.54954 " pathEditMode="relative" rAng="0" ptsTypes="AA">
                                      <p:cBhvr>
                                        <p:cTn id="12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564" y="27469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95062E-6 L -0.02032 0.32454 " pathEditMode="relative" rAng="0" ptsTypes="AA">
                                      <p:cBhvr>
                                        <p:cTn id="12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6" y="16219"/>
                                    </p:animMotion>
                                  </p:childTnLst>
                                </p:cTn>
                              </p:par>
                              <p:par>
                                <p:cTn id="130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2778E-6 -4.81481E-6 L -0.13672 0.42269 " pathEditMode="relative" rAng="0" ptsTypes="AA">
                                      <p:cBhvr>
                                        <p:cTn id="13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40" y="21127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49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45679E-6 L -0.15607 0.65108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04" y="325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3" grpId="1" animBg="1"/>
      <p:bldP spid="31" grpId="0" animBg="1"/>
      <p:bldP spid="31" grpId="1" animBg="1"/>
      <p:bldP spid="39" grpId="0"/>
      <p:bldP spid="39" grpId="1"/>
      <p:bldP spid="39" grpId="2"/>
      <p:bldP spid="40" grpId="0" animBg="1"/>
      <p:bldP spid="40" grpId="1" animBg="1"/>
      <p:bldP spid="41" grpId="0"/>
      <p:bldP spid="41" grpId="1"/>
      <p:bldP spid="42" grpId="0" animBg="1"/>
      <p:bldP spid="42" grpId="1" animBg="1"/>
      <p:bldP spid="43" grpId="0"/>
      <p:bldP spid="43" grpId="1"/>
      <p:bldP spid="44" grpId="0" animBg="1"/>
      <p:bldP spid="24" grpId="0"/>
      <p:bldP spid="24" grpId="1"/>
      <p:bldP spid="24" grpId="2"/>
      <p:bldP spid="25" grpId="0"/>
      <p:bldP spid="25" grpId="1"/>
      <p:bldP spid="26" grpId="0"/>
      <p:bldP spid="26" grpId="1"/>
      <p:bldP spid="27" grpId="0"/>
      <p:bldP spid="27" grpId="1"/>
      <p:bldP spid="28" grpId="0"/>
      <p:bldP spid="28" grpId="1"/>
      <p:bldP spid="29" grpId="0"/>
      <p:bldP spid="29" grpId="1"/>
      <p:bldP spid="30" grpId="0"/>
      <p:bldP spid="30" grpId="1"/>
      <p:bldP spid="33" grpId="0"/>
      <p:bldP spid="33" grpId="1"/>
      <p:bldP spid="34" grpId="0"/>
      <p:bldP spid="34" grpId="1"/>
      <p:bldP spid="35" grpId="0"/>
      <p:bldP spid="35" grpId="1"/>
      <p:bldP spid="36" grpId="0"/>
      <p:bldP spid="36" grpId="1"/>
      <p:bldP spid="37" grpId="0"/>
      <p:bldP spid="37" grpId="1"/>
      <p:bldP spid="38" grpId="0"/>
      <p:bldP spid="38" grpId="1"/>
      <p:bldP spid="45" grpId="0" animBg="1"/>
      <p:bldP spid="46" grpId="0"/>
      <p:bldP spid="4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4000" dirty="0">
            <a:solidFill>
              <a:schemeClr val="bg1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2536</TotalTime>
  <Words>2197</Words>
  <Application>Microsoft Office PowerPoint</Application>
  <PresentationFormat>Custom</PresentationFormat>
  <Paragraphs>283</Paragraphs>
  <Slides>34</Slides>
  <Notes>2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Cambria Math</vt:lpstr>
      <vt:lpstr>Arial</vt:lpstr>
      <vt:lpstr>Times New Roman</vt:lpstr>
      <vt:lpstr>Symbol</vt:lpstr>
      <vt:lpstr>Wingdings</vt:lpstr>
      <vt:lpstr>Calibri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LaptopAZ.vn</dc:creator>
  <cp:lastModifiedBy>ntd</cp:lastModifiedBy>
  <cp:revision>152</cp:revision>
  <dcterms:created xsi:type="dcterms:W3CDTF">2006-08-16T00:00:00Z</dcterms:created>
  <dcterms:modified xsi:type="dcterms:W3CDTF">2021-10-03T22:51:39Z</dcterms:modified>
  <dc:identifier>DAEoZ-n91lM</dc:identifier>
</cp:coreProperties>
</file>