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3" r:id="rId2"/>
    <p:sldId id="256" r:id="rId3"/>
    <p:sldId id="265" r:id="rId4"/>
    <p:sldId id="285" r:id="rId5"/>
    <p:sldId id="297" r:id="rId6"/>
    <p:sldId id="298" r:id="rId7"/>
    <p:sldId id="299" r:id="rId8"/>
    <p:sldId id="300" r:id="rId9"/>
    <p:sldId id="301" r:id="rId10"/>
    <p:sldId id="302" r:id="rId11"/>
    <p:sldId id="304" r:id="rId12"/>
    <p:sldId id="286" r:id="rId13"/>
    <p:sldId id="264" r:id="rId14"/>
    <p:sldId id="287" r:id="rId15"/>
    <p:sldId id="288" r:id="rId16"/>
    <p:sldId id="309" r:id="rId17"/>
    <p:sldId id="274" r:id="rId18"/>
    <p:sldId id="279" r:id="rId19"/>
    <p:sldId id="266" r:id="rId20"/>
    <p:sldId id="310" r:id="rId21"/>
    <p:sldId id="311" r:id="rId22"/>
    <p:sldId id="312" r:id="rId23"/>
    <p:sldId id="313" r:id="rId24"/>
    <p:sldId id="314" r:id="rId25"/>
    <p:sldId id="295" r:id="rId26"/>
    <p:sldId id="296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CAF"/>
    <a:srgbClr val="FFFF66"/>
    <a:srgbClr val="88E5A9"/>
    <a:srgbClr val="FFE88B"/>
    <a:srgbClr val="81D4DE"/>
    <a:srgbClr val="006666"/>
    <a:srgbClr val="FFE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71" autoAdjust="0"/>
  </p:normalViewPr>
  <p:slideViewPr>
    <p:cSldViewPr snapToGrid="0" showGuides="1">
      <p:cViewPr varScale="1">
        <p:scale>
          <a:sx n="70" d="100"/>
          <a:sy n="70" d="100"/>
        </p:scale>
        <p:origin x="73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D023F-D9B7-432B-B6C8-23B87A174715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2C30C-C53A-476A-BF69-48A50D1FC4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6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494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3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318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008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946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638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489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997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8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30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35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65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lIns="121917" tIns="60958" rIns="121917" bIns="60958"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2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8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25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4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microsoft.com/office/2007/relationships/hdphoto" Target="../media/hdphoto12.wdp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microsoft.com/office/2007/relationships/hdphoto" Target="../media/hdphoto14.wdp"/><Relationship Id="rId5" Type="http://schemas.openxmlformats.org/officeDocument/2006/relationships/slide" Target="slide6.xml"/><Relationship Id="rId10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5.xml"/><Relationship Id="rId7" Type="http://schemas.openxmlformats.org/officeDocument/2006/relationships/slide" Target="slide6.xml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5.jp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5.png"/><Relationship Id="rId18" Type="http://schemas.openxmlformats.org/officeDocument/2006/relationships/image" Target="../media/image27.png"/><Relationship Id="rId26" Type="http://schemas.openxmlformats.org/officeDocument/2006/relationships/image" Target="../media/image31.gif"/><Relationship Id="rId3" Type="http://schemas.openxmlformats.org/officeDocument/2006/relationships/slide" Target="slide7.xml"/><Relationship Id="rId21" Type="http://schemas.openxmlformats.org/officeDocument/2006/relationships/slide" Target="slide16.xml"/><Relationship Id="rId7" Type="http://schemas.openxmlformats.org/officeDocument/2006/relationships/image" Target="../media/image23.png"/><Relationship Id="rId12" Type="http://schemas.openxmlformats.org/officeDocument/2006/relationships/slide" Target="slide10.xml"/><Relationship Id="rId17" Type="http://schemas.microsoft.com/office/2007/relationships/hdphoto" Target="../media/hdphoto9.wdp"/><Relationship Id="rId25" Type="http://schemas.microsoft.com/office/2007/relationships/hdphoto" Target="../media/hdphoto11.wdp"/><Relationship Id="rId2" Type="http://schemas.openxmlformats.org/officeDocument/2006/relationships/image" Target="../media/image21.png"/><Relationship Id="rId16" Type="http://schemas.openxmlformats.org/officeDocument/2006/relationships/image" Target="../media/image26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11" Type="http://schemas.microsoft.com/office/2007/relationships/hdphoto" Target="../media/hdphoto7.wdp"/><Relationship Id="rId24" Type="http://schemas.openxmlformats.org/officeDocument/2006/relationships/image" Target="../media/image30.png"/><Relationship Id="rId5" Type="http://schemas.microsoft.com/office/2007/relationships/hdphoto" Target="../media/hdphoto5.wdp"/><Relationship Id="rId15" Type="http://schemas.openxmlformats.org/officeDocument/2006/relationships/slide" Target="slide11.xml"/><Relationship Id="rId23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10.wdp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microsoft.com/office/2007/relationships/hdphoto" Target="../media/hdphoto8.wdp"/><Relationship Id="rId22" Type="http://schemas.openxmlformats.org/officeDocument/2006/relationships/image" Target="../media/image28.g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379" y="1268413"/>
            <a:ext cx="882495" cy="15831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13" y="3866880"/>
            <a:ext cx="1045864" cy="13541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338" y="1441619"/>
            <a:ext cx="1389944" cy="11856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452" y="4249736"/>
            <a:ext cx="1302179" cy="14493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452" y="3206983"/>
            <a:ext cx="436104" cy="4503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746" y="1904180"/>
            <a:ext cx="488014" cy="4795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9892" y="1596316"/>
            <a:ext cx="825094" cy="876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143" y="2603500"/>
            <a:ext cx="418894" cy="38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834" y="3480478"/>
            <a:ext cx="896134" cy="22186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2746" y="3206983"/>
            <a:ext cx="496492" cy="5823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298067" y="2611096"/>
            <a:ext cx="95958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13</a:t>
            </a:r>
          </a:p>
          <a:p>
            <a:pPr algn="ctr"/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 DẠNG ĐỊA HÌNH CHÍNH TRÊN TRÁI ĐẤT.</a:t>
            </a:r>
          </a:p>
          <a:p>
            <a:pPr algn="ctr"/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KHOÁNG SẢN</a:t>
            </a:r>
            <a:endParaRPr lang="zh-CN" altLang="en-US" sz="3200" b="1" dirty="0">
              <a:solidFill>
                <a:srgbClr val="81D4D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9828213" y="1293813"/>
            <a:ext cx="1157287" cy="1309687"/>
            <a:chOff x="6191" y="815"/>
            <a:chExt cx="729" cy="825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91" y="815"/>
              <a:ext cx="729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6178" y="776"/>
              <a:ext cx="742" cy="731"/>
            </a:xfrm>
            <a:custGeom>
              <a:avLst/>
              <a:gdLst>
                <a:gd name="T0" fmla="*/ 159 w 229"/>
                <a:gd name="T1" fmla="*/ 23 h 226"/>
                <a:gd name="T2" fmla="*/ 26 w 229"/>
                <a:gd name="T3" fmla="*/ 61 h 226"/>
                <a:gd name="T4" fmla="*/ 56 w 229"/>
                <a:gd name="T5" fmla="*/ 197 h 226"/>
                <a:gd name="T6" fmla="*/ 195 w 229"/>
                <a:gd name="T7" fmla="*/ 172 h 226"/>
                <a:gd name="T8" fmla="*/ 159 w 229"/>
                <a:gd name="T9" fmla="*/ 23 h 226"/>
                <a:gd name="T10" fmla="*/ 153 w 229"/>
                <a:gd name="T11" fmla="*/ 33 h 226"/>
                <a:gd name="T12" fmla="*/ 188 w 229"/>
                <a:gd name="T13" fmla="*/ 161 h 226"/>
                <a:gd name="T14" fmla="*/ 62 w 229"/>
                <a:gd name="T15" fmla="*/ 187 h 226"/>
                <a:gd name="T16" fmla="*/ 34 w 229"/>
                <a:gd name="T17" fmla="*/ 72 h 226"/>
                <a:gd name="T18" fmla="*/ 153 w 229"/>
                <a:gd name="T19" fmla="*/ 33 h 226"/>
                <a:gd name="T20" fmla="*/ 159 w 229"/>
                <a:gd name="T21" fmla="*/ 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226">
                  <a:moveTo>
                    <a:pt x="159" y="23"/>
                  </a:moveTo>
                  <a:cubicBezTo>
                    <a:pt x="107" y="0"/>
                    <a:pt x="56" y="8"/>
                    <a:pt x="26" y="61"/>
                  </a:cubicBezTo>
                  <a:cubicBezTo>
                    <a:pt x="0" y="107"/>
                    <a:pt x="11" y="168"/>
                    <a:pt x="56" y="197"/>
                  </a:cubicBezTo>
                  <a:cubicBezTo>
                    <a:pt x="100" y="226"/>
                    <a:pt x="164" y="213"/>
                    <a:pt x="195" y="172"/>
                  </a:cubicBezTo>
                  <a:cubicBezTo>
                    <a:pt x="229" y="128"/>
                    <a:pt x="212" y="46"/>
                    <a:pt x="159" y="23"/>
                  </a:cubicBezTo>
                  <a:cubicBezTo>
                    <a:pt x="152" y="20"/>
                    <a:pt x="146" y="30"/>
                    <a:pt x="153" y="33"/>
                  </a:cubicBezTo>
                  <a:cubicBezTo>
                    <a:pt x="200" y="54"/>
                    <a:pt x="211" y="120"/>
                    <a:pt x="188" y="161"/>
                  </a:cubicBezTo>
                  <a:cubicBezTo>
                    <a:pt x="163" y="204"/>
                    <a:pt x="102" y="209"/>
                    <a:pt x="62" y="187"/>
                  </a:cubicBezTo>
                  <a:cubicBezTo>
                    <a:pt x="22" y="164"/>
                    <a:pt x="17" y="110"/>
                    <a:pt x="34" y="72"/>
                  </a:cubicBezTo>
                  <a:cubicBezTo>
                    <a:pt x="57" y="21"/>
                    <a:pt x="106" y="13"/>
                    <a:pt x="153" y="33"/>
                  </a:cubicBezTo>
                  <a:cubicBezTo>
                    <a:pt x="160" y="37"/>
                    <a:pt x="166" y="26"/>
                    <a:pt x="159" y="2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233" y="802"/>
              <a:ext cx="684" cy="725"/>
            </a:xfrm>
            <a:custGeom>
              <a:avLst/>
              <a:gdLst>
                <a:gd name="T0" fmla="*/ 160 w 211"/>
                <a:gd name="T1" fmla="*/ 14 h 224"/>
                <a:gd name="T2" fmla="*/ 199 w 211"/>
                <a:gd name="T3" fmla="*/ 98 h 224"/>
                <a:gd name="T4" fmla="*/ 169 w 211"/>
                <a:gd name="T5" fmla="*/ 180 h 224"/>
                <a:gd name="T6" fmla="*/ 94 w 211"/>
                <a:gd name="T7" fmla="*/ 210 h 224"/>
                <a:gd name="T8" fmla="*/ 13 w 211"/>
                <a:gd name="T9" fmla="*/ 169 h 224"/>
                <a:gd name="T10" fmla="*/ 5 w 211"/>
                <a:gd name="T11" fmla="*/ 178 h 224"/>
                <a:gd name="T12" fmla="*/ 94 w 211"/>
                <a:gd name="T13" fmla="*/ 222 h 224"/>
                <a:gd name="T14" fmla="*/ 178 w 211"/>
                <a:gd name="T15" fmla="*/ 189 h 224"/>
                <a:gd name="T16" fmla="*/ 211 w 211"/>
                <a:gd name="T17" fmla="*/ 98 h 224"/>
                <a:gd name="T18" fmla="*/ 168 w 211"/>
                <a:gd name="T19" fmla="*/ 6 h 224"/>
                <a:gd name="T20" fmla="*/ 160 w 211"/>
                <a:gd name="T21" fmla="*/ 1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224">
                  <a:moveTo>
                    <a:pt x="160" y="14"/>
                  </a:moveTo>
                  <a:cubicBezTo>
                    <a:pt x="181" y="39"/>
                    <a:pt x="197" y="65"/>
                    <a:pt x="199" y="98"/>
                  </a:cubicBezTo>
                  <a:cubicBezTo>
                    <a:pt x="200" y="127"/>
                    <a:pt x="189" y="159"/>
                    <a:pt x="169" y="180"/>
                  </a:cubicBezTo>
                  <a:cubicBezTo>
                    <a:pt x="150" y="202"/>
                    <a:pt x="122" y="210"/>
                    <a:pt x="94" y="210"/>
                  </a:cubicBezTo>
                  <a:cubicBezTo>
                    <a:pt x="60" y="210"/>
                    <a:pt x="35" y="193"/>
                    <a:pt x="13" y="169"/>
                  </a:cubicBezTo>
                  <a:cubicBezTo>
                    <a:pt x="8" y="164"/>
                    <a:pt x="0" y="172"/>
                    <a:pt x="5" y="178"/>
                  </a:cubicBezTo>
                  <a:cubicBezTo>
                    <a:pt x="30" y="205"/>
                    <a:pt x="56" y="220"/>
                    <a:pt x="94" y="222"/>
                  </a:cubicBezTo>
                  <a:cubicBezTo>
                    <a:pt x="125" y="224"/>
                    <a:pt x="156" y="211"/>
                    <a:pt x="178" y="189"/>
                  </a:cubicBezTo>
                  <a:cubicBezTo>
                    <a:pt x="201" y="166"/>
                    <a:pt x="211" y="130"/>
                    <a:pt x="211" y="98"/>
                  </a:cubicBezTo>
                  <a:cubicBezTo>
                    <a:pt x="211" y="63"/>
                    <a:pt x="190" y="32"/>
                    <a:pt x="168" y="6"/>
                  </a:cubicBezTo>
                  <a:cubicBezTo>
                    <a:pt x="163" y="0"/>
                    <a:pt x="155" y="9"/>
                    <a:pt x="160" y="14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6314" y="1430"/>
              <a:ext cx="110" cy="113"/>
            </a:xfrm>
            <a:custGeom>
              <a:avLst/>
              <a:gdLst>
                <a:gd name="T0" fmla="*/ 8 w 34"/>
                <a:gd name="T1" fmla="*/ 3 h 35"/>
                <a:gd name="T2" fmla="*/ 1 w 34"/>
                <a:gd name="T3" fmla="*/ 20 h 35"/>
                <a:gd name="T4" fmla="*/ 8 w 34"/>
                <a:gd name="T5" fmla="*/ 33 h 35"/>
                <a:gd name="T6" fmla="*/ 23 w 34"/>
                <a:gd name="T7" fmla="*/ 32 h 35"/>
                <a:gd name="T8" fmla="*/ 33 w 34"/>
                <a:gd name="T9" fmla="*/ 16 h 35"/>
                <a:gd name="T10" fmla="*/ 21 w 34"/>
                <a:gd name="T11" fmla="*/ 13 h 35"/>
                <a:gd name="T12" fmla="*/ 20 w 34"/>
                <a:gd name="T13" fmla="*/ 18 h 35"/>
                <a:gd name="T14" fmla="*/ 19 w 34"/>
                <a:gd name="T15" fmla="*/ 20 h 35"/>
                <a:gd name="T16" fmla="*/ 17 w 34"/>
                <a:gd name="T17" fmla="*/ 22 h 35"/>
                <a:gd name="T18" fmla="*/ 16 w 34"/>
                <a:gd name="T19" fmla="*/ 22 h 35"/>
                <a:gd name="T20" fmla="*/ 15 w 34"/>
                <a:gd name="T21" fmla="*/ 23 h 35"/>
                <a:gd name="T22" fmla="*/ 14 w 34"/>
                <a:gd name="T23" fmla="*/ 22 h 35"/>
                <a:gd name="T24" fmla="*/ 13 w 34"/>
                <a:gd name="T25" fmla="*/ 22 h 35"/>
                <a:gd name="T26" fmla="*/ 14 w 34"/>
                <a:gd name="T27" fmla="*/ 22 h 35"/>
                <a:gd name="T28" fmla="*/ 13 w 34"/>
                <a:gd name="T29" fmla="*/ 22 h 35"/>
                <a:gd name="T30" fmla="*/ 13 w 34"/>
                <a:gd name="T31" fmla="*/ 21 h 35"/>
                <a:gd name="T32" fmla="*/ 13 w 34"/>
                <a:gd name="T33" fmla="*/ 21 h 35"/>
                <a:gd name="T34" fmla="*/ 13 w 34"/>
                <a:gd name="T35" fmla="*/ 20 h 35"/>
                <a:gd name="T36" fmla="*/ 13 w 34"/>
                <a:gd name="T37" fmla="*/ 20 h 35"/>
                <a:gd name="T38" fmla="*/ 13 w 34"/>
                <a:gd name="T39" fmla="*/ 19 h 35"/>
                <a:gd name="T40" fmla="*/ 13 w 34"/>
                <a:gd name="T41" fmla="*/ 19 h 35"/>
                <a:gd name="T42" fmla="*/ 13 w 34"/>
                <a:gd name="T43" fmla="*/ 16 h 35"/>
                <a:gd name="T44" fmla="*/ 14 w 34"/>
                <a:gd name="T45" fmla="*/ 16 h 35"/>
                <a:gd name="T46" fmla="*/ 15 w 34"/>
                <a:gd name="T47" fmla="*/ 14 h 35"/>
                <a:gd name="T48" fmla="*/ 16 w 34"/>
                <a:gd name="T49" fmla="*/ 11 h 35"/>
                <a:gd name="T50" fmla="*/ 16 w 34"/>
                <a:gd name="T51" fmla="*/ 3 h 35"/>
                <a:gd name="T52" fmla="*/ 8 w 34"/>
                <a:gd name="T5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35">
                  <a:moveTo>
                    <a:pt x="8" y="3"/>
                  </a:moveTo>
                  <a:cubicBezTo>
                    <a:pt x="4" y="8"/>
                    <a:pt x="0" y="14"/>
                    <a:pt x="1" y="20"/>
                  </a:cubicBezTo>
                  <a:cubicBezTo>
                    <a:pt x="1" y="25"/>
                    <a:pt x="3" y="30"/>
                    <a:pt x="8" y="33"/>
                  </a:cubicBezTo>
                  <a:cubicBezTo>
                    <a:pt x="13" y="35"/>
                    <a:pt x="18" y="35"/>
                    <a:pt x="23" y="32"/>
                  </a:cubicBezTo>
                  <a:cubicBezTo>
                    <a:pt x="28" y="29"/>
                    <a:pt x="31" y="23"/>
                    <a:pt x="33" y="16"/>
                  </a:cubicBezTo>
                  <a:cubicBezTo>
                    <a:pt x="34" y="9"/>
                    <a:pt x="23" y="6"/>
                    <a:pt x="21" y="13"/>
                  </a:cubicBezTo>
                  <a:cubicBezTo>
                    <a:pt x="21" y="15"/>
                    <a:pt x="20" y="17"/>
                    <a:pt x="20" y="18"/>
                  </a:cubicBezTo>
                  <a:cubicBezTo>
                    <a:pt x="19" y="19"/>
                    <a:pt x="18" y="21"/>
                    <a:pt x="19" y="20"/>
                  </a:cubicBezTo>
                  <a:cubicBezTo>
                    <a:pt x="18" y="21"/>
                    <a:pt x="17" y="21"/>
                    <a:pt x="17" y="22"/>
                  </a:cubicBezTo>
                  <a:cubicBezTo>
                    <a:pt x="18" y="21"/>
                    <a:pt x="16" y="22"/>
                    <a:pt x="16" y="22"/>
                  </a:cubicBezTo>
                  <a:cubicBezTo>
                    <a:pt x="17" y="22"/>
                    <a:pt x="15" y="22"/>
                    <a:pt x="15" y="23"/>
                  </a:cubicBezTo>
                  <a:cubicBezTo>
                    <a:pt x="17" y="22"/>
                    <a:pt x="15" y="22"/>
                    <a:pt x="14" y="22"/>
                  </a:cubicBezTo>
                  <a:cubicBezTo>
                    <a:pt x="16" y="23"/>
                    <a:pt x="14" y="22"/>
                    <a:pt x="13" y="22"/>
                  </a:cubicBezTo>
                  <a:cubicBezTo>
                    <a:pt x="16" y="23"/>
                    <a:pt x="12" y="21"/>
                    <a:pt x="14" y="22"/>
                  </a:cubicBezTo>
                  <a:cubicBezTo>
                    <a:pt x="13" y="22"/>
                    <a:pt x="12" y="21"/>
                    <a:pt x="13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2" y="20"/>
                    <a:pt x="13" y="23"/>
                    <a:pt x="13" y="21"/>
                  </a:cubicBezTo>
                  <a:cubicBezTo>
                    <a:pt x="13" y="21"/>
                    <a:pt x="13" y="21"/>
                    <a:pt x="13" y="20"/>
                  </a:cubicBezTo>
                  <a:cubicBezTo>
                    <a:pt x="12" y="19"/>
                    <a:pt x="13" y="22"/>
                    <a:pt x="13" y="20"/>
                  </a:cubicBezTo>
                  <a:cubicBezTo>
                    <a:pt x="12" y="20"/>
                    <a:pt x="12" y="20"/>
                    <a:pt x="13" y="19"/>
                  </a:cubicBezTo>
                  <a:cubicBezTo>
                    <a:pt x="13" y="18"/>
                    <a:pt x="12" y="21"/>
                    <a:pt x="13" y="19"/>
                  </a:cubicBezTo>
                  <a:cubicBezTo>
                    <a:pt x="13" y="18"/>
                    <a:pt x="13" y="17"/>
                    <a:pt x="13" y="16"/>
                  </a:cubicBezTo>
                  <a:cubicBezTo>
                    <a:pt x="13" y="17"/>
                    <a:pt x="13" y="17"/>
                    <a:pt x="14" y="16"/>
                  </a:cubicBezTo>
                  <a:cubicBezTo>
                    <a:pt x="14" y="15"/>
                    <a:pt x="14" y="15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9" y="9"/>
                    <a:pt x="19" y="5"/>
                    <a:pt x="16" y="3"/>
                  </a:cubicBezTo>
                  <a:cubicBezTo>
                    <a:pt x="14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6165" y="1443"/>
              <a:ext cx="344" cy="216"/>
            </a:xfrm>
            <a:custGeom>
              <a:avLst/>
              <a:gdLst>
                <a:gd name="T0" fmla="*/ 52 w 106"/>
                <a:gd name="T1" fmla="*/ 7 h 67"/>
                <a:gd name="T2" fmla="*/ 8 w 106"/>
                <a:gd name="T3" fmla="*/ 15 h 67"/>
                <a:gd name="T4" fmla="*/ 38 w 106"/>
                <a:gd name="T5" fmla="*/ 51 h 67"/>
                <a:gd name="T6" fmla="*/ 89 w 106"/>
                <a:gd name="T7" fmla="*/ 59 h 67"/>
                <a:gd name="T8" fmla="*/ 76 w 106"/>
                <a:gd name="T9" fmla="*/ 19 h 67"/>
                <a:gd name="T10" fmla="*/ 67 w 106"/>
                <a:gd name="T11" fmla="*/ 28 h 67"/>
                <a:gd name="T12" fmla="*/ 78 w 106"/>
                <a:gd name="T13" fmla="*/ 50 h 67"/>
                <a:gd name="T14" fmla="*/ 44 w 106"/>
                <a:gd name="T15" fmla="*/ 41 h 67"/>
                <a:gd name="T16" fmla="*/ 19 w 106"/>
                <a:gd name="T17" fmla="*/ 22 h 67"/>
                <a:gd name="T18" fmla="*/ 49 w 106"/>
                <a:gd name="T19" fmla="*/ 19 h 67"/>
                <a:gd name="T20" fmla="*/ 52 w 106"/>
                <a:gd name="T21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67">
                  <a:moveTo>
                    <a:pt x="52" y="7"/>
                  </a:moveTo>
                  <a:cubicBezTo>
                    <a:pt x="40" y="4"/>
                    <a:pt x="15" y="0"/>
                    <a:pt x="8" y="15"/>
                  </a:cubicBezTo>
                  <a:cubicBezTo>
                    <a:pt x="0" y="33"/>
                    <a:pt x="26" y="46"/>
                    <a:pt x="38" y="51"/>
                  </a:cubicBezTo>
                  <a:cubicBezTo>
                    <a:pt x="52" y="58"/>
                    <a:pt x="74" y="67"/>
                    <a:pt x="89" y="59"/>
                  </a:cubicBezTo>
                  <a:cubicBezTo>
                    <a:pt x="106" y="49"/>
                    <a:pt x="84" y="26"/>
                    <a:pt x="76" y="19"/>
                  </a:cubicBezTo>
                  <a:cubicBezTo>
                    <a:pt x="70" y="14"/>
                    <a:pt x="61" y="23"/>
                    <a:pt x="67" y="28"/>
                  </a:cubicBezTo>
                  <a:cubicBezTo>
                    <a:pt x="71" y="30"/>
                    <a:pt x="91" y="48"/>
                    <a:pt x="78" y="50"/>
                  </a:cubicBezTo>
                  <a:cubicBezTo>
                    <a:pt x="67" y="51"/>
                    <a:pt x="54" y="45"/>
                    <a:pt x="44" y="41"/>
                  </a:cubicBezTo>
                  <a:cubicBezTo>
                    <a:pt x="37" y="38"/>
                    <a:pt x="20" y="31"/>
                    <a:pt x="19" y="22"/>
                  </a:cubicBezTo>
                  <a:cubicBezTo>
                    <a:pt x="18" y="13"/>
                    <a:pt x="45" y="18"/>
                    <a:pt x="49" y="19"/>
                  </a:cubicBezTo>
                  <a:cubicBezTo>
                    <a:pt x="57" y="20"/>
                    <a:pt x="60" y="9"/>
                    <a:pt x="52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6567" y="857"/>
              <a:ext cx="282" cy="282"/>
            </a:xfrm>
            <a:custGeom>
              <a:avLst/>
              <a:gdLst>
                <a:gd name="T0" fmla="*/ 38 w 87"/>
                <a:gd name="T1" fmla="*/ 7 h 87"/>
                <a:gd name="T2" fmla="*/ 13 w 87"/>
                <a:gd name="T3" fmla="*/ 35 h 87"/>
                <a:gd name="T4" fmla="*/ 2 w 87"/>
                <a:gd name="T5" fmla="*/ 56 h 87"/>
                <a:gd name="T6" fmla="*/ 27 w 87"/>
                <a:gd name="T7" fmla="*/ 79 h 87"/>
                <a:gd name="T8" fmla="*/ 80 w 87"/>
                <a:gd name="T9" fmla="*/ 86 h 87"/>
                <a:gd name="T10" fmla="*/ 80 w 87"/>
                <a:gd name="T11" fmla="*/ 74 h 87"/>
                <a:gd name="T12" fmla="*/ 38 w 87"/>
                <a:gd name="T13" fmla="*/ 70 h 87"/>
                <a:gd name="T14" fmla="*/ 16 w 87"/>
                <a:gd name="T15" fmla="*/ 48 h 87"/>
                <a:gd name="T16" fmla="*/ 48 w 87"/>
                <a:gd name="T17" fmla="*/ 13 h 87"/>
                <a:gd name="T18" fmla="*/ 38 w 87"/>
                <a:gd name="T19" fmla="*/ 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38" y="7"/>
                  </a:moveTo>
                  <a:cubicBezTo>
                    <a:pt x="33" y="19"/>
                    <a:pt x="22" y="26"/>
                    <a:pt x="13" y="35"/>
                  </a:cubicBezTo>
                  <a:cubicBezTo>
                    <a:pt x="7" y="40"/>
                    <a:pt x="0" y="47"/>
                    <a:pt x="2" y="56"/>
                  </a:cubicBezTo>
                  <a:cubicBezTo>
                    <a:pt x="5" y="67"/>
                    <a:pt x="17" y="75"/>
                    <a:pt x="27" y="79"/>
                  </a:cubicBezTo>
                  <a:cubicBezTo>
                    <a:pt x="44" y="86"/>
                    <a:pt x="62" y="84"/>
                    <a:pt x="80" y="86"/>
                  </a:cubicBezTo>
                  <a:cubicBezTo>
                    <a:pt x="87" y="87"/>
                    <a:pt x="87" y="75"/>
                    <a:pt x="80" y="74"/>
                  </a:cubicBezTo>
                  <a:cubicBezTo>
                    <a:pt x="66" y="72"/>
                    <a:pt x="52" y="73"/>
                    <a:pt x="38" y="70"/>
                  </a:cubicBezTo>
                  <a:cubicBezTo>
                    <a:pt x="31" y="68"/>
                    <a:pt x="8" y="59"/>
                    <a:pt x="16" y="48"/>
                  </a:cubicBezTo>
                  <a:cubicBezTo>
                    <a:pt x="26" y="35"/>
                    <a:pt x="42" y="29"/>
                    <a:pt x="48" y="13"/>
                  </a:cubicBezTo>
                  <a:cubicBezTo>
                    <a:pt x="51" y="6"/>
                    <a:pt x="41" y="0"/>
                    <a:pt x="38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466" y="1093"/>
              <a:ext cx="379" cy="379"/>
            </a:xfrm>
            <a:custGeom>
              <a:avLst/>
              <a:gdLst>
                <a:gd name="T0" fmla="*/ 109 w 117"/>
                <a:gd name="T1" fmla="*/ 40 h 117"/>
                <a:gd name="T2" fmla="*/ 42 w 117"/>
                <a:gd name="T3" fmla="*/ 7 h 117"/>
                <a:gd name="T4" fmla="*/ 12 w 117"/>
                <a:gd name="T5" fmla="*/ 16 h 117"/>
                <a:gd name="T6" fmla="*/ 16 w 117"/>
                <a:gd name="T7" fmla="*/ 33 h 117"/>
                <a:gd name="T8" fmla="*/ 23 w 117"/>
                <a:gd name="T9" fmla="*/ 43 h 117"/>
                <a:gd name="T10" fmla="*/ 30 w 117"/>
                <a:gd name="T11" fmla="*/ 63 h 117"/>
                <a:gd name="T12" fmla="*/ 15 w 117"/>
                <a:gd name="T13" fmla="*/ 110 h 117"/>
                <a:gd name="T14" fmla="*/ 23 w 117"/>
                <a:gd name="T15" fmla="*/ 102 h 117"/>
                <a:gd name="T16" fmla="*/ 48 w 117"/>
                <a:gd name="T17" fmla="*/ 58 h 117"/>
                <a:gd name="T18" fmla="*/ 28 w 117"/>
                <a:gd name="T19" fmla="*/ 30 h 117"/>
                <a:gd name="T20" fmla="*/ 34 w 117"/>
                <a:gd name="T21" fmla="*/ 17 h 117"/>
                <a:gd name="T22" fmla="*/ 61 w 117"/>
                <a:gd name="T23" fmla="*/ 31 h 117"/>
                <a:gd name="T24" fmla="*/ 106 w 117"/>
                <a:gd name="T25" fmla="*/ 52 h 117"/>
                <a:gd name="T26" fmla="*/ 109 w 117"/>
                <a:gd name="T27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117">
                  <a:moveTo>
                    <a:pt x="109" y="40"/>
                  </a:moveTo>
                  <a:cubicBezTo>
                    <a:pt x="84" y="34"/>
                    <a:pt x="66" y="16"/>
                    <a:pt x="42" y="7"/>
                  </a:cubicBezTo>
                  <a:cubicBezTo>
                    <a:pt x="33" y="4"/>
                    <a:pt x="13" y="0"/>
                    <a:pt x="12" y="16"/>
                  </a:cubicBezTo>
                  <a:cubicBezTo>
                    <a:pt x="11" y="22"/>
                    <a:pt x="13" y="28"/>
                    <a:pt x="16" y="33"/>
                  </a:cubicBezTo>
                  <a:cubicBezTo>
                    <a:pt x="18" y="37"/>
                    <a:pt x="20" y="40"/>
                    <a:pt x="23" y="43"/>
                  </a:cubicBezTo>
                  <a:cubicBezTo>
                    <a:pt x="29" y="51"/>
                    <a:pt x="39" y="53"/>
                    <a:pt x="30" y="63"/>
                  </a:cubicBezTo>
                  <a:cubicBezTo>
                    <a:pt x="16" y="78"/>
                    <a:pt x="0" y="91"/>
                    <a:pt x="15" y="110"/>
                  </a:cubicBezTo>
                  <a:cubicBezTo>
                    <a:pt x="20" y="117"/>
                    <a:pt x="28" y="108"/>
                    <a:pt x="23" y="102"/>
                  </a:cubicBezTo>
                  <a:cubicBezTo>
                    <a:pt x="11" y="86"/>
                    <a:pt x="47" y="72"/>
                    <a:pt x="48" y="58"/>
                  </a:cubicBezTo>
                  <a:cubicBezTo>
                    <a:pt x="48" y="45"/>
                    <a:pt x="35" y="39"/>
                    <a:pt x="28" y="30"/>
                  </a:cubicBezTo>
                  <a:cubicBezTo>
                    <a:pt x="22" y="22"/>
                    <a:pt x="21" y="14"/>
                    <a:pt x="34" y="17"/>
                  </a:cubicBezTo>
                  <a:cubicBezTo>
                    <a:pt x="44" y="19"/>
                    <a:pt x="53" y="26"/>
                    <a:pt x="61" y="31"/>
                  </a:cubicBezTo>
                  <a:cubicBezTo>
                    <a:pt x="75" y="40"/>
                    <a:pt x="89" y="48"/>
                    <a:pt x="106" y="52"/>
                  </a:cubicBezTo>
                  <a:cubicBezTo>
                    <a:pt x="113" y="53"/>
                    <a:pt x="117" y="42"/>
                    <a:pt x="109" y="40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6308" y="825"/>
              <a:ext cx="285" cy="178"/>
            </a:xfrm>
            <a:custGeom>
              <a:avLst/>
              <a:gdLst>
                <a:gd name="T0" fmla="*/ 75 w 88"/>
                <a:gd name="T1" fmla="*/ 7 h 55"/>
                <a:gd name="T2" fmla="*/ 63 w 88"/>
                <a:gd name="T3" fmla="*/ 25 h 55"/>
                <a:gd name="T4" fmla="*/ 47 w 88"/>
                <a:gd name="T5" fmla="*/ 19 h 55"/>
                <a:gd name="T6" fmla="*/ 36 w 88"/>
                <a:gd name="T7" fmla="*/ 28 h 55"/>
                <a:gd name="T8" fmla="*/ 33 w 88"/>
                <a:gd name="T9" fmla="*/ 38 h 55"/>
                <a:gd name="T10" fmla="*/ 14 w 88"/>
                <a:gd name="T11" fmla="*/ 28 h 55"/>
                <a:gd name="T12" fmla="*/ 4 w 88"/>
                <a:gd name="T13" fmla="*/ 35 h 55"/>
                <a:gd name="T14" fmla="*/ 29 w 88"/>
                <a:gd name="T15" fmla="*/ 53 h 55"/>
                <a:gd name="T16" fmla="*/ 41 w 88"/>
                <a:gd name="T17" fmla="*/ 47 h 55"/>
                <a:gd name="T18" fmla="*/ 52 w 88"/>
                <a:gd name="T19" fmla="*/ 32 h 55"/>
                <a:gd name="T20" fmla="*/ 76 w 88"/>
                <a:gd name="T21" fmla="*/ 38 h 55"/>
                <a:gd name="T22" fmla="*/ 87 w 88"/>
                <a:gd name="T23" fmla="*/ 7 h 55"/>
                <a:gd name="T24" fmla="*/ 75 w 88"/>
                <a:gd name="T25" fmla="*/ 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55">
                  <a:moveTo>
                    <a:pt x="75" y="7"/>
                  </a:moveTo>
                  <a:cubicBezTo>
                    <a:pt x="75" y="14"/>
                    <a:pt x="73" y="35"/>
                    <a:pt x="63" y="25"/>
                  </a:cubicBezTo>
                  <a:cubicBezTo>
                    <a:pt x="58" y="21"/>
                    <a:pt x="54" y="18"/>
                    <a:pt x="47" y="19"/>
                  </a:cubicBezTo>
                  <a:cubicBezTo>
                    <a:pt x="42" y="19"/>
                    <a:pt x="38" y="23"/>
                    <a:pt x="36" y="28"/>
                  </a:cubicBezTo>
                  <a:cubicBezTo>
                    <a:pt x="34" y="31"/>
                    <a:pt x="34" y="34"/>
                    <a:pt x="33" y="38"/>
                  </a:cubicBezTo>
                  <a:cubicBezTo>
                    <a:pt x="29" y="50"/>
                    <a:pt x="15" y="31"/>
                    <a:pt x="14" y="28"/>
                  </a:cubicBezTo>
                  <a:cubicBezTo>
                    <a:pt x="10" y="22"/>
                    <a:pt x="0" y="28"/>
                    <a:pt x="4" y="35"/>
                  </a:cubicBezTo>
                  <a:cubicBezTo>
                    <a:pt x="8" y="44"/>
                    <a:pt x="18" y="55"/>
                    <a:pt x="29" y="53"/>
                  </a:cubicBezTo>
                  <a:cubicBezTo>
                    <a:pt x="34" y="52"/>
                    <a:pt x="39" y="51"/>
                    <a:pt x="41" y="47"/>
                  </a:cubicBezTo>
                  <a:cubicBezTo>
                    <a:pt x="43" y="44"/>
                    <a:pt x="47" y="27"/>
                    <a:pt x="52" y="32"/>
                  </a:cubicBezTo>
                  <a:cubicBezTo>
                    <a:pt x="60" y="38"/>
                    <a:pt x="66" y="43"/>
                    <a:pt x="76" y="38"/>
                  </a:cubicBezTo>
                  <a:cubicBezTo>
                    <a:pt x="85" y="33"/>
                    <a:pt x="88" y="17"/>
                    <a:pt x="87" y="7"/>
                  </a:cubicBezTo>
                  <a:cubicBezTo>
                    <a:pt x="86" y="0"/>
                    <a:pt x="74" y="0"/>
                    <a:pt x="75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6256" y="977"/>
              <a:ext cx="210" cy="430"/>
            </a:xfrm>
            <a:custGeom>
              <a:avLst/>
              <a:gdLst>
                <a:gd name="T0" fmla="*/ 2 w 65"/>
                <a:gd name="T1" fmla="*/ 11 h 133"/>
                <a:gd name="T2" fmla="*/ 17 w 65"/>
                <a:gd name="T3" fmla="*/ 29 h 133"/>
                <a:gd name="T4" fmla="*/ 43 w 65"/>
                <a:gd name="T5" fmla="*/ 54 h 133"/>
                <a:gd name="T6" fmla="*/ 26 w 65"/>
                <a:gd name="T7" fmla="*/ 79 h 133"/>
                <a:gd name="T8" fmla="*/ 30 w 65"/>
                <a:gd name="T9" fmla="*/ 88 h 133"/>
                <a:gd name="T10" fmla="*/ 23 w 65"/>
                <a:gd name="T11" fmla="*/ 119 h 133"/>
                <a:gd name="T12" fmla="*/ 32 w 65"/>
                <a:gd name="T13" fmla="*/ 128 h 133"/>
                <a:gd name="T14" fmla="*/ 49 w 65"/>
                <a:gd name="T15" fmla="*/ 92 h 133"/>
                <a:gd name="T16" fmla="*/ 40 w 65"/>
                <a:gd name="T17" fmla="*/ 81 h 133"/>
                <a:gd name="T18" fmla="*/ 57 w 65"/>
                <a:gd name="T19" fmla="*/ 56 h 133"/>
                <a:gd name="T20" fmla="*/ 54 w 65"/>
                <a:gd name="T21" fmla="*/ 29 h 133"/>
                <a:gd name="T22" fmla="*/ 13 w 65"/>
                <a:gd name="T23" fmla="*/ 8 h 133"/>
                <a:gd name="T24" fmla="*/ 2 w 65"/>
                <a:gd name="T25" fmla="*/ 1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133">
                  <a:moveTo>
                    <a:pt x="2" y="11"/>
                  </a:moveTo>
                  <a:cubicBezTo>
                    <a:pt x="4" y="19"/>
                    <a:pt x="8" y="26"/>
                    <a:pt x="17" y="29"/>
                  </a:cubicBezTo>
                  <a:cubicBezTo>
                    <a:pt x="26" y="33"/>
                    <a:pt x="61" y="35"/>
                    <a:pt x="43" y="54"/>
                  </a:cubicBezTo>
                  <a:cubicBezTo>
                    <a:pt x="36" y="61"/>
                    <a:pt x="26" y="69"/>
                    <a:pt x="26" y="79"/>
                  </a:cubicBezTo>
                  <a:cubicBezTo>
                    <a:pt x="26" y="82"/>
                    <a:pt x="27" y="86"/>
                    <a:pt x="30" y="88"/>
                  </a:cubicBezTo>
                  <a:cubicBezTo>
                    <a:pt x="40" y="99"/>
                    <a:pt x="34" y="111"/>
                    <a:pt x="23" y="119"/>
                  </a:cubicBezTo>
                  <a:cubicBezTo>
                    <a:pt x="17" y="124"/>
                    <a:pt x="26" y="133"/>
                    <a:pt x="32" y="128"/>
                  </a:cubicBezTo>
                  <a:cubicBezTo>
                    <a:pt x="43" y="119"/>
                    <a:pt x="55" y="108"/>
                    <a:pt x="49" y="92"/>
                  </a:cubicBezTo>
                  <a:cubicBezTo>
                    <a:pt x="47" y="88"/>
                    <a:pt x="43" y="85"/>
                    <a:pt x="40" y="81"/>
                  </a:cubicBezTo>
                  <a:cubicBezTo>
                    <a:pt x="34" y="75"/>
                    <a:pt x="54" y="60"/>
                    <a:pt x="57" y="56"/>
                  </a:cubicBezTo>
                  <a:cubicBezTo>
                    <a:pt x="65" y="46"/>
                    <a:pt x="62" y="37"/>
                    <a:pt x="54" y="29"/>
                  </a:cubicBezTo>
                  <a:cubicBezTo>
                    <a:pt x="42" y="18"/>
                    <a:pt x="17" y="26"/>
                    <a:pt x="13" y="8"/>
                  </a:cubicBezTo>
                  <a:cubicBezTo>
                    <a:pt x="12" y="0"/>
                    <a:pt x="0" y="3"/>
                    <a:pt x="2" y="11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15"/>
          <p:cNvGrpSpPr>
            <a:grpSpLocks noChangeAspect="1"/>
          </p:cNvGrpSpPr>
          <p:nvPr/>
        </p:nvGrpSpPr>
        <p:grpSpPr bwMode="auto">
          <a:xfrm>
            <a:off x="9688513" y="4402138"/>
            <a:ext cx="1065212" cy="1203325"/>
            <a:chOff x="6103" y="2773"/>
            <a:chExt cx="671" cy="758"/>
          </a:xfrm>
        </p:grpSpPr>
        <p:sp>
          <p:nvSpPr>
            <p:cNvPr id="27" name="AutoShape 14"/>
            <p:cNvSpPr>
              <a:spLocks noChangeAspect="1" noChangeArrowheads="1" noTextEdit="1"/>
            </p:cNvSpPr>
            <p:nvPr/>
          </p:nvSpPr>
          <p:spPr bwMode="auto">
            <a:xfrm>
              <a:off x="6103" y="2773"/>
              <a:ext cx="671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文本框 13"/>
          <p:cNvSpPr txBox="1"/>
          <p:nvPr/>
        </p:nvSpPr>
        <p:spPr>
          <a:xfrm>
            <a:off x="3442724" y="507954"/>
            <a:ext cx="5306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TRƯỜNG THCS YÊN VIÊN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0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52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52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00"/>
                            </p:stCondLst>
                            <p:childTnLst>
                              <p:par>
                                <p:cTn id="9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0800" y="4470162"/>
            <a:ext cx="7127581" cy="16004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đỉnh</a:t>
            </a:r>
            <a:r>
              <a:rPr lang="en-US" sz="3200" b="1" dirty="0"/>
              <a:t> </a:t>
            </a:r>
            <a:r>
              <a:rPr lang="en-US" sz="3200" b="1" dirty="0" err="1"/>
              <a:t>tròn</a:t>
            </a:r>
            <a:r>
              <a:rPr lang="en-US" sz="3200" b="1" dirty="0"/>
              <a:t>, </a:t>
            </a:r>
            <a:r>
              <a:rPr lang="en-US" sz="3200" b="1" dirty="0" err="1"/>
              <a:t>sườn</a:t>
            </a:r>
            <a:r>
              <a:rPr lang="en-US" sz="3200" b="1" dirty="0"/>
              <a:t> </a:t>
            </a:r>
            <a:r>
              <a:rPr lang="en-US" sz="3200" b="1" dirty="0" err="1"/>
              <a:t>thoải</a:t>
            </a:r>
            <a:r>
              <a:rPr lang="en-US" sz="3200" b="1" dirty="0"/>
              <a:t>, </a:t>
            </a:r>
            <a:r>
              <a:rPr lang="en-US" sz="3200" b="1" dirty="0" err="1"/>
              <a:t>độ</a:t>
            </a:r>
            <a:r>
              <a:rPr lang="en-US" sz="3200" b="1" dirty="0"/>
              <a:t> </a:t>
            </a:r>
            <a:r>
              <a:rPr lang="en-US" sz="3200" b="1" dirty="0" err="1"/>
              <a:t>cao</a:t>
            </a:r>
            <a:r>
              <a:rPr lang="en-US" sz="3200" b="1" dirty="0"/>
              <a:t> </a:t>
            </a:r>
            <a:r>
              <a:rPr lang="en-US" sz="3200" b="1" dirty="0" err="1"/>
              <a:t>tính</a:t>
            </a:r>
            <a:r>
              <a:rPr lang="en-US" sz="3200" b="1" dirty="0"/>
              <a:t> </a:t>
            </a:r>
            <a:r>
              <a:rPr lang="en-US" sz="3200" b="1" dirty="0" err="1"/>
              <a:t>từ</a:t>
            </a:r>
            <a:r>
              <a:rPr lang="en-US" sz="3200" b="1" dirty="0"/>
              <a:t> </a:t>
            </a:r>
            <a:r>
              <a:rPr lang="en-US" sz="3200" b="1" dirty="0" err="1"/>
              <a:t>chân</a:t>
            </a:r>
            <a:r>
              <a:rPr lang="en-US" sz="3200" b="1" dirty="0"/>
              <a:t> </a:t>
            </a:r>
            <a:r>
              <a:rPr lang="en-US" sz="3200" b="1" dirty="0" err="1"/>
              <a:t>đến</a:t>
            </a:r>
            <a:r>
              <a:rPr lang="en-US" sz="3200" b="1" dirty="0"/>
              <a:t> </a:t>
            </a:r>
            <a:r>
              <a:rPr lang="en-US" sz="3200" b="1" dirty="0" err="1"/>
              <a:t>đỉnh</a:t>
            </a:r>
            <a:r>
              <a:rPr lang="en-US" sz="3200" b="1" dirty="0"/>
              <a:t> </a:t>
            </a:r>
            <a:r>
              <a:rPr lang="en-US" sz="3200" b="1" dirty="0" err="1"/>
              <a:t>không</a:t>
            </a:r>
            <a:r>
              <a:rPr lang="en-US" sz="3200" b="1" dirty="0"/>
              <a:t> </a:t>
            </a:r>
            <a:r>
              <a:rPr lang="en-US" sz="3200" b="1" dirty="0" err="1"/>
              <a:t>quá</a:t>
            </a:r>
            <a:r>
              <a:rPr lang="en-US" sz="3200" b="1" dirty="0"/>
              <a:t> 200m </a:t>
            </a:r>
            <a:r>
              <a:rPr lang="en-US" sz="3200" b="1" dirty="0" err="1"/>
              <a:t>được</a:t>
            </a:r>
            <a:r>
              <a:rPr lang="en-US" sz="3200" b="1" dirty="0"/>
              <a:t> </a:t>
            </a:r>
            <a:r>
              <a:rPr lang="en-US" sz="3200" b="1" dirty="0" err="1"/>
              <a:t>gọi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Đồi</a:t>
            </a:r>
            <a:endParaRPr lang="en-US" sz="37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90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Sườn</a:t>
            </a:r>
            <a:r>
              <a:rPr lang="en-US" sz="3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sz="3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1"/>
            <a:ext cx="5994400" cy="16004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62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160007" y="1011646"/>
            <a:ext cx="6679193" cy="9886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THẢO LUẬN NHÓM 4 (3’)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1,3: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thiện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HT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1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2,4: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thiện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HT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2</a:t>
            </a:r>
          </a:p>
        </p:txBody>
      </p:sp>
      <p:grpSp>
        <p:nvGrpSpPr>
          <p:cNvPr id="3" name="组合 177"/>
          <p:cNvGrpSpPr/>
          <p:nvPr/>
        </p:nvGrpSpPr>
        <p:grpSpPr>
          <a:xfrm>
            <a:off x="994819" y="289114"/>
            <a:ext cx="7680331" cy="625183"/>
            <a:chOff x="994820" y="324942"/>
            <a:chExt cx="5886671" cy="625183"/>
          </a:xfrm>
        </p:grpSpPr>
        <p:grpSp>
          <p:nvGrpSpPr>
            <p:cNvPr id="4" name="组合 178"/>
            <p:cNvGrpSpPr/>
            <p:nvPr/>
          </p:nvGrpSpPr>
          <p:grpSpPr>
            <a:xfrm>
              <a:off x="994820" y="454760"/>
              <a:ext cx="5886671" cy="495365"/>
              <a:chOff x="3532280" y="5209640"/>
              <a:chExt cx="5886671" cy="495365"/>
            </a:xfrm>
          </p:grpSpPr>
          <p:sp>
            <p:nvSpPr>
              <p:cNvPr id="6" name="Freeform 34"/>
              <p:cNvSpPr>
                <a:spLocks noEditPoints="1"/>
              </p:cNvSpPr>
              <p:nvPr/>
            </p:nvSpPr>
            <p:spPr bwMode="auto">
              <a:xfrm>
                <a:off x="8625557" y="520964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任意多边形 181"/>
              <p:cNvSpPr/>
              <p:nvPr/>
            </p:nvSpPr>
            <p:spPr>
              <a:xfrm>
                <a:off x="3532280" y="530388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179"/>
            <p:cNvSpPr txBox="1"/>
            <p:nvPr/>
          </p:nvSpPr>
          <p:spPr>
            <a:xfrm>
              <a:off x="1595870" y="324942"/>
              <a:ext cx="3515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32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dạng</a:t>
              </a:r>
              <a:r>
                <a:rPr lang="en-US" altLang="zh-CN" sz="32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32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32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chính</a:t>
              </a:r>
              <a:endParaRPr lang="zh-CN" altLang="en-US" sz="3200" dirty="0">
                <a:solidFill>
                  <a:srgbClr val="FF9CAF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椭圆 31"/>
          <p:cNvSpPr/>
          <p:nvPr/>
        </p:nvSpPr>
        <p:spPr>
          <a:xfrm>
            <a:off x="511862" y="2076452"/>
            <a:ext cx="4955488" cy="4400548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246270"/>
              </p:ext>
            </p:extLst>
          </p:nvPr>
        </p:nvGraphicFramePr>
        <p:xfrm>
          <a:off x="723900" y="3789368"/>
          <a:ext cx="4419601" cy="2080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2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2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36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824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địa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Núi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Đồi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41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cao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82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thái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1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dụ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23900" y="2353638"/>
            <a:ext cx="4419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 HỌC TẬP SỐ 1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Nêu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giữa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đồi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dãy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giới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椭圆 31"/>
          <p:cNvSpPr/>
          <p:nvPr/>
        </p:nvSpPr>
        <p:spPr>
          <a:xfrm>
            <a:off x="5932905" y="2127724"/>
            <a:ext cx="5654044" cy="434927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3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64872"/>
              </p:ext>
            </p:extLst>
          </p:nvPr>
        </p:nvGraphicFramePr>
        <p:xfrm>
          <a:off x="6343650" y="3886627"/>
          <a:ext cx="4991100" cy="211968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63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34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4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060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Dạng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địa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hình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Cao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nguyên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bằng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20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cao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40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Hình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thái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20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Ví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dụ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343650" y="2255411"/>
            <a:ext cx="49911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E88B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 HỌC TẬP SỐ 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Nêu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giữa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cao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nguyên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đồng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cao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nguyên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đồng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giới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03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/>
      <p:bldP spid="14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组合 177"/>
          <p:cNvGrpSpPr/>
          <p:nvPr/>
        </p:nvGrpSpPr>
        <p:grpSpPr>
          <a:xfrm>
            <a:off x="328069" y="321410"/>
            <a:ext cx="7680331" cy="588307"/>
            <a:chOff x="483785" y="207110"/>
            <a:chExt cx="5886671" cy="588307"/>
          </a:xfrm>
        </p:grpSpPr>
        <p:grpSp>
          <p:nvGrpSpPr>
            <p:cNvPr id="179" name="组合 178"/>
            <p:cNvGrpSpPr/>
            <p:nvPr/>
          </p:nvGrpSpPr>
          <p:grpSpPr>
            <a:xfrm>
              <a:off x="483785" y="207110"/>
              <a:ext cx="5886671" cy="495365"/>
              <a:chOff x="3021245" y="4961990"/>
              <a:chExt cx="5886671" cy="495365"/>
            </a:xfrm>
          </p:grpSpPr>
          <p:sp>
            <p:nvSpPr>
              <p:cNvPr id="181" name="Freeform 34"/>
              <p:cNvSpPr>
                <a:spLocks noEditPoints="1"/>
              </p:cNvSpPr>
              <p:nvPr/>
            </p:nvSpPr>
            <p:spPr bwMode="auto">
              <a:xfrm>
                <a:off x="8114522" y="49619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FF9CA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2" name="任意多边形 181"/>
              <p:cNvSpPr/>
              <p:nvPr/>
            </p:nvSpPr>
            <p:spPr>
              <a:xfrm>
                <a:off x="3021245" y="50562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9CA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1084835" y="210642"/>
              <a:ext cx="3515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dạng</a:t>
              </a:r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chính</a:t>
              </a:r>
              <a:endParaRPr lang="zh-CN" altLang="en-US" sz="3200" dirty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28003"/>
              </p:ext>
            </p:extLst>
          </p:nvPr>
        </p:nvGraphicFramePr>
        <p:xfrm>
          <a:off x="654364" y="1592421"/>
          <a:ext cx="3810635" cy="48768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06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Dạng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địa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Núi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Đồi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Độ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cao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&gt; 500m so với mực nước biển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&lt;200m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thái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Đỉnh nhọn, sườn dốc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Đỉnh tròn, sườn thoải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Ví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dụ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Himalaya, Andet…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Thọ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Thái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23900" y="1066800"/>
            <a:ext cx="3676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 HỌC TẬP SỐ 1</a:t>
            </a:r>
            <a:endParaRPr lang="en-US" sz="2000" b="1" dirty="0">
              <a:solidFill>
                <a:srgbClr val="FFFF66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030038"/>
              </p:ext>
            </p:extLst>
          </p:nvPr>
        </p:nvGraphicFramePr>
        <p:xfrm>
          <a:off x="5467351" y="1676400"/>
          <a:ext cx="6229350" cy="46672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07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71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778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Dạng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địa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Cao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nguyên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bằng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cao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&gt; 500m so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mực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nước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biển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&lt; 200m so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mực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nước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biển</a:t>
                      </a:r>
                      <a:endParaRPr lang="en-US" sz="20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46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thái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Khá bằng phẳng, có sườn dốc dựng đứng thành vách.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Tương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đối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bằng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phẳng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rộng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hàng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triệu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km2.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68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Ví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dụ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Mông Cổ, Tây Tạng…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Amadon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Ấn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Hằng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Sông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Cửu</a:t>
                      </a:r>
                      <a:r>
                        <a:rPr lang="en-US" sz="2000" dirty="0"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Long…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39" name="TextBox 138"/>
          <p:cNvSpPr txBox="1"/>
          <p:nvPr/>
        </p:nvSpPr>
        <p:spPr>
          <a:xfrm>
            <a:off x="7124700" y="1066800"/>
            <a:ext cx="3676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PHIẾU HỌC TẬP SỐ 2</a:t>
            </a:r>
            <a:endParaRPr lang="en-US" sz="2000" b="1" dirty="0">
              <a:solidFill>
                <a:srgbClr val="FF9CAF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890397"/>
              </p:ext>
            </p:extLst>
          </p:nvPr>
        </p:nvGraphicFramePr>
        <p:xfrm>
          <a:off x="328069" y="1347538"/>
          <a:ext cx="11396489" cy="463906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2790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9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9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790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802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93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Núi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Đồi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Cao nguyên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Đồng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bằng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18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Độ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cao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Trên 500 m so với mực nước biển</a:t>
                      </a:r>
                      <a:endParaRPr lang="en-US" sz="240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Từ</a:t>
                      </a:r>
                      <a:r>
                        <a:rPr lang="en-US" sz="2400" dirty="0">
                          <a:effectLst/>
                        </a:rPr>
                        <a:t> 200 m </a:t>
                      </a:r>
                      <a:r>
                        <a:rPr lang="en-US" sz="2400" dirty="0" err="1">
                          <a:effectLst/>
                        </a:rPr>
                        <a:t>trở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xuống</a:t>
                      </a:r>
                      <a:r>
                        <a:rPr lang="en-US" sz="2400" dirty="0">
                          <a:effectLst/>
                        </a:rPr>
                        <a:t> so </a:t>
                      </a:r>
                      <a:r>
                        <a:rPr lang="en-US" sz="2400" dirty="0" err="1">
                          <a:effectLst/>
                        </a:rPr>
                        <a:t>với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địa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hình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xung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quanh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Thường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cao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trên</a:t>
                      </a:r>
                      <a:r>
                        <a:rPr lang="en-US" sz="2400" dirty="0">
                          <a:effectLst/>
                        </a:rPr>
                        <a:t> 500 m so </a:t>
                      </a:r>
                      <a:r>
                        <a:rPr lang="en-US" sz="2400" dirty="0" err="1">
                          <a:effectLst/>
                        </a:rPr>
                        <a:t>với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mực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nước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biển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Dưới</a:t>
                      </a:r>
                      <a:r>
                        <a:rPr lang="en-US" sz="2400" dirty="0">
                          <a:effectLst/>
                        </a:rPr>
                        <a:t> 200 m so </a:t>
                      </a:r>
                      <a:r>
                        <a:rPr lang="en-US" sz="2400" dirty="0" err="1">
                          <a:effectLst/>
                        </a:rPr>
                        <a:t>với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mực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nước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biển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07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Đặc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điểm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Nhô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cao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rõ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rệt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đỉnh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nhọn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sườn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dốc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Đỉnh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tròn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sườn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thoải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Bề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mặt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tương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đối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bằng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phẳng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sườn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dốc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Địa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hình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thấp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bề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mặt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tương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đối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bằng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phẳng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hoặc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hơi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gợn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sóng</a:t>
                      </a:r>
                      <a:r>
                        <a:rPr lang="en-US" sz="2400" dirty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Freeform 34"/>
          <p:cNvSpPr>
            <a:spLocks noEditPoints="1"/>
          </p:cNvSpPr>
          <p:nvPr/>
        </p:nvSpPr>
        <p:spPr bwMode="auto">
          <a:xfrm>
            <a:off x="6973260" y="321410"/>
            <a:ext cx="1035140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9CA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任意多边形 181"/>
          <p:cNvSpPr/>
          <p:nvPr/>
        </p:nvSpPr>
        <p:spPr>
          <a:xfrm>
            <a:off x="328069" y="415659"/>
            <a:ext cx="6554906" cy="40111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9CA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179"/>
          <p:cNvSpPr txBox="1"/>
          <p:nvPr/>
        </p:nvSpPr>
        <p:spPr>
          <a:xfrm>
            <a:off x="1112258" y="324942"/>
            <a:ext cx="45865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1. </a:t>
            </a:r>
            <a:r>
              <a:rPr lang="en-US" altLang="zh-CN" sz="3200" dirty="0" err="1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dạng</a:t>
            </a:r>
            <a:r>
              <a:rPr lang="en-US" altLang="zh-CN" sz="32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địa</a:t>
            </a:r>
            <a:r>
              <a:rPr lang="en-US" altLang="zh-CN" sz="32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hình</a:t>
            </a:r>
            <a:r>
              <a:rPr lang="en-US" altLang="zh-CN" sz="32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chính</a:t>
            </a:r>
            <a:endParaRPr lang="zh-CN" altLang="en-US" sz="3200" dirty="0">
              <a:solidFill>
                <a:srgbClr val="88E5A9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9077" y="0"/>
            <a:ext cx="11619997" cy="65692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48" y="360946"/>
            <a:ext cx="7483642" cy="620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72644" y="1021278"/>
            <a:ext cx="1484416" cy="3360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272644" y="2303813"/>
            <a:ext cx="1484416" cy="34200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272644" y="1306286"/>
            <a:ext cx="1484416" cy="1978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272644" y="3284620"/>
            <a:ext cx="1484416" cy="13111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272644" y="2295453"/>
            <a:ext cx="1484416" cy="36778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78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77"/>
          <p:cNvGrpSpPr/>
          <p:nvPr/>
        </p:nvGrpSpPr>
        <p:grpSpPr>
          <a:xfrm>
            <a:off x="994819" y="610692"/>
            <a:ext cx="7680331" cy="625183"/>
            <a:chOff x="994820" y="496392"/>
            <a:chExt cx="5886671" cy="625183"/>
          </a:xfrm>
        </p:grpSpPr>
        <p:grpSp>
          <p:nvGrpSpPr>
            <p:cNvPr id="4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179"/>
            <p:cNvSpPr txBox="1"/>
            <p:nvPr/>
          </p:nvSpPr>
          <p:spPr>
            <a:xfrm>
              <a:off x="1595870" y="496392"/>
              <a:ext cx="19513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Khoáng</a:t>
              </a:r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sản</a:t>
              </a:r>
              <a:endParaRPr lang="zh-CN" altLang="en-US" sz="3200" dirty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29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94820" y="610692"/>
            <a:ext cx="10644728" cy="625183"/>
            <a:chOff x="994820" y="496392"/>
            <a:chExt cx="10644728" cy="625183"/>
          </a:xfrm>
        </p:grpSpPr>
        <p:grpSp>
          <p:nvGrpSpPr>
            <p:cNvPr id="3" name="组合 2"/>
            <p:cNvGrpSpPr/>
            <p:nvPr/>
          </p:nvGrpSpPr>
          <p:grpSpPr>
            <a:xfrm>
              <a:off x="994820" y="550010"/>
              <a:ext cx="10644728" cy="571565"/>
              <a:chOff x="3532280" y="5304890"/>
              <a:chExt cx="10644728" cy="571565"/>
            </a:xfrm>
          </p:grpSpPr>
          <p:sp>
            <p:nvSpPr>
              <p:cNvPr id="5" name="Freeform 34"/>
              <p:cNvSpPr>
                <a:spLocks noEditPoints="1"/>
              </p:cNvSpPr>
              <p:nvPr/>
            </p:nvSpPr>
            <p:spPr bwMode="auto">
              <a:xfrm flipH="1">
                <a:off x="12843509" y="5304890"/>
                <a:ext cx="1333499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任意多边形 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1595870" y="496392"/>
              <a:ext cx="75520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Dựa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vào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sgk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hiểu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biết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lần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lượt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lời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hỏi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sau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: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203446" y="1319190"/>
            <a:ext cx="2156280" cy="2866708"/>
            <a:chOff x="1203446" y="2413000"/>
            <a:chExt cx="2156280" cy="2866708"/>
          </a:xfrm>
        </p:grpSpPr>
        <p:sp>
          <p:nvSpPr>
            <p:cNvPr id="7" name="椭圆 31"/>
            <p:cNvSpPr/>
            <p:nvPr/>
          </p:nvSpPr>
          <p:spPr>
            <a:xfrm flipV="1">
              <a:off x="1203446" y="2413000"/>
              <a:ext cx="2156280" cy="2866708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365415" y="2844297"/>
              <a:ext cx="1832342" cy="1446932"/>
              <a:chOff x="1279158" y="2671843"/>
              <a:chExt cx="1832342" cy="1446932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79158" y="3140046"/>
                <a:ext cx="1832342" cy="97872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altLang="zh-CN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Khoáng</a:t>
                </a:r>
                <a:r>
                  <a:rPr lang="fr-FR" altLang="zh-CN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altLang="zh-CN" sz="2400" dirty="0" err="1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sản</a:t>
                </a:r>
                <a:r>
                  <a:rPr lang="fr-FR" altLang="zh-CN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 là </a:t>
                </a:r>
                <a:r>
                  <a:rPr lang="fr-FR" altLang="zh-CN" sz="2400" dirty="0" err="1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fr-FR" altLang="zh-CN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?</a:t>
                </a:r>
                <a:endParaRPr lang="zh-CN" altLang="en-US" sz="2400" dirty="0">
                  <a:solidFill>
                    <a:srgbClr val="FFFF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1279158" y="2671843"/>
                <a:ext cx="1832342" cy="53553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ea typeface="Verdana" pitchFamily="34" charset="0"/>
                    <a:cs typeface="Times New Roman" panose="02020603050405020304" pitchFamily="18" charset="0"/>
                  </a:rPr>
                  <a:t>1.</a:t>
                </a:r>
                <a:endParaRPr lang="zh-CN" alt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4821285" y="1216307"/>
            <a:ext cx="2156280" cy="2866708"/>
            <a:chOff x="4821285" y="2378357"/>
            <a:chExt cx="2156280" cy="2866708"/>
          </a:xfrm>
        </p:grpSpPr>
        <p:sp>
          <p:nvSpPr>
            <p:cNvPr id="8" name="椭圆 31"/>
            <p:cNvSpPr/>
            <p:nvPr/>
          </p:nvSpPr>
          <p:spPr>
            <a:xfrm flipV="1">
              <a:off x="4821285" y="2378357"/>
              <a:ext cx="2156280" cy="2866708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accent2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983254" y="2471164"/>
              <a:ext cx="1832342" cy="2199244"/>
              <a:chOff x="2352143" y="2298710"/>
              <a:chExt cx="1832342" cy="2199244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2352143" y="2780561"/>
                <a:ext cx="1832342" cy="171739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vi-VN" altLang="zh-CN" sz="2200" dirty="0">
                    <a:solidFill>
                      <a:srgbClr val="FF9CAF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Khoáng sản được phân loại như thế nào?</a:t>
                </a:r>
                <a:endParaRPr lang="zh-CN" altLang="en-US" sz="2200" dirty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2352143" y="2298710"/>
                <a:ext cx="1832342" cy="53553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 dirty="0" smtClean="0">
                    <a:solidFill>
                      <a:srgbClr val="FF9CAF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8087514" y="1235875"/>
            <a:ext cx="2156280" cy="3295182"/>
            <a:chOff x="8087514" y="2397925"/>
            <a:chExt cx="2156280" cy="3841092"/>
          </a:xfrm>
        </p:grpSpPr>
        <p:sp>
          <p:nvSpPr>
            <p:cNvPr id="9" name="椭圆 31"/>
            <p:cNvSpPr/>
            <p:nvPr/>
          </p:nvSpPr>
          <p:spPr>
            <a:xfrm flipV="1">
              <a:off x="8087514" y="2397925"/>
              <a:ext cx="2156280" cy="3841092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8249483" y="2624606"/>
              <a:ext cx="1832342" cy="2799925"/>
              <a:chOff x="3098112" y="2452152"/>
              <a:chExt cx="1832342" cy="27999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3098112" y="2991854"/>
                <a:ext cx="1832342" cy="226022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Hãy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thực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hiện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các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nhiệm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vụ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học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tập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trong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phần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?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err="1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trang</a:t>
                </a:r>
                <a:r>
                  <a:rPr lang="en-US" altLang="zh-CN" sz="2000" dirty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 146. </a:t>
                </a:r>
                <a:endParaRPr lang="zh-CN" altLang="en-US" sz="2000" dirty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3098112" y="2452152"/>
                <a:ext cx="1832342" cy="62425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 dirty="0" smtClean="0">
                    <a:solidFill>
                      <a:srgbClr val="81D4DE"/>
                    </a:solidFill>
                    <a:latin typeface="Times New Roman" panose="02020603050405020304" pitchFamily="18" charset="0"/>
                    <a:ea typeface="汉仪喵魂体W" panose="00020600040101010101" pitchFamily="18" charset="-122"/>
                    <a:cs typeface="Times New Roman" panose="02020603050405020304" pitchFamily="18" charset="0"/>
                  </a:rPr>
                  <a:t>3</a:t>
                </a:r>
                <a:endParaRPr lang="zh-CN" altLang="en-US" sz="2400" b="1" dirty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232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Other_1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2696032" y="1922938"/>
            <a:ext cx="910767" cy="744297"/>
          </a:xfrm>
          <a:custGeom>
            <a:avLst/>
            <a:gdLst>
              <a:gd name="T0" fmla="*/ 174 w 208"/>
              <a:gd name="T1" fmla="*/ 31 h 169"/>
              <a:gd name="T2" fmla="*/ 27 w 208"/>
              <a:gd name="T3" fmla="*/ 14 h 169"/>
              <a:gd name="T4" fmla="*/ 167 w 208"/>
              <a:gd name="T5" fmla="*/ 18 h 169"/>
              <a:gd name="T6" fmla="*/ 181 w 208"/>
              <a:gd name="T7" fmla="*/ 22 h 169"/>
              <a:gd name="T8" fmla="*/ 32 w 208"/>
              <a:gd name="T9" fmla="*/ 9 h 169"/>
              <a:gd name="T10" fmla="*/ 19 w 208"/>
              <a:gd name="T11" fmla="*/ 27 h 169"/>
              <a:gd name="T12" fmla="*/ 169 w 208"/>
              <a:gd name="T13" fmla="*/ 22 h 169"/>
              <a:gd name="T14" fmla="*/ 78 w 208"/>
              <a:gd name="T15" fmla="*/ 102 h 169"/>
              <a:gd name="T16" fmla="*/ 173 w 208"/>
              <a:gd name="T17" fmla="*/ 90 h 169"/>
              <a:gd name="T18" fmla="*/ 107 w 208"/>
              <a:gd name="T19" fmla="*/ 120 h 169"/>
              <a:gd name="T20" fmla="*/ 21 w 208"/>
              <a:gd name="T21" fmla="*/ 24 h 169"/>
              <a:gd name="T22" fmla="*/ 80 w 208"/>
              <a:gd name="T23" fmla="*/ 97 h 169"/>
              <a:gd name="T24" fmla="*/ 63 w 208"/>
              <a:gd name="T25" fmla="*/ 86 h 169"/>
              <a:gd name="T26" fmla="*/ 175 w 208"/>
              <a:gd name="T27" fmla="*/ 31 h 169"/>
              <a:gd name="T28" fmla="*/ 91 w 208"/>
              <a:gd name="T29" fmla="*/ 103 h 169"/>
              <a:gd name="T30" fmla="*/ 135 w 208"/>
              <a:gd name="T31" fmla="*/ 21 h 169"/>
              <a:gd name="T32" fmla="*/ 113 w 208"/>
              <a:gd name="T33" fmla="*/ 100 h 169"/>
              <a:gd name="T34" fmla="*/ 109 w 208"/>
              <a:gd name="T35" fmla="*/ 135 h 169"/>
              <a:gd name="T36" fmla="*/ 99 w 208"/>
              <a:gd name="T37" fmla="*/ 116 h 169"/>
              <a:gd name="T38" fmla="*/ 86 w 208"/>
              <a:gd name="T39" fmla="*/ 106 h 169"/>
              <a:gd name="T40" fmla="*/ 16 w 208"/>
              <a:gd name="T41" fmla="*/ 59 h 169"/>
              <a:gd name="T42" fmla="*/ 44 w 208"/>
              <a:gd name="T43" fmla="*/ 79 h 169"/>
              <a:gd name="T44" fmla="*/ 199 w 208"/>
              <a:gd name="T45" fmla="*/ 42 h 169"/>
              <a:gd name="T46" fmla="*/ 196 w 208"/>
              <a:gd name="T47" fmla="*/ 39 h 169"/>
              <a:gd name="T48" fmla="*/ 40 w 208"/>
              <a:gd name="T49" fmla="*/ 17 h 169"/>
              <a:gd name="T50" fmla="*/ 12 w 208"/>
              <a:gd name="T51" fmla="*/ 41 h 169"/>
              <a:gd name="T52" fmla="*/ 35 w 208"/>
              <a:gd name="T53" fmla="*/ 79 h 169"/>
              <a:gd name="T54" fmla="*/ 31 w 208"/>
              <a:gd name="T55" fmla="*/ 77 h 169"/>
              <a:gd name="T56" fmla="*/ 53 w 208"/>
              <a:gd name="T57" fmla="*/ 51 h 169"/>
              <a:gd name="T58" fmla="*/ 35 w 208"/>
              <a:gd name="T59" fmla="*/ 74 h 169"/>
              <a:gd name="T60" fmla="*/ 199 w 208"/>
              <a:gd name="T61" fmla="*/ 58 h 169"/>
              <a:gd name="T62" fmla="*/ 193 w 208"/>
              <a:gd name="T63" fmla="*/ 59 h 169"/>
              <a:gd name="T64" fmla="*/ 176 w 208"/>
              <a:gd name="T65" fmla="*/ 54 h 169"/>
              <a:gd name="T66" fmla="*/ 174 w 208"/>
              <a:gd name="T67" fmla="*/ 49 h 169"/>
              <a:gd name="T68" fmla="*/ 185 w 208"/>
              <a:gd name="T69" fmla="*/ 37 h 169"/>
              <a:gd name="T70" fmla="*/ 166 w 208"/>
              <a:gd name="T71" fmla="*/ 40 h 169"/>
              <a:gd name="T72" fmla="*/ 162 w 208"/>
              <a:gd name="T73" fmla="*/ 31 h 169"/>
              <a:gd name="T74" fmla="*/ 170 w 208"/>
              <a:gd name="T75" fmla="*/ 20 h 169"/>
              <a:gd name="T76" fmla="*/ 149 w 208"/>
              <a:gd name="T77" fmla="*/ 25 h 169"/>
              <a:gd name="T78" fmla="*/ 102 w 208"/>
              <a:gd name="T79" fmla="*/ 43 h 169"/>
              <a:gd name="T80" fmla="*/ 49 w 208"/>
              <a:gd name="T81" fmla="*/ 11 h 169"/>
              <a:gd name="T82" fmla="*/ 47 w 208"/>
              <a:gd name="T83" fmla="*/ 26 h 169"/>
              <a:gd name="T84" fmla="*/ 15 w 208"/>
              <a:gd name="T85" fmla="*/ 57 h 169"/>
              <a:gd name="T86" fmla="*/ 59 w 208"/>
              <a:gd name="T87" fmla="*/ 48 h 169"/>
              <a:gd name="T88" fmla="*/ 69 w 208"/>
              <a:gd name="T89" fmla="*/ 56 h 169"/>
              <a:gd name="T90" fmla="*/ 61 w 208"/>
              <a:gd name="T91" fmla="*/ 83 h 169"/>
              <a:gd name="T92" fmla="*/ 92 w 208"/>
              <a:gd name="T93" fmla="*/ 77 h 169"/>
              <a:gd name="T94" fmla="*/ 78 w 208"/>
              <a:gd name="T95" fmla="*/ 95 h 169"/>
              <a:gd name="T96" fmla="*/ 99 w 208"/>
              <a:gd name="T97" fmla="*/ 98 h 169"/>
              <a:gd name="T98" fmla="*/ 100 w 208"/>
              <a:gd name="T99" fmla="*/ 110 h 169"/>
              <a:gd name="T100" fmla="*/ 117 w 208"/>
              <a:gd name="T101" fmla="*/ 117 h 169"/>
              <a:gd name="T102" fmla="*/ 185 w 208"/>
              <a:gd name="T103" fmla="*/ 80 h 169"/>
              <a:gd name="T104" fmla="*/ 185 w 208"/>
              <a:gd name="T105" fmla="*/ 66 h 169"/>
              <a:gd name="T106" fmla="*/ 193 w 208"/>
              <a:gd name="T107" fmla="*/ 59 h 169"/>
              <a:gd name="T108" fmla="*/ 14 w 208"/>
              <a:gd name="T109" fmla="*/ 70 h 169"/>
              <a:gd name="T110" fmla="*/ 52 w 208"/>
              <a:gd name="T111" fmla="*/ 1 h 169"/>
              <a:gd name="T112" fmla="*/ 198 w 208"/>
              <a:gd name="T113" fmla="*/ 77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8" h="169">
                <a:moveTo>
                  <a:pt x="169" y="22"/>
                </a:moveTo>
                <a:cubicBezTo>
                  <a:pt x="169" y="22"/>
                  <a:pt x="168" y="22"/>
                  <a:pt x="168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8" y="23"/>
                  <a:pt x="168" y="23"/>
                  <a:pt x="168" y="23"/>
                </a:cubicBezTo>
                <a:cubicBezTo>
                  <a:pt x="168" y="23"/>
                  <a:pt x="169" y="23"/>
                  <a:pt x="169" y="22"/>
                </a:cubicBezTo>
                <a:close/>
                <a:moveTo>
                  <a:pt x="175" y="31"/>
                </a:moveTo>
                <a:cubicBezTo>
                  <a:pt x="174" y="31"/>
                  <a:pt x="174" y="31"/>
                  <a:pt x="174" y="31"/>
                </a:cubicBezTo>
                <a:cubicBezTo>
                  <a:pt x="174" y="31"/>
                  <a:pt x="174" y="31"/>
                  <a:pt x="174" y="31"/>
                </a:cubicBezTo>
                <a:cubicBezTo>
                  <a:pt x="174" y="31"/>
                  <a:pt x="173" y="31"/>
                  <a:pt x="173" y="32"/>
                </a:cubicBezTo>
                <a:cubicBezTo>
                  <a:pt x="173" y="32"/>
                  <a:pt x="174" y="32"/>
                  <a:pt x="174" y="31"/>
                </a:cubicBezTo>
                <a:cubicBezTo>
                  <a:pt x="174" y="31"/>
                  <a:pt x="174" y="31"/>
                  <a:pt x="174" y="31"/>
                </a:cubicBezTo>
                <a:lnTo>
                  <a:pt x="175" y="31"/>
                </a:lnTo>
                <a:close/>
                <a:moveTo>
                  <a:pt x="28" y="13"/>
                </a:moveTo>
                <a:cubicBezTo>
                  <a:pt x="27" y="13"/>
                  <a:pt x="27" y="13"/>
                  <a:pt x="27" y="14"/>
                </a:cubicBezTo>
                <a:cubicBezTo>
                  <a:pt x="26" y="14"/>
                  <a:pt x="26" y="14"/>
                  <a:pt x="26" y="15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4"/>
                  <a:pt x="28" y="13"/>
                  <a:pt x="28" y="13"/>
                </a:cubicBezTo>
                <a:close/>
                <a:moveTo>
                  <a:pt x="7" y="48"/>
                </a:moveTo>
                <a:cubicBezTo>
                  <a:pt x="7" y="47"/>
                  <a:pt x="7" y="46"/>
                  <a:pt x="7" y="45"/>
                </a:cubicBezTo>
                <a:cubicBezTo>
                  <a:pt x="6" y="46"/>
                  <a:pt x="7" y="47"/>
                  <a:pt x="7" y="48"/>
                </a:cubicBezTo>
                <a:cubicBezTo>
                  <a:pt x="7" y="49"/>
                  <a:pt x="8" y="49"/>
                  <a:pt x="7" y="48"/>
                </a:cubicBezTo>
                <a:close/>
                <a:moveTo>
                  <a:pt x="164" y="20"/>
                </a:moveTo>
                <a:cubicBezTo>
                  <a:pt x="166" y="19"/>
                  <a:pt x="167" y="19"/>
                  <a:pt x="168" y="18"/>
                </a:cubicBezTo>
                <a:cubicBezTo>
                  <a:pt x="168" y="18"/>
                  <a:pt x="167" y="18"/>
                  <a:pt x="167" y="18"/>
                </a:cubicBezTo>
                <a:cubicBezTo>
                  <a:pt x="166" y="18"/>
                  <a:pt x="165" y="19"/>
                  <a:pt x="164" y="20"/>
                </a:cubicBezTo>
                <a:close/>
                <a:moveTo>
                  <a:pt x="106" y="117"/>
                </a:moveTo>
                <a:cubicBezTo>
                  <a:pt x="107" y="116"/>
                  <a:pt x="108" y="116"/>
                  <a:pt x="108" y="115"/>
                </a:cubicBezTo>
                <a:cubicBezTo>
                  <a:pt x="107" y="116"/>
                  <a:pt x="106" y="116"/>
                  <a:pt x="105" y="117"/>
                </a:cubicBezTo>
                <a:cubicBezTo>
                  <a:pt x="105" y="117"/>
                  <a:pt x="106" y="118"/>
                  <a:pt x="106" y="117"/>
                </a:cubicBezTo>
                <a:close/>
                <a:moveTo>
                  <a:pt x="175" y="24"/>
                </a:moveTo>
                <a:cubicBezTo>
                  <a:pt x="178" y="24"/>
                  <a:pt x="180" y="23"/>
                  <a:pt x="182" y="23"/>
                </a:cubicBezTo>
                <a:cubicBezTo>
                  <a:pt x="182" y="23"/>
                  <a:pt x="181" y="22"/>
                  <a:pt x="181" y="22"/>
                </a:cubicBezTo>
                <a:cubicBezTo>
                  <a:pt x="179" y="22"/>
                  <a:pt x="177" y="23"/>
                  <a:pt x="175" y="24"/>
                </a:cubicBezTo>
                <a:close/>
                <a:moveTo>
                  <a:pt x="11" y="58"/>
                </a:moveTo>
                <a:cubicBezTo>
                  <a:pt x="9" y="53"/>
                  <a:pt x="9" y="53"/>
                  <a:pt x="9" y="53"/>
                </a:cubicBezTo>
                <a:cubicBezTo>
                  <a:pt x="9" y="52"/>
                  <a:pt x="8" y="51"/>
                  <a:pt x="7" y="51"/>
                </a:cubicBezTo>
                <a:cubicBezTo>
                  <a:pt x="8" y="53"/>
                  <a:pt x="9" y="56"/>
                  <a:pt x="11" y="58"/>
                </a:cubicBezTo>
                <a:close/>
                <a:moveTo>
                  <a:pt x="28" y="13"/>
                </a:moveTo>
                <a:cubicBezTo>
                  <a:pt x="30" y="12"/>
                  <a:pt x="32" y="10"/>
                  <a:pt x="34" y="8"/>
                </a:cubicBezTo>
                <a:cubicBezTo>
                  <a:pt x="33" y="8"/>
                  <a:pt x="32" y="9"/>
                  <a:pt x="32" y="9"/>
                </a:cubicBezTo>
                <a:cubicBezTo>
                  <a:pt x="32" y="10"/>
                  <a:pt x="30" y="12"/>
                  <a:pt x="28" y="11"/>
                </a:cubicBezTo>
                <a:cubicBezTo>
                  <a:pt x="29" y="12"/>
                  <a:pt x="28" y="12"/>
                  <a:pt x="28" y="13"/>
                </a:cubicBezTo>
                <a:close/>
                <a:moveTo>
                  <a:pt x="20" y="24"/>
                </a:moveTo>
                <a:cubicBezTo>
                  <a:pt x="19" y="25"/>
                  <a:pt x="17" y="27"/>
                  <a:pt x="15" y="28"/>
                </a:cubicBezTo>
                <a:cubicBezTo>
                  <a:pt x="15" y="28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6" y="28"/>
                  <a:pt x="18" y="27"/>
                  <a:pt x="19" y="27"/>
                </a:cubicBezTo>
                <a:cubicBezTo>
                  <a:pt x="18" y="26"/>
                  <a:pt x="18" y="26"/>
                  <a:pt x="19" y="26"/>
                </a:cubicBezTo>
                <a:cubicBezTo>
                  <a:pt x="19" y="26"/>
                  <a:pt x="20" y="26"/>
                  <a:pt x="20" y="25"/>
                </a:cubicBezTo>
                <a:cubicBezTo>
                  <a:pt x="20" y="25"/>
                  <a:pt x="20" y="24"/>
                  <a:pt x="20" y="24"/>
                </a:cubicBezTo>
                <a:close/>
                <a:moveTo>
                  <a:pt x="169" y="22"/>
                </a:moveTo>
                <a:cubicBezTo>
                  <a:pt x="171" y="22"/>
                  <a:pt x="174" y="21"/>
                  <a:pt x="176" y="20"/>
                </a:cubicBezTo>
                <a:cubicBezTo>
                  <a:pt x="175" y="20"/>
                  <a:pt x="174" y="19"/>
                  <a:pt x="174" y="19"/>
                </a:cubicBezTo>
                <a:cubicBezTo>
                  <a:pt x="170" y="22"/>
                  <a:pt x="170" y="22"/>
                  <a:pt x="170" y="22"/>
                </a:cubicBezTo>
                <a:cubicBezTo>
                  <a:pt x="169" y="22"/>
                  <a:pt x="169" y="22"/>
                  <a:pt x="169" y="22"/>
                </a:cubicBezTo>
                <a:close/>
                <a:moveTo>
                  <a:pt x="31" y="13"/>
                </a:moveTo>
                <a:cubicBezTo>
                  <a:pt x="34" y="11"/>
                  <a:pt x="37" y="9"/>
                  <a:pt x="40" y="7"/>
                </a:cubicBezTo>
                <a:cubicBezTo>
                  <a:pt x="37" y="8"/>
                  <a:pt x="34" y="11"/>
                  <a:pt x="31" y="13"/>
                </a:cubicBezTo>
                <a:close/>
                <a:moveTo>
                  <a:pt x="78" y="102"/>
                </a:moveTo>
                <a:cubicBezTo>
                  <a:pt x="79" y="102"/>
                  <a:pt x="79" y="101"/>
                  <a:pt x="79" y="101"/>
                </a:cubicBezTo>
                <a:cubicBezTo>
                  <a:pt x="75" y="99"/>
                  <a:pt x="75" y="99"/>
                  <a:pt x="75" y="99"/>
                </a:cubicBezTo>
                <a:cubicBezTo>
                  <a:pt x="74" y="100"/>
                  <a:pt x="74" y="99"/>
                  <a:pt x="73" y="100"/>
                </a:cubicBezTo>
                <a:cubicBezTo>
                  <a:pt x="74" y="101"/>
                  <a:pt x="77" y="103"/>
                  <a:pt x="78" y="102"/>
                </a:cubicBezTo>
                <a:close/>
                <a:moveTo>
                  <a:pt x="88" y="102"/>
                </a:moveTo>
                <a:cubicBezTo>
                  <a:pt x="91" y="100"/>
                  <a:pt x="95" y="98"/>
                  <a:pt x="98" y="96"/>
                </a:cubicBezTo>
                <a:cubicBezTo>
                  <a:pt x="94" y="98"/>
                  <a:pt x="91" y="99"/>
                  <a:pt x="88" y="101"/>
                </a:cubicBezTo>
                <a:cubicBezTo>
                  <a:pt x="86" y="101"/>
                  <a:pt x="88" y="102"/>
                  <a:pt x="88" y="102"/>
                </a:cubicBezTo>
                <a:close/>
                <a:moveTo>
                  <a:pt x="172" y="90"/>
                </a:moveTo>
                <a:cubicBezTo>
                  <a:pt x="174" y="90"/>
                  <a:pt x="176" y="89"/>
                  <a:pt x="178" y="88"/>
                </a:cubicBezTo>
                <a:cubicBezTo>
                  <a:pt x="180" y="87"/>
                  <a:pt x="181" y="86"/>
                  <a:pt x="182" y="84"/>
                </a:cubicBezTo>
                <a:cubicBezTo>
                  <a:pt x="179" y="86"/>
                  <a:pt x="175" y="88"/>
                  <a:pt x="173" y="90"/>
                </a:cubicBezTo>
                <a:cubicBezTo>
                  <a:pt x="172" y="90"/>
                  <a:pt x="172" y="90"/>
                  <a:pt x="172" y="90"/>
                </a:cubicBezTo>
                <a:close/>
                <a:moveTo>
                  <a:pt x="103" y="113"/>
                </a:moveTo>
                <a:cubicBezTo>
                  <a:pt x="105" y="112"/>
                  <a:pt x="108" y="110"/>
                  <a:pt x="110" y="108"/>
                </a:cubicBezTo>
                <a:cubicBezTo>
                  <a:pt x="107" y="109"/>
                  <a:pt x="104" y="111"/>
                  <a:pt x="101" y="112"/>
                </a:cubicBezTo>
                <a:cubicBezTo>
                  <a:pt x="101" y="113"/>
                  <a:pt x="102" y="113"/>
                  <a:pt x="103" y="113"/>
                </a:cubicBezTo>
                <a:close/>
                <a:moveTo>
                  <a:pt x="111" y="121"/>
                </a:moveTo>
                <a:cubicBezTo>
                  <a:pt x="112" y="120"/>
                  <a:pt x="113" y="118"/>
                  <a:pt x="115" y="117"/>
                </a:cubicBezTo>
                <a:cubicBezTo>
                  <a:pt x="112" y="117"/>
                  <a:pt x="110" y="118"/>
                  <a:pt x="107" y="120"/>
                </a:cubicBezTo>
                <a:cubicBezTo>
                  <a:pt x="108" y="121"/>
                  <a:pt x="108" y="122"/>
                  <a:pt x="110" y="123"/>
                </a:cubicBezTo>
                <a:cubicBezTo>
                  <a:pt x="110" y="123"/>
                  <a:pt x="111" y="121"/>
                  <a:pt x="111" y="121"/>
                </a:cubicBezTo>
                <a:close/>
                <a:moveTo>
                  <a:pt x="186" y="58"/>
                </a:moveTo>
                <a:cubicBezTo>
                  <a:pt x="190" y="57"/>
                  <a:pt x="195" y="56"/>
                  <a:pt x="199" y="56"/>
                </a:cubicBezTo>
                <a:cubicBezTo>
                  <a:pt x="199" y="55"/>
                  <a:pt x="200" y="53"/>
                  <a:pt x="200" y="52"/>
                </a:cubicBezTo>
                <a:cubicBezTo>
                  <a:pt x="195" y="54"/>
                  <a:pt x="191" y="56"/>
                  <a:pt x="186" y="58"/>
                </a:cubicBezTo>
                <a:close/>
                <a:moveTo>
                  <a:pt x="20" y="24"/>
                </a:moveTo>
                <a:cubicBezTo>
                  <a:pt x="21" y="24"/>
                  <a:pt x="21" y="25"/>
                  <a:pt x="21" y="24"/>
                </a:cubicBezTo>
                <a:cubicBezTo>
                  <a:pt x="21" y="24"/>
                  <a:pt x="22" y="24"/>
                  <a:pt x="22" y="23"/>
                </a:cubicBezTo>
                <a:cubicBezTo>
                  <a:pt x="30" y="18"/>
                  <a:pt x="37" y="13"/>
                  <a:pt x="44" y="7"/>
                </a:cubicBezTo>
                <a:cubicBezTo>
                  <a:pt x="44" y="6"/>
                  <a:pt x="44" y="6"/>
                  <a:pt x="44" y="6"/>
                </a:cubicBezTo>
                <a:cubicBezTo>
                  <a:pt x="36" y="12"/>
                  <a:pt x="29" y="18"/>
                  <a:pt x="22" y="23"/>
                </a:cubicBezTo>
                <a:cubicBezTo>
                  <a:pt x="21" y="23"/>
                  <a:pt x="21" y="24"/>
                  <a:pt x="20" y="24"/>
                </a:cubicBezTo>
                <a:close/>
                <a:moveTo>
                  <a:pt x="97" y="91"/>
                </a:moveTo>
                <a:cubicBezTo>
                  <a:pt x="97" y="91"/>
                  <a:pt x="97" y="91"/>
                  <a:pt x="96" y="91"/>
                </a:cubicBezTo>
                <a:cubicBezTo>
                  <a:pt x="80" y="97"/>
                  <a:pt x="80" y="97"/>
                  <a:pt x="80" y="97"/>
                </a:cubicBezTo>
                <a:cubicBezTo>
                  <a:pt x="81" y="97"/>
                  <a:pt x="82" y="99"/>
                  <a:pt x="83" y="99"/>
                </a:cubicBezTo>
                <a:lnTo>
                  <a:pt x="97" y="91"/>
                </a:lnTo>
                <a:close/>
                <a:moveTo>
                  <a:pt x="186" y="51"/>
                </a:moveTo>
                <a:cubicBezTo>
                  <a:pt x="190" y="50"/>
                  <a:pt x="195" y="49"/>
                  <a:pt x="200" y="49"/>
                </a:cubicBezTo>
                <a:cubicBezTo>
                  <a:pt x="200" y="48"/>
                  <a:pt x="200" y="46"/>
                  <a:pt x="199" y="45"/>
                </a:cubicBezTo>
                <a:cubicBezTo>
                  <a:pt x="195" y="47"/>
                  <a:pt x="190" y="49"/>
                  <a:pt x="186" y="51"/>
                </a:cubicBezTo>
                <a:close/>
                <a:moveTo>
                  <a:pt x="62" y="87"/>
                </a:moveTo>
                <a:cubicBezTo>
                  <a:pt x="63" y="87"/>
                  <a:pt x="63" y="86"/>
                  <a:pt x="63" y="86"/>
                </a:cubicBezTo>
                <a:cubicBezTo>
                  <a:pt x="68" y="83"/>
                  <a:pt x="73" y="81"/>
                  <a:pt x="78" y="78"/>
                </a:cubicBezTo>
                <a:cubicBezTo>
                  <a:pt x="72" y="80"/>
                  <a:pt x="65" y="83"/>
                  <a:pt x="59" y="85"/>
                </a:cubicBezTo>
                <a:cubicBezTo>
                  <a:pt x="60" y="86"/>
                  <a:pt x="61" y="86"/>
                  <a:pt x="62" y="87"/>
                </a:cubicBezTo>
                <a:close/>
                <a:moveTo>
                  <a:pt x="175" y="31"/>
                </a:moveTo>
                <a:cubicBezTo>
                  <a:pt x="190" y="28"/>
                  <a:pt x="190" y="28"/>
                  <a:pt x="190" y="28"/>
                </a:cubicBezTo>
                <a:cubicBezTo>
                  <a:pt x="189" y="27"/>
                  <a:pt x="187" y="25"/>
                  <a:pt x="186" y="25"/>
                </a:cubicBezTo>
                <a:cubicBezTo>
                  <a:pt x="175" y="30"/>
                  <a:pt x="175" y="30"/>
                  <a:pt x="175" y="30"/>
                </a:cubicBezTo>
                <a:cubicBezTo>
                  <a:pt x="175" y="30"/>
                  <a:pt x="175" y="31"/>
                  <a:pt x="175" y="31"/>
                </a:cubicBezTo>
                <a:close/>
                <a:moveTo>
                  <a:pt x="177" y="37"/>
                </a:moveTo>
                <a:cubicBezTo>
                  <a:pt x="194" y="32"/>
                  <a:pt x="194" y="32"/>
                  <a:pt x="194" y="32"/>
                </a:cubicBezTo>
                <a:cubicBezTo>
                  <a:pt x="194" y="32"/>
                  <a:pt x="193" y="31"/>
                  <a:pt x="192" y="30"/>
                </a:cubicBezTo>
                <a:cubicBezTo>
                  <a:pt x="192" y="29"/>
                  <a:pt x="191" y="30"/>
                  <a:pt x="191" y="31"/>
                </a:cubicBezTo>
                <a:lnTo>
                  <a:pt x="177" y="37"/>
                </a:lnTo>
                <a:close/>
                <a:moveTo>
                  <a:pt x="93" y="105"/>
                </a:moveTo>
                <a:cubicBezTo>
                  <a:pt x="98" y="102"/>
                  <a:pt x="103" y="100"/>
                  <a:pt x="107" y="97"/>
                </a:cubicBezTo>
                <a:cubicBezTo>
                  <a:pt x="102" y="99"/>
                  <a:pt x="97" y="101"/>
                  <a:pt x="91" y="103"/>
                </a:cubicBezTo>
                <a:cubicBezTo>
                  <a:pt x="91" y="104"/>
                  <a:pt x="93" y="105"/>
                  <a:pt x="93" y="105"/>
                </a:cubicBezTo>
                <a:close/>
                <a:moveTo>
                  <a:pt x="135" y="20"/>
                </a:moveTo>
                <a:cubicBezTo>
                  <a:pt x="135" y="21"/>
                  <a:pt x="135" y="21"/>
                  <a:pt x="135" y="21"/>
                </a:cubicBezTo>
                <a:cubicBezTo>
                  <a:pt x="135" y="21"/>
                  <a:pt x="134" y="21"/>
                  <a:pt x="134" y="21"/>
                </a:cubicBezTo>
                <a:cubicBezTo>
                  <a:pt x="127" y="25"/>
                  <a:pt x="119" y="32"/>
                  <a:pt x="113" y="40"/>
                </a:cubicBezTo>
                <a:cubicBezTo>
                  <a:pt x="110" y="44"/>
                  <a:pt x="110" y="44"/>
                  <a:pt x="110" y="44"/>
                </a:cubicBezTo>
                <a:cubicBezTo>
                  <a:pt x="110" y="44"/>
                  <a:pt x="110" y="45"/>
                  <a:pt x="110" y="45"/>
                </a:cubicBezTo>
                <a:cubicBezTo>
                  <a:pt x="118" y="35"/>
                  <a:pt x="126" y="26"/>
                  <a:pt x="135" y="21"/>
                </a:cubicBezTo>
                <a:lnTo>
                  <a:pt x="135" y="20"/>
                </a:lnTo>
                <a:close/>
                <a:moveTo>
                  <a:pt x="76" y="95"/>
                </a:moveTo>
                <a:cubicBezTo>
                  <a:pt x="76" y="94"/>
                  <a:pt x="76" y="94"/>
                  <a:pt x="76" y="94"/>
                </a:cubicBezTo>
                <a:cubicBezTo>
                  <a:pt x="93" y="84"/>
                  <a:pt x="93" y="84"/>
                  <a:pt x="93" y="84"/>
                </a:cubicBezTo>
                <a:cubicBezTo>
                  <a:pt x="86" y="87"/>
                  <a:pt x="79" y="90"/>
                  <a:pt x="72" y="92"/>
                </a:cubicBezTo>
                <a:lnTo>
                  <a:pt x="76" y="95"/>
                </a:lnTo>
                <a:close/>
                <a:moveTo>
                  <a:pt x="98" y="109"/>
                </a:moveTo>
                <a:cubicBezTo>
                  <a:pt x="103" y="106"/>
                  <a:pt x="108" y="103"/>
                  <a:pt x="113" y="100"/>
                </a:cubicBezTo>
                <a:cubicBezTo>
                  <a:pt x="107" y="102"/>
                  <a:pt x="101" y="104"/>
                  <a:pt x="95" y="107"/>
                </a:cubicBezTo>
                <a:cubicBezTo>
                  <a:pt x="96" y="107"/>
                  <a:pt x="98" y="109"/>
                  <a:pt x="98" y="109"/>
                </a:cubicBezTo>
                <a:close/>
                <a:moveTo>
                  <a:pt x="109" y="136"/>
                </a:moveTo>
                <a:cubicBezTo>
                  <a:pt x="109" y="136"/>
                  <a:pt x="109" y="134"/>
                  <a:pt x="109" y="134"/>
                </a:cubicBezTo>
                <a:cubicBezTo>
                  <a:pt x="108" y="128"/>
                  <a:pt x="105" y="123"/>
                  <a:pt x="101" y="118"/>
                </a:cubicBezTo>
                <a:cubicBezTo>
                  <a:pt x="98" y="119"/>
                  <a:pt x="98" y="119"/>
                  <a:pt x="98" y="119"/>
                </a:cubicBezTo>
                <a:cubicBezTo>
                  <a:pt x="98" y="120"/>
                  <a:pt x="99" y="120"/>
                  <a:pt x="99" y="120"/>
                </a:cubicBezTo>
                <a:cubicBezTo>
                  <a:pt x="103" y="125"/>
                  <a:pt x="106" y="130"/>
                  <a:pt x="109" y="135"/>
                </a:cubicBezTo>
                <a:cubicBezTo>
                  <a:pt x="109" y="136"/>
                  <a:pt x="109" y="137"/>
                  <a:pt x="109" y="136"/>
                </a:cubicBezTo>
                <a:close/>
                <a:moveTo>
                  <a:pt x="74" y="73"/>
                </a:moveTo>
                <a:cubicBezTo>
                  <a:pt x="74" y="72"/>
                  <a:pt x="73" y="72"/>
                  <a:pt x="73" y="72"/>
                </a:cubicBezTo>
                <a:cubicBezTo>
                  <a:pt x="66" y="75"/>
                  <a:pt x="59" y="79"/>
                  <a:pt x="51" y="82"/>
                </a:cubicBezTo>
                <a:cubicBezTo>
                  <a:pt x="53" y="83"/>
                  <a:pt x="55" y="84"/>
                  <a:pt x="55" y="84"/>
                </a:cubicBezTo>
                <a:lnTo>
                  <a:pt x="74" y="73"/>
                </a:lnTo>
                <a:close/>
                <a:moveTo>
                  <a:pt x="97" y="118"/>
                </a:moveTo>
                <a:cubicBezTo>
                  <a:pt x="98" y="117"/>
                  <a:pt x="99" y="117"/>
                  <a:pt x="99" y="116"/>
                </a:cubicBezTo>
                <a:cubicBezTo>
                  <a:pt x="98" y="115"/>
                  <a:pt x="97" y="114"/>
                  <a:pt x="97" y="114"/>
                </a:cubicBezTo>
                <a:cubicBezTo>
                  <a:pt x="96" y="114"/>
                  <a:pt x="95" y="115"/>
                  <a:pt x="94" y="115"/>
                </a:cubicBezTo>
                <a:cubicBezTo>
                  <a:pt x="93" y="115"/>
                  <a:pt x="93" y="114"/>
                  <a:pt x="93" y="114"/>
                </a:cubicBezTo>
                <a:cubicBezTo>
                  <a:pt x="93" y="113"/>
                  <a:pt x="94" y="112"/>
                  <a:pt x="94" y="112"/>
                </a:cubicBezTo>
                <a:cubicBezTo>
                  <a:pt x="94" y="111"/>
                  <a:pt x="92" y="111"/>
                  <a:pt x="92" y="110"/>
                </a:cubicBezTo>
                <a:cubicBezTo>
                  <a:pt x="91" y="109"/>
                  <a:pt x="90" y="110"/>
                  <a:pt x="90" y="110"/>
                </a:cubicBezTo>
                <a:cubicBezTo>
                  <a:pt x="89" y="110"/>
                  <a:pt x="89" y="108"/>
                  <a:pt x="89" y="108"/>
                </a:cubicBezTo>
                <a:cubicBezTo>
                  <a:pt x="88" y="107"/>
                  <a:pt x="87" y="106"/>
                  <a:pt x="86" y="106"/>
                </a:cubicBezTo>
                <a:cubicBezTo>
                  <a:pt x="85" y="106"/>
                  <a:pt x="84" y="106"/>
                  <a:pt x="84" y="105"/>
                </a:cubicBezTo>
                <a:cubicBezTo>
                  <a:pt x="84" y="104"/>
                  <a:pt x="82" y="103"/>
                  <a:pt x="82" y="103"/>
                </a:cubicBezTo>
                <a:cubicBezTo>
                  <a:pt x="81" y="103"/>
                  <a:pt x="80" y="104"/>
                  <a:pt x="80" y="104"/>
                </a:cubicBezTo>
                <a:cubicBezTo>
                  <a:pt x="87" y="108"/>
                  <a:pt x="92" y="113"/>
                  <a:pt x="97" y="118"/>
                </a:cubicBezTo>
                <a:cubicBezTo>
                  <a:pt x="97" y="119"/>
                  <a:pt x="97" y="118"/>
                  <a:pt x="97" y="118"/>
                </a:cubicBezTo>
                <a:close/>
                <a:moveTo>
                  <a:pt x="18" y="61"/>
                </a:moveTo>
                <a:cubicBezTo>
                  <a:pt x="26" y="55"/>
                  <a:pt x="35" y="50"/>
                  <a:pt x="43" y="43"/>
                </a:cubicBezTo>
                <a:cubicBezTo>
                  <a:pt x="34" y="48"/>
                  <a:pt x="25" y="53"/>
                  <a:pt x="16" y="59"/>
                </a:cubicBezTo>
                <a:cubicBezTo>
                  <a:pt x="16" y="60"/>
                  <a:pt x="17" y="60"/>
                  <a:pt x="18" y="61"/>
                </a:cubicBezTo>
                <a:close/>
                <a:moveTo>
                  <a:pt x="33" y="73"/>
                </a:moveTo>
                <a:cubicBezTo>
                  <a:pt x="54" y="58"/>
                  <a:pt x="54" y="58"/>
                  <a:pt x="54" y="58"/>
                </a:cubicBezTo>
                <a:cubicBezTo>
                  <a:pt x="45" y="62"/>
                  <a:pt x="37" y="66"/>
                  <a:pt x="29" y="71"/>
                </a:cubicBezTo>
                <a:cubicBezTo>
                  <a:pt x="30" y="72"/>
                  <a:pt x="32" y="74"/>
                  <a:pt x="33" y="73"/>
                </a:cubicBezTo>
                <a:close/>
                <a:moveTo>
                  <a:pt x="48" y="81"/>
                </a:moveTo>
                <a:cubicBezTo>
                  <a:pt x="68" y="68"/>
                  <a:pt x="68" y="68"/>
                  <a:pt x="68" y="68"/>
                </a:cubicBezTo>
                <a:cubicBezTo>
                  <a:pt x="60" y="72"/>
                  <a:pt x="52" y="75"/>
                  <a:pt x="44" y="79"/>
                </a:cubicBezTo>
                <a:lnTo>
                  <a:pt x="48" y="81"/>
                </a:lnTo>
                <a:close/>
                <a:moveTo>
                  <a:pt x="69" y="91"/>
                </a:moveTo>
                <a:cubicBezTo>
                  <a:pt x="76" y="86"/>
                  <a:pt x="83" y="83"/>
                  <a:pt x="89" y="79"/>
                </a:cubicBezTo>
                <a:cubicBezTo>
                  <a:pt x="82" y="81"/>
                  <a:pt x="74" y="84"/>
                  <a:pt x="67" y="87"/>
                </a:cubicBezTo>
                <a:cubicBezTo>
                  <a:pt x="67" y="88"/>
                  <a:pt x="65" y="88"/>
                  <a:pt x="65" y="89"/>
                </a:cubicBezTo>
                <a:cubicBezTo>
                  <a:pt x="66" y="89"/>
                  <a:pt x="68" y="91"/>
                  <a:pt x="69" y="91"/>
                </a:cubicBezTo>
                <a:close/>
                <a:moveTo>
                  <a:pt x="181" y="46"/>
                </a:moveTo>
                <a:cubicBezTo>
                  <a:pt x="187" y="44"/>
                  <a:pt x="193" y="43"/>
                  <a:pt x="199" y="42"/>
                </a:cubicBezTo>
                <a:cubicBezTo>
                  <a:pt x="198" y="39"/>
                  <a:pt x="197" y="37"/>
                  <a:pt x="195" y="34"/>
                </a:cubicBezTo>
                <a:cubicBezTo>
                  <a:pt x="195" y="34"/>
                  <a:pt x="194" y="35"/>
                  <a:pt x="193" y="35"/>
                </a:cubicBezTo>
                <a:cubicBezTo>
                  <a:pt x="190" y="37"/>
                  <a:pt x="188" y="38"/>
                  <a:pt x="185" y="39"/>
                </a:cubicBezTo>
                <a:cubicBezTo>
                  <a:pt x="184" y="39"/>
                  <a:pt x="184" y="39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7" y="39"/>
                  <a:pt x="190" y="38"/>
                  <a:pt x="193" y="38"/>
                </a:cubicBezTo>
                <a:cubicBezTo>
                  <a:pt x="194" y="38"/>
                  <a:pt x="197" y="38"/>
                  <a:pt x="196" y="39"/>
                </a:cubicBezTo>
                <a:cubicBezTo>
                  <a:pt x="191" y="41"/>
                  <a:pt x="186" y="44"/>
                  <a:pt x="181" y="46"/>
                </a:cubicBezTo>
                <a:close/>
                <a:moveTo>
                  <a:pt x="40" y="17"/>
                </a:moveTo>
                <a:cubicBezTo>
                  <a:pt x="40" y="17"/>
                  <a:pt x="40" y="17"/>
                  <a:pt x="40" y="17"/>
                </a:cubicBezTo>
                <a:cubicBezTo>
                  <a:pt x="34" y="20"/>
                  <a:pt x="29" y="23"/>
                  <a:pt x="24" y="26"/>
                </a:cubicBezTo>
                <a:cubicBezTo>
                  <a:pt x="21" y="28"/>
                  <a:pt x="18" y="30"/>
                  <a:pt x="15" y="33"/>
                </a:cubicBezTo>
                <a:cubicBezTo>
                  <a:pt x="15" y="33"/>
                  <a:pt x="15" y="33"/>
                  <a:pt x="14" y="33"/>
                </a:cubicBezTo>
                <a:cubicBezTo>
                  <a:pt x="13" y="34"/>
                  <a:pt x="13" y="36"/>
                  <a:pt x="12" y="38"/>
                </a:cubicBezTo>
                <a:lnTo>
                  <a:pt x="40" y="17"/>
                </a:lnTo>
                <a:close/>
                <a:moveTo>
                  <a:pt x="21" y="64"/>
                </a:moveTo>
                <a:cubicBezTo>
                  <a:pt x="48" y="45"/>
                  <a:pt x="48" y="45"/>
                  <a:pt x="48" y="45"/>
                </a:cubicBezTo>
                <a:cubicBezTo>
                  <a:pt x="38" y="50"/>
                  <a:pt x="28" y="55"/>
                  <a:pt x="19" y="63"/>
                </a:cubicBezTo>
                <a:cubicBezTo>
                  <a:pt x="19" y="63"/>
                  <a:pt x="20" y="64"/>
                  <a:pt x="20" y="65"/>
                </a:cubicBezTo>
                <a:cubicBezTo>
                  <a:pt x="21" y="65"/>
                  <a:pt x="21" y="64"/>
                  <a:pt x="21" y="64"/>
                </a:cubicBezTo>
                <a:close/>
                <a:moveTo>
                  <a:pt x="13" y="44"/>
                </a:moveTo>
                <a:cubicBezTo>
                  <a:pt x="22" y="36"/>
                  <a:pt x="32" y="29"/>
                  <a:pt x="41" y="22"/>
                </a:cubicBezTo>
                <a:cubicBezTo>
                  <a:pt x="31" y="28"/>
                  <a:pt x="21" y="34"/>
                  <a:pt x="12" y="41"/>
                </a:cubicBezTo>
                <a:cubicBezTo>
                  <a:pt x="11" y="42"/>
                  <a:pt x="12" y="43"/>
                  <a:pt x="12" y="45"/>
                </a:cubicBezTo>
                <a:cubicBezTo>
                  <a:pt x="12" y="44"/>
                  <a:pt x="12" y="44"/>
                  <a:pt x="13" y="44"/>
                </a:cubicBezTo>
                <a:close/>
                <a:moveTo>
                  <a:pt x="14" y="51"/>
                </a:moveTo>
                <a:cubicBezTo>
                  <a:pt x="23" y="43"/>
                  <a:pt x="32" y="37"/>
                  <a:pt x="41" y="30"/>
                </a:cubicBezTo>
                <a:cubicBezTo>
                  <a:pt x="37" y="31"/>
                  <a:pt x="34" y="33"/>
                  <a:pt x="31" y="35"/>
                </a:cubicBezTo>
                <a:cubicBezTo>
                  <a:pt x="25" y="39"/>
                  <a:pt x="18" y="43"/>
                  <a:pt x="12" y="48"/>
                </a:cubicBezTo>
                <a:cubicBezTo>
                  <a:pt x="12" y="49"/>
                  <a:pt x="12" y="52"/>
                  <a:pt x="14" y="51"/>
                </a:cubicBezTo>
                <a:close/>
                <a:moveTo>
                  <a:pt x="35" y="79"/>
                </a:moveTo>
                <a:cubicBezTo>
                  <a:pt x="35" y="79"/>
                  <a:pt x="35" y="80"/>
                  <a:pt x="35" y="80"/>
                </a:cubicBezTo>
                <a:cubicBezTo>
                  <a:pt x="47" y="86"/>
                  <a:pt x="59" y="93"/>
                  <a:pt x="71" y="99"/>
                </a:cubicBezTo>
                <a:cubicBezTo>
                  <a:pt x="72" y="97"/>
                  <a:pt x="72" y="97"/>
                  <a:pt x="72" y="97"/>
                </a:cubicBezTo>
                <a:cubicBezTo>
                  <a:pt x="71" y="97"/>
                  <a:pt x="69" y="96"/>
                  <a:pt x="69" y="96"/>
                </a:cubicBezTo>
                <a:cubicBezTo>
                  <a:pt x="67" y="95"/>
                  <a:pt x="66" y="95"/>
                  <a:pt x="65" y="95"/>
                </a:cubicBezTo>
                <a:cubicBezTo>
                  <a:pt x="65" y="95"/>
                  <a:pt x="65" y="94"/>
                  <a:pt x="65" y="93"/>
                </a:cubicBezTo>
                <a:cubicBezTo>
                  <a:pt x="64" y="93"/>
                  <a:pt x="63" y="92"/>
                  <a:pt x="62" y="92"/>
                </a:cubicBezTo>
                <a:cubicBezTo>
                  <a:pt x="52" y="86"/>
                  <a:pt x="42" y="83"/>
                  <a:pt x="31" y="77"/>
                </a:cubicBezTo>
                <a:cubicBezTo>
                  <a:pt x="34" y="79"/>
                  <a:pt x="34" y="79"/>
                  <a:pt x="34" y="79"/>
                </a:cubicBezTo>
                <a:cubicBezTo>
                  <a:pt x="34" y="80"/>
                  <a:pt x="34" y="79"/>
                  <a:pt x="35" y="79"/>
                </a:cubicBezTo>
                <a:close/>
                <a:moveTo>
                  <a:pt x="15" y="55"/>
                </a:moveTo>
                <a:cubicBezTo>
                  <a:pt x="24" y="48"/>
                  <a:pt x="33" y="42"/>
                  <a:pt x="42" y="35"/>
                </a:cubicBezTo>
                <a:cubicBezTo>
                  <a:pt x="32" y="40"/>
                  <a:pt x="22" y="45"/>
                  <a:pt x="13" y="54"/>
                </a:cubicBezTo>
                <a:cubicBezTo>
                  <a:pt x="14" y="54"/>
                  <a:pt x="14" y="55"/>
                  <a:pt x="15" y="55"/>
                </a:cubicBezTo>
                <a:close/>
                <a:moveTo>
                  <a:pt x="27" y="70"/>
                </a:moveTo>
                <a:cubicBezTo>
                  <a:pt x="36" y="63"/>
                  <a:pt x="45" y="58"/>
                  <a:pt x="53" y="51"/>
                </a:cubicBezTo>
                <a:cubicBezTo>
                  <a:pt x="43" y="56"/>
                  <a:pt x="33" y="61"/>
                  <a:pt x="23" y="67"/>
                </a:cubicBezTo>
                <a:cubicBezTo>
                  <a:pt x="24" y="68"/>
                  <a:pt x="25" y="68"/>
                  <a:pt x="26" y="69"/>
                </a:cubicBezTo>
                <a:cubicBezTo>
                  <a:pt x="27" y="70"/>
                  <a:pt x="27" y="70"/>
                  <a:pt x="27" y="70"/>
                </a:cubicBezTo>
                <a:close/>
                <a:moveTo>
                  <a:pt x="41" y="77"/>
                </a:moveTo>
                <a:cubicBezTo>
                  <a:pt x="41" y="77"/>
                  <a:pt x="41" y="77"/>
                  <a:pt x="42" y="77"/>
                </a:cubicBezTo>
                <a:cubicBezTo>
                  <a:pt x="50" y="70"/>
                  <a:pt x="58" y="65"/>
                  <a:pt x="66" y="59"/>
                </a:cubicBezTo>
                <a:cubicBezTo>
                  <a:pt x="65" y="59"/>
                  <a:pt x="65" y="59"/>
                  <a:pt x="64" y="59"/>
                </a:cubicBezTo>
                <a:cubicBezTo>
                  <a:pt x="54" y="64"/>
                  <a:pt x="45" y="69"/>
                  <a:pt x="35" y="74"/>
                </a:cubicBezTo>
                <a:cubicBezTo>
                  <a:pt x="37" y="76"/>
                  <a:pt x="39" y="77"/>
                  <a:pt x="41" y="77"/>
                </a:cubicBezTo>
                <a:close/>
                <a:moveTo>
                  <a:pt x="178" y="71"/>
                </a:moveTo>
                <a:cubicBezTo>
                  <a:pt x="179" y="71"/>
                  <a:pt x="180" y="71"/>
                  <a:pt x="180" y="71"/>
                </a:cubicBezTo>
                <a:cubicBezTo>
                  <a:pt x="184" y="69"/>
                  <a:pt x="189" y="68"/>
                  <a:pt x="193" y="68"/>
                </a:cubicBezTo>
                <a:cubicBezTo>
                  <a:pt x="193" y="69"/>
                  <a:pt x="192" y="70"/>
                  <a:pt x="192" y="70"/>
                </a:cubicBezTo>
                <a:cubicBezTo>
                  <a:pt x="185" y="74"/>
                  <a:pt x="178" y="77"/>
                  <a:pt x="170" y="81"/>
                </a:cubicBezTo>
                <a:cubicBezTo>
                  <a:pt x="187" y="78"/>
                  <a:pt x="187" y="78"/>
                  <a:pt x="187" y="78"/>
                </a:cubicBezTo>
                <a:cubicBezTo>
                  <a:pt x="192" y="72"/>
                  <a:pt x="196" y="65"/>
                  <a:pt x="199" y="58"/>
                </a:cubicBezTo>
                <a:cubicBezTo>
                  <a:pt x="193" y="61"/>
                  <a:pt x="187" y="63"/>
                  <a:pt x="182" y="65"/>
                </a:cubicBezTo>
                <a:cubicBezTo>
                  <a:pt x="181" y="65"/>
                  <a:pt x="181" y="65"/>
                  <a:pt x="181" y="65"/>
                </a:cubicBezTo>
                <a:cubicBezTo>
                  <a:pt x="182" y="65"/>
                  <a:pt x="182" y="65"/>
                  <a:pt x="182" y="65"/>
                </a:cubicBezTo>
                <a:cubicBezTo>
                  <a:pt x="191" y="63"/>
                  <a:pt x="191" y="63"/>
                  <a:pt x="191" y="63"/>
                </a:cubicBezTo>
                <a:cubicBezTo>
                  <a:pt x="193" y="63"/>
                  <a:pt x="195" y="62"/>
                  <a:pt x="196" y="62"/>
                </a:cubicBezTo>
                <a:cubicBezTo>
                  <a:pt x="196" y="63"/>
                  <a:pt x="196" y="64"/>
                  <a:pt x="195" y="64"/>
                </a:cubicBezTo>
                <a:cubicBezTo>
                  <a:pt x="189" y="67"/>
                  <a:pt x="184" y="69"/>
                  <a:pt x="178" y="71"/>
                </a:cubicBezTo>
                <a:close/>
                <a:moveTo>
                  <a:pt x="193" y="59"/>
                </a:moveTo>
                <a:cubicBezTo>
                  <a:pt x="193" y="58"/>
                  <a:pt x="193" y="58"/>
                  <a:pt x="193" y="58"/>
                </a:cubicBezTo>
                <a:cubicBezTo>
                  <a:pt x="187" y="59"/>
                  <a:pt x="181" y="61"/>
                  <a:pt x="176" y="63"/>
                </a:cubicBezTo>
                <a:cubicBezTo>
                  <a:pt x="175" y="63"/>
                  <a:pt x="175" y="63"/>
                  <a:pt x="174" y="62"/>
                </a:cubicBezTo>
                <a:cubicBezTo>
                  <a:pt x="174" y="62"/>
                  <a:pt x="174" y="61"/>
                  <a:pt x="174" y="61"/>
                </a:cubicBezTo>
                <a:cubicBezTo>
                  <a:pt x="182" y="57"/>
                  <a:pt x="190" y="54"/>
                  <a:pt x="198" y="51"/>
                </a:cubicBezTo>
                <a:cubicBezTo>
                  <a:pt x="198" y="51"/>
                  <a:pt x="200" y="50"/>
                  <a:pt x="198" y="51"/>
                </a:cubicBezTo>
                <a:cubicBezTo>
                  <a:pt x="191" y="52"/>
                  <a:pt x="185" y="53"/>
                  <a:pt x="178" y="55"/>
                </a:cubicBezTo>
                <a:cubicBezTo>
                  <a:pt x="178" y="55"/>
                  <a:pt x="176" y="55"/>
                  <a:pt x="176" y="54"/>
                </a:cubicBezTo>
                <a:cubicBezTo>
                  <a:pt x="176" y="53"/>
                  <a:pt x="177" y="53"/>
                  <a:pt x="177" y="52"/>
                </a:cubicBezTo>
                <a:cubicBezTo>
                  <a:pt x="183" y="50"/>
                  <a:pt x="189" y="47"/>
                  <a:pt x="195" y="45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7" y="44"/>
                  <a:pt x="197" y="44"/>
                  <a:pt x="197" y="44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6" y="45"/>
                  <a:pt x="195" y="45"/>
                  <a:pt x="195" y="45"/>
                </a:cubicBezTo>
                <a:cubicBezTo>
                  <a:pt x="195" y="45"/>
                  <a:pt x="195" y="45"/>
                  <a:pt x="195" y="45"/>
                </a:cubicBezTo>
                <a:cubicBezTo>
                  <a:pt x="188" y="46"/>
                  <a:pt x="181" y="48"/>
                  <a:pt x="174" y="49"/>
                </a:cubicBezTo>
                <a:cubicBezTo>
                  <a:pt x="172" y="50"/>
                  <a:pt x="170" y="51"/>
                  <a:pt x="168" y="51"/>
                </a:cubicBezTo>
                <a:cubicBezTo>
                  <a:pt x="168" y="50"/>
                  <a:pt x="168" y="49"/>
                  <a:pt x="168" y="49"/>
                </a:cubicBezTo>
                <a:cubicBezTo>
                  <a:pt x="175" y="46"/>
                  <a:pt x="182" y="43"/>
                  <a:pt x="189" y="41"/>
                </a:cubicBezTo>
                <a:cubicBezTo>
                  <a:pt x="186" y="41"/>
                  <a:pt x="184" y="41"/>
                  <a:pt x="182" y="42"/>
                </a:cubicBezTo>
                <a:cubicBezTo>
                  <a:pt x="177" y="43"/>
                  <a:pt x="172" y="44"/>
                  <a:pt x="168" y="46"/>
                </a:cubicBezTo>
                <a:cubicBezTo>
                  <a:pt x="168" y="47"/>
                  <a:pt x="167" y="45"/>
                  <a:pt x="167" y="45"/>
                </a:cubicBezTo>
                <a:cubicBezTo>
                  <a:pt x="173" y="42"/>
                  <a:pt x="179" y="40"/>
                  <a:pt x="184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6" y="36"/>
                  <a:pt x="186" y="36"/>
                  <a:pt x="186" y="36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4" y="37"/>
                  <a:pt x="184" y="37"/>
                  <a:pt x="184" y="37"/>
                </a:cubicBezTo>
                <a:cubicBezTo>
                  <a:pt x="184" y="37"/>
                  <a:pt x="184" y="37"/>
                  <a:pt x="184" y="37"/>
                </a:cubicBezTo>
                <a:cubicBezTo>
                  <a:pt x="178" y="39"/>
                  <a:pt x="172" y="40"/>
                  <a:pt x="167" y="42"/>
                </a:cubicBezTo>
                <a:cubicBezTo>
                  <a:pt x="166" y="42"/>
                  <a:pt x="166" y="40"/>
                  <a:pt x="166" y="40"/>
                </a:cubicBezTo>
                <a:cubicBezTo>
                  <a:pt x="174" y="36"/>
                  <a:pt x="181" y="33"/>
                  <a:pt x="188" y="30"/>
                </a:cubicBezTo>
                <a:cubicBezTo>
                  <a:pt x="188" y="30"/>
                  <a:pt x="189" y="30"/>
                  <a:pt x="188" y="30"/>
                </a:cubicBezTo>
                <a:cubicBezTo>
                  <a:pt x="180" y="31"/>
                  <a:pt x="172" y="33"/>
                  <a:pt x="164" y="37"/>
                </a:cubicBezTo>
                <a:cubicBezTo>
                  <a:pt x="164" y="37"/>
                  <a:pt x="163" y="37"/>
                  <a:pt x="162" y="36"/>
                </a:cubicBezTo>
                <a:cubicBezTo>
                  <a:pt x="162" y="36"/>
                  <a:pt x="163" y="35"/>
                  <a:pt x="164" y="34"/>
                </a:cubicBezTo>
                <a:cubicBezTo>
                  <a:pt x="170" y="31"/>
                  <a:pt x="177" y="28"/>
                  <a:pt x="184" y="24"/>
                </a:cubicBezTo>
                <a:cubicBezTo>
                  <a:pt x="185" y="24"/>
                  <a:pt x="184" y="24"/>
                  <a:pt x="184" y="24"/>
                </a:cubicBezTo>
                <a:cubicBezTo>
                  <a:pt x="176" y="26"/>
                  <a:pt x="169" y="27"/>
                  <a:pt x="162" y="31"/>
                </a:cubicBezTo>
                <a:cubicBezTo>
                  <a:pt x="161" y="31"/>
                  <a:pt x="162" y="29"/>
                  <a:pt x="163" y="29"/>
                </a:cubicBezTo>
                <a:cubicBezTo>
                  <a:pt x="167" y="26"/>
                  <a:pt x="171" y="25"/>
                  <a:pt x="175" y="23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75" y="23"/>
                  <a:pt x="175" y="23"/>
                  <a:pt x="175" y="23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68" y="24"/>
                  <a:pt x="162" y="26"/>
                  <a:pt x="156" y="29"/>
                </a:cubicBezTo>
                <a:cubicBezTo>
                  <a:pt x="156" y="29"/>
                  <a:pt x="155" y="28"/>
                  <a:pt x="155" y="28"/>
                </a:cubicBezTo>
                <a:cubicBezTo>
                  <a:pt x="160" y="25"/>
                  <a:pt x="165" y="22"/>
                  <a:pt x="170" y="20"/>
                </a:cubicBezTo>
                <a:cubicBezTo>
                  <a:pt x="170" y="19"/>
                  <a:pt x="170" y="19"/>
                  <a:pt x="170" y="19"/>
                </a:cubicBezTo>
                <a:cubicBezTo>
                  <a:pt x="164" y="22"/>
                  <a:pt x="159" y="23"/>
                  <a:pt x="154" y="26"/>
                </a:cubicBezTo>
                <a:cubicBezTo>
                  <a:pt x="154" y="26"/>
                  <a:pt x="153" y="26"/>
                  <a:pt x="152" y="26"/>
                </a:cubicBezTo>
                <a:cubicBezTo>
                  <a:pt x="152" y="25"/>
                  <a:pt x="152" y="25"/>
                  <a:pt x="153" y="24"/>
                </a:cubicBezTo>
                <a:cubicBezTo>
                  <a:pt x="156" y="22"/>
                  <a:pt x="160" y="20"/>
                  <a:pt x="164" y="17"/>
                </a:cubicBezTo>
                <a:cubicBezTo>
                  <a:pt x="159" y="17"/>
                  <a:pt x="155" y="20"/>
                  <a:pt x="152" y="23"/>
                </a:cubicBezTo>
                <a:cubicBezTo>
                  <a:pt x="152" y="23"/>
                  <a:pt x="153" y="22"/>
                  <a:pt x="152" y="23"/>
                </a:cubicBezTo>
                <a:cubicBezTo>
                  <a:pt x="151" y="24"/>
                  <a:pt x="150" y="25"/>
                  <a:pt x="149" y="25"/>
                </a:cubicBezTo>
                <a:cubicBezTo>
                  <a:pt x="148" y="25"/>
                  <a:pt x="148" y="24"/>
                  <a:pt x="148" y="23"/>
                </a:cubicBezTo>
                <a:cubicBezTo>
                  <a:pt x="150" y="21"/>
                  <a:pt x="154" y="20"/>
                  <a:pt x="157" y="18"/>
                </a:cubicBezTo>
                <a:cubicBezTo>
                  <a:pt x="155" y="18"/>
                  <a:pt x="154" y="18"/>
                  <a:pt x="154" y="18"/>
                </a:cubicBezTo>
                <a:cubicBezTo>
                  <a:pt x="139" y="21"/>
                  <a:pt x="126" y="31"/>
                  <a:pt x="114" y="48"/>
                </a:cubicBezTo>
                <a:cubicBezTo>
                  <a:pt x="115" y="51"/>
                  <a:pt x="112" y="51"/>
                  <a:pt x="111" y="51"/>
                </a:cubicBezTo>
                <a:cubicBezTo>
                  <a:pt x="110" y="51"/>
                  <a:pt x="109" y="51"/>
                  <a:pt x="108" y="51"/>
                </a:cubicBezTo>
                <a:cubicBezTo>
                  <a:pt x="108" y="49"/>
                  <a:pt x="105" y="48"/>
                  <a:pt x="104" y="48"/>
                </a:cubicBezTo>
                <a:cubicBezTo>
                  <a:pt x="103" y="46"/>
                  <a:pt x="103" y="44"/>
                  <a:pt x="102" y="43"/>
                </a:cubicBezTo>
                <a:cubicBezTo>
                  <a:pt x="99" y="37"/>
                  <a:pt x="94" y="32"/>
                  <a:pt x="89" y="27"/>
                </a:cubicBezTo>
                <a:cubicBezTo>
                  <a:pt x="77" y="18"/>
                  <a:pt x="60" y="10"/>
                  <a:pt x="47" y="6"/>
                </a:cubicBezTo>
                <a:cubicBezTo>
                  <a:pt x="41" y="12"/>
                  <a:pt x="35" y="16"/>
                  <a:pt x="28" y="21"/>
                </a:cubicBezTo>
                <a:cubicBezTo>
                  <a:pt x="28" y="22"/>
                  <a:pt x="28" y="22"/>
                  <a:pt x="28" y="22"/>
                </a:cubicBezTo>
                <a:cubicBezTo>
                  <a:pt x="28" y="21"/>
                  <a:pt x="28" y="21"/>
                  <a:pt x="28" y="21"/>
                </a:cubicBezTo>
                <a:cubicBezTo>
                  <a:pt x="28" y="21"/>
                  <a:pt x="29" y="21"/>
                  <a:pt x="29" y="21"/>
                </a:cubicBezTo>
                <a:cubicBezTo>
                  <a:pt x="35" y="17"/>
                  <a:pt x="42" y="14"/>
                  <a:pt x="49" y="10"/>
                </a:cubicBezTo>
                <a:cubicBezTo>
                  <a:pt x="49" y="10"/>
                  <a:pt x="50" y="11"/>
                  <a:pt x="49" y="11"/>
                </a:cubicBezTo>
                <a:cubicBezTo>
                  <a:pt x="42" y="17"/>
                  <a:pt x="34" y="23"/>
                  <a:pt x="27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34" y="24"/>
                  <a:pt x="42" y="20"/>
                  <a:pt x="49" y="16"/>
                </a:cubicBezTo>
                <a:cubicBezTo>
                  <a:pt x="50" y="16"/>
                  <a:pt x="50" y="17"/>
                  <a:pt x="50" y="18"/>
                </a:cubicBezTo>
                <a:cubicBezTo>
                  <a:pt x="20" y="40"/>
                  <a:pt x="20" y="40"/>
                  <a:pt x="20" y="40"/>
                </a:cubicBezTo>
                <a:cubicBezTo>
                  <a:pt x="29" y="34"/>
                  <a:pt x="38" y="29"/>
                  <a:pt x="46" y="25"/>
                </a:cubicBezTo>
                <a:cubicBezTo>
                  <a:pt x="47" y="24"/>
                  <a:pt x="48" y="26"/>
                  <a:pt x="47" y="26"/>
                </a:cubicBezTo>
                <a:cubicBezTo>
                  <a:pt x="44" y="30"/>
                  <a:pt x="40" y="32"/>
                  <a:pt x="37" y="35"/>
                </a:cubicBezTo>
                <a:cubicBezTo>
                  <a:pt x="36" y="36"/>
                  <a:pt x="36" y="36"/>
                  <a:pt x="36" y="36"/>
                </a:cubicBezTo>
                <a:cubicBezTo>
                  <a:pt x="37" y="35"/>
                  <a:pt x="37" y="35"/>
                  <a:pt x="37" y="35"/>
                </a:cubicBezTo>
                <a:cubicBezTo>
                  <a:pt x="40" y="34"/>
                  <a:pt x="43" y="32"/>
                  <a:pt x="45" y="31"/>
                </a:cubicBezTo>
                <a:cubicBezTo>
                  <a:pt x="46" y="31"/>
                  <a:pt x="47" y="32"/>
                  <a:pt x="46" y="32"/>
                </a:cubicBezTo>
                <a:cubicBezTo>
                  <a:pt x="44" y="35"/>
                  <a:pt x="42" y="37"/>
                  <a:pt x="39" y="39"/>
                </a:cubicBezTo>
                <a:cubicBezTo>
                  <a:pt x="39" y="39"/>
                  <a:pt x="38" y="40"/>
                  <a:pt x="38" y="40"/>
                </a:cubicBezTo>
                <a:cubicBezTo>
                  <a:pt x="30" y="46"/>
                  <a:pt x="23" y="51"/>
                  <a:pt x="15" y="57"/>
                </a:cubicBezTo>
                <a:cubicBezTo>
                  <a:pt x="26" y="51"/>
                  <a:pt x="37" y="44"/>
                  <a:pt x="48" y="39"/>
                </a:cubicBezTo>
                <a:cubicBezTo>
                  <a:pt x="49" y="39"/>
                  <a:pt x="49" y="40"/>
                  <a:pt x="49" y="40"/>
                </a:cubicBezTo>
                <a:cubicBezTo>
                  <a:pt x="48" y="42"/>
                  <a:pt x="47" y="43"/>
                  <a:pt x="46" y="44"/>
                </a:cubicBezTo>
                <a:cubicBezTo>
                  <a:pt x="48" y="42"/>
                  <a:pt x="51" y="41"/>
                  <a:pt x="53" y="40"/>
                </a:cubicBezTo>
                <a:cubicBezTo>
                  <a:pt x="54" y="42"/>
                  <a:pt x="52" y="43"/>
                  <a:pt x="52" y="43"/>
                </a:cubicBezTo>
                <a:cubicBezTo>
                  <a:pt x="22" y="66"/>
                  <a:pt x="22" y="66"/>
                  <a:pt x="22" y="66"/>
                </a:cubicBezTo>
                <a:cubicBezTo>
                  <a:pt x="34" y="59"/>
                  <a:pt x="46" y="52"/>
                  <a:pt x="58" y="47"/>
                </a:cubicBezTo>
                <a:cubicBezTo>
                  <a:pt x="58" y="47"/>
                  <a:pt x="59" y="48"/>
                  <a:pt x="59" y="48"/>
                </a:cubicBezTo>
                <a:cubicBezTo>
                  <a:pt x="54" y="53"/>
                  <a:pt x="48" y="57"/>
                  <a:pt x="43" y="61"/>
                </a:cubicBezTo>
                <a:cubicBezTo>
                  <a:pt x="54" y="56"/>
                  <a:pt x="54" y="56"/>
                  <a:pt x="54" y="56"/>
                </a:cubicBezTo>
                <a:cubicBezTo>
                  <a:pt x="56" y="54"/>
                  <a:pt x="58" y="53"/>
                  <a:pt x="61" y="53"/>
                </a:cubicBezTo>
                <a:cubicBezTo>
                  <a:pt x="61" y="54"/>
                  <a:pt x="60" y="55"/>
                  <a:pt x="60" y="55"/>
                </a:cubicBezTo>
                <a:cubicBezTo>
                  <a:pt x="54" y="59"/>
                  <a:pt x="49" y="64"/>
                  <a:pt x="43" y="68"/>
                </a:cubicBezTo>
                <a:cubicBezTo>
                  <a:pt x="43" y="67"/>
                  <a:pt x="43" y="68"/>
                  <a:pt x="43" y="68"/>
                </a:cubicBezTo>
                <a:cubicBezTo>
                  <a:pt x="43" y="68"/>
                  <a:pt x="43" y="68"/>
                  <a:pt x="43" y="68"/>
                </a:cubicBezTo>
                <a:cubicBezTo>
                  <a:pt x="52" y="63"/>
                  <a:pt x="60" y="59"/>
                  <a:pt x="69" y="56"/>
                </a:cubicBezTo>
                <a:cubicBezTo>
                  <a:pt x="70" y="56"/>
                  <a:pt x="71" y="57"/>
                  <a:pt x="70" y="58"/>
                </a:cubicBezTo>
                <a:cubicBezTo>
                  <a:pt x="62" y="65"/>
                  <a:pt x="53" y="70"/>
                  <a:pt x="45" y="76"/>
                </a:cubicBezTo>
                <a:cubicBezTo>
                  <a:pt x="55" y="72"/>
                  <a:pt x="65" y="68"/>
                  <a:pt x="74" y="64"/>
                </a:cubicBezTo>
                <a:cubicBezTo>
                  <a:pt x="75" y="64"/>
                  <a:pt x="76" y="65"/>
                  <a:pt x="75" y="65"/>
                </a:cubicBezTo>
                <a:cubicBezTo>
                  <a:pt x="69" y="70"/>
                  <a:pt x="62" y="74"/>
                  <a:pt x="56" y="78"/>
                </a:cubicBezTo>
                <a:cubicBezTo>
                  <a:pt x="64" y="75"/>
                  <a:pt x="71" y="71"/>
                  <a:pt x="79" y="69"/>
                </a:cubicBezTo>
                <a:cubicBezTo>
                  <a:pt x="80" y="69"/>
                  <a:pt x="81" y="70"/>
                  <a:pt x="80" y="70"/>
                </a:cubicBezTo>
                <a:cubicBezTo>
                  <a:pt x="74" y="75"/>
                  <a:pt x="67" y="79"/>
                  <a:pt x="61" y="83"/>
                </a:cubicBezTo>
                <a:cubicBezTo>
                  <a:pt x="60" y="83"/>
                  <a:pt x="60" y="83"/>
                  <a:pt x="60" y="83"/>
                </a:cubicBezTo>
                <a:cubicBezTo>
                  <a:pt x="61" y="83"/>
                  <a:pt x="61" y="83"/>
                  <a:pt x="61" y="83"/>
                </a:cubicBezTo>
                <a:cubicBezTo>
                  <a:pt x="68" y="80"/>
                  <a:pt x="76" y="76"/>
                  <a:pt x="84" y="74"/>
                </a:cubicBezTo>
                <a:cubicBezTo>
                  <a:pt x="84" y="74"/>
                  <a:pt x="84" y="75"/>
                  <a:pt x="84" y="76"/>
                </a:cubicBezTo>
                <a:cubicBezTo>
                  <a:pt x="80" y="79"/>
                  <a:pt x="76" y="81"/>
                  <a:pt x="73" y="83"/>
                </a:cubicBezTo>
                <a:cubicBezTo>
                  <a:pt x="72" y="83"/>
                  <a:pt x="72" y="83"/>
                  <a:pt x="72" y="83"/>
                </a:cubicBezTo>
                <a:cubicBezTo>
                  <a:pt x="73" y="83"/>
                  <a:pt x="73" y="83"/>
                  <a:pt x="73" y="83"/>
                </a:cubicBezTo>
                <a:cubicBezTo>
                  <a:pt x="79" y="81"/>
                  <a:pt x="86" y="78"/>
                  <a:pt x="92" y="77"/>
                </a:cubicBezTo>
                <a:cubicBezTo>
                  <a:pt x="94" y="76"/>
                  <a:pt x="94" y="77"/>
                  <a:pt x="94" y="78"/>
                </a:cubicBezTo>
                <a:cubicBezTo>
                  <a:pt x="92" y="79"/>
                  <a:pt x="90" y="80"/>
                  <a:pt x="88" y="82"/>
                </a:cubicBezTo>
                <a:cubicBezTo>
                  <a:pt x="87" y="83"/>
                  <a:pt x="85" y="83"/>
                  <a:pt x="84" y="84"/>
                </a:cubicBezTo>
                <a:cubicBezTo>
                  <a:pt x="81" y="86"/>
                  <a:pt x="78" y="87"/>
                  <a:pt x="75" y="89"/>
                </a:cubicBezTo>
                <a:cubicBezTo>
                  <a:pt x="74" y="90"/>
                  <a:pt x="75" y="89"/>
                  <a:pt x="75" y="89"/>
                </a:cubicBezTo>
                <a:cubicBezTo>
                  <a:pt x="83" y="86"/>
                  <a:pt x="91" y="83"/>
                  <a:pt x="99" y="81"/>
                </a:cubicBezTo>
                <a:cubicBezTo>
                  <a:pt x="99" y="81"/>
                  <a:pt x="100" y="82"/>
                  <a:pt x="99" y="83"/>
                </a:cubicBezTo>
                <a:cubicBezTo>
                  <a:pt x="93" y="87"/>
                  <a:pt x="85" y="91"/>
                  <a:pt x="78" y="95"/>
                </a:cubicBezTo>
                <a:cubicBezTo>
                  <a:pt x="78" y="95"/>
                  <a:pt x="77" y="96"/>
                  <a:pt x="78" y="96"/>
                </a:cubicBezTo>
                <a:cubicBezTo>
                  <a:pt x="81" y="94"/>
                  <a:pt x="84" y="94"/>
                  <a:pt x="87" y="93"/>
                </a:cubicBezTo>
                <a:cubicBezTo>
                  <a:pt x="93" y="90"/>
                  <a:pt x="100" y="88"/>
                  <a:pt x="106" y="86"/>
                </a:cubicBezTo>
                <a:cubicBezTo>
                  <a:pt x="106" y="86"/>
                  <a:pt x="106" y="88"/>
                  <a:pt x="106" y="88"/>
                </a:cubicBezTo>
                <a:cubicBezTo>
                  <a:pt x="99" y="92"/>
                  <a:pt x="93" y="96"/>
                  <a:pt x="86" y="99"/>
                </a:cubicBezTo>
                <a:cubicBezTo>
                  <a:pt x="92" y="97"/>
                  <a:pt x="99" y="94"/>
                  <a:pt x="106" y="92"/>
                </a:cubicBezTo>
                <a:cubicBezTo>
                  <a:pt x="106" y="92"/>
                  <a:pt x="107" y="92"/>
                  <a:pt x="106" y="93"/>
                </a:cubicBezTo>
                <a:cubicBezTo>
                  <a:pt x="104" y="95"/>
                  <a:pt x="101" y="97"/>
                  <a:pt x="99" y="98"/>
                </a:cubicBezTo>
                <a:cubicBezTo>
                  <a:pt x="98" y="98"/>
                  <a:pt x="97" y="98"/>
                  <a:pt x="97" y="99"/>
                </a:cubicBezTo>
                <a:cubicBezTo>
                  <a:pt x="98" y="99"/>
                  <a:pt x="98" y="99"/>
                  <a:pt x="99" y="98"/>
                </a:cubicBezTo>
                <a:cubicBezTo>
                  <a:pt x="103" y="97"/>
                  <a:pt x="108" y="95"/>
                  <a:pt x="113" y="94"/>
                </a:cubicBezTo>
                <a:cubicBezTo>
                  <a:pt x="114" y="94"/>
                  <a:pt x="114" y="95"/>
                  <a:pt x="114" y="95"/>
                </a:cubicBezTo>
                <a:cubicBezTo>
                  <a:pt x="112" y="97"/>
                  <a:pt x="109" y="98"/>
                  <a:pt x="107" y="100"/>
                </a:cubicBezTo>
                <a:cubicBezTo>
                  <a:pt x="111" y="99"/>
                  <a:pt x="114" y="97"/>
                  <a:pt x="117" y="97"/>
                </a:cubicBezTo>
                <a:cubicBezTo>
                  <a:pt x="118" y="96"/>
                  <a:pt x="118" y="98"/>
                  <a:pt x="118" y="98"/>
                </a:cubicBezTo>
                <a:cubicBezTo>
                  <a:pt x="112" y="103"/>
                  <a:pt x="106" y="106"/>
                  <a:pt x="100" y="110"/>
                </a:cubicBezTo>
                <a:cubicBezTo>
                  <a:pt x="105" y="108"/>
                  <a:pt x="111" y="107"/>
                  <a:pt x="116" y="105"/>
                </a:cubicBezTo>
                <a:cubicBezTo>
                  <a:pt x="116" y="105"/>
                  <a:pt x="117" y="106"/>
                  <a:pt x="117" y="106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4"/>
                  <a:pt x="110" y="113"/>
                  <a:pt x="113" y="113"/>
                </a:cubicBezTo>
                <a:cubicBezTo>
                  <a:pt x="113" y="112"/>
                  <a:pt x="113" y="113"/>
                  <a:pt x="113" y="114"/>
                </a:cubicBezTo>
                <a:cubicBezTo>
                  <a:pt x="107" y="118"/>
                  <a:pt x="107" y="118"/>
                  <a:pt x="107" y="118"/>
                </a:cubicBezTo>
                <a:cubicBezTo>
                  <a:pt x="110" y="117"/>
                  <a:pt x="113" y="115"/>
                  <a:pt x="116" y="115"/>
                </a:cubicBezTo>
                <a:cubicBezTo>
                  <a:pt x="116" y="115"/>
                  <a:pt x="117" y="116"/>
                  <a:pt x="117" y="117"/>
                </a:cubicBezTo>
                <a:cubicBezTo>
                  <a:pt x="115" y="119"/>
                  <a:pt x="112" y="122"/>
                  <a:pt x="110" y="124"/>
                </a:cubicBezTo>
                <a:cubicBezTo>
                  <a:pt x="114" y="132"/>
                  <a:pt x="114" y="141"/>
                  <a:pt x="115" y="150"/>
                </a:cubicBezTo>
                <a:cubicBezTo>
                  <a:pt x="118" y="145"/>
                  <a:pt x="122" y="140"/>
                  <a:pt x="126" y="136"/>
                </a:cubicBezTo>
                <a:cubicBezTo>
                  <a:pt x="141" y="118"/>
                  <a:pt x="158" y="105"/>
                  <a:pt x="176" y="90"/>
                </a:cubicBezTo>
                <a:cubicBezTo>
                  <a:pt x="173" y="91"/>
                  <a:pt x="171" y="92"/>
                  <a:pt x="169" y="92"/>
                </a:cubicBezTo>
                <a:cubicBezTo>
                  <a:pt x="169" y="91"/>
                  <a:pt x="169" y="90"/>
                  <a:pt x="169" y="90"/>
                </a:cubicBezTo>
                <a:cubicBezTo>
                  <a:pt x="173" y="87"/>
                  <a:pt x="178" y="84"/>
                  <a:pt x="182" y="82"/>
                </a:cubicBezTo>
                <a:cubicBezTo>
                  <a:pt x="183" y="81"/>
                  <a:pt x="185" y="81"/>
                  <a:pt x="185" y="80"/>
                </a:cubicBezTo>
                <a:cubicBezTo>
                  <a:pt x="179" y="80"/>
                  <a:pt x="174" y="82"/>
                  <a:pt x="168" y="83"/>
                </a:cubicBezTo>
                <a:cubicBezTo>
                  <a:pt x="167" y="83"/>
                  <a:pt x="167" y="82"/>
                  <a:pt x="167" y="81"/>
                </a:cubicBezTo>
                <a:cubicBezTo>
                  <a:pt x="167" y="81"/>
                  <a:pt x="168" y="80"/>
                  <a:pt x="168" y="80"/>
                </a:cubicBezTo>
                <a:cubicBezTo>
                  <a:pt x="174" y="76"/>
                  <a:pt x="180" y="74"/>
                  <a:pt x="186" y="71"/>
                </a:cubicBezTo>
                <a:cubicBezTo>
                  <a:pt x="168" y="75"/>
                  <a:pt x="168" y="75"/>
                  <a:pt x="168" y="75"/>
                </a:cubicBezTo>
                <a:cubicBezTo>
                  <a:pt x="167" y="75"/>
                  <a:pt x="167" y="74"/>
                  <a:pt x="168" y="74"/>
                </a:cubicBezTo>
                <a:cubicBezTo>
                  <a:pt x="173" y="71"/>
                  <a:pt x="178" y="69"/>
                  <a:pt x="183" y="67"/>
                </a:cubicBezTo>
                <a:cubicBezTo>
                  <a:pt x="184" y="67"/>
                  <a:pt x="184" y="67"/>
                  <a:pt x="185" y="66"/>
                </a:cubicBezTo>
                <a:cubicBezTo>
                  <a:pt x="185" y="66"/>
                  <a:pt x="186" y="66"/>
                  <a:pt x="186" y="66"/>
                </a:cubicBezTo>
                <a:cubicBezTo>
                  <a:pt x="186" y="66"/>
                  <a:pt x="185" y="66"/>
                  <a:pt x="185" y="66"/>
                </a:cubicBezTo>
                <a:cubicBezTo>
                  <a:pt x="184" y="66"/>
                  <a:pt x="184" y="66"/>
                  <a:pt x="183" y="67"/>
                </a:cubicBezTo>
                <a:cubicBezTo>
                  <a:pt x="183" y="67"/>
                  <a:pt x="183" y="67"/>
                  <a:pt x="183" y="67"/>
                </a:cubicBezTo>
                <a:cubicBezTo>
                  <a:pt x="178" y="67"/>
                  <a:pt x="174" y="69"/>
                  <a:pt x="170" y="70"/>
                </a:cubicBezTo>
                <a:cubicBezTo>
                  <a:pt x="169" y="70"/>
                  <a:pt x="169" y="70"/>
                  <a:pt x="169" y="69"/>
                </a:cubicBezTo>
                <a:cubicBezTo>
                  <a:pt x="169" y="68"/>
                  <a:pt x="170" y="68"/>
                  <a:pt x="171" y="68"/>
                </a:cubicBezTo>
                <a:cubicBezTo>
                  <a:pt x="178" y="64"/>
                  <a:pt x="186" y="62"/>
                  <a:pt x="193" y="59"/>
                </a:cubicBezTo>
                <a:close/>
                <a:moveTo>
                  <a:pt x="107" y="169"/>
                </a:moveTo>
                <a:cubicBezTo>
                  <a:pt x="106" y="169"/>
                  <a:pt x="105" y="169"/>
                  <a:pt x="105" y="168"/>
                </a:cubicBezTo>
                <a:cubicBezTo>
                  <a:pt x="105" y="167"/>
                  <a:pt x="105" y="166"/>
                  <a:pt x="106" y="165"/>
                </a:cubicBezTo>
                <a:cubicBezTo>
                  <a:pt x="107" y="162"/>
                  <a:pt x="108" y="159"/>
                  <a:pt x="110" y="156"/>
                </a:cubicBezTo>
                <a:cubicBezTo>
                  <a:pt x="107" y="140"/>
                  <a:pt x="99" y="124"/>
                  <a:pt x="81" y="111"/>
                </a:cubicBezTo>
                <a:cubicBezTo>
                  <a:pt x="78" y="109"/>
                  <a:pt x="75" y="107"/>
                  <a:pt x="72" y="105"/>
                </a:cubicBezTo>
                <a:cubicBezTo>
                  <a:pt x="66" y="102"/>
                  <a:pt x="60" y="99"/>
                  <a:pt x="55" y="96"/>
                </a:cubicBezTo>
                <a:cubicBezTo>
                  <a:pt x="40" y="88"/>
                  <a:pt x="24" y="80"/>
                  <a:pt x="14" y="70"/>
                </a:cubicBezTo>
                <a:cubicBezTo>
                  <a:pt x="12" y="68"/>
                  <a:pt x="10" y="66"/>
                  <a:pt x="8" y="64"/>
                </a:cubicBezTo>
                <a:cubicBezTo>
                  <a:pt x="7" y="64"/>
                  <a:pt x="6" y="65"/>
                  <a:pt x="5" y="65"/>
                </a:cubicBezTo>
                <a:cubicBezTo>
                  <a:pt x="4" y="66"/>
                  <a:pt x="4" y="65"/>
                  <a:pt x="4" y="65"/>
                </a:cubicBezTo>
                <a:cubicBezTo>
                  <a:pt x="4" y="63"/>
                  <a:pt x="6" y="63"/>
                  <a:pt x="6" y="61"/>
                </a:cubicBezTo>
                <a:cubicBezTo>
                  <a:pt x="0" y="51"/>
                  <a:pt x="0" y="40"/>
                  <a:pt x="5" y="27"/>
                </a:cubicBezTo>
                <a:cubicBezTo>
                  <a:pt x="7" y="21"/>
                  <a:pt x="11" y="14"/>
                  <a:pt x="15" y="10"/>
                </a:cubicBezTo>
                <a:cubicBezTo>
                  <a:pt x="24" y="6"/>
                  <a:pt x="32" y="2"/>
                  <a:pt x="41" y="1"/>
                </a:cubicBezTo>
                <a:cubicBezTo>
                  <a:pt x="45" y="0"/>
                  <a:pt x="49" y="1"/>
                  <a:pt x="52" y="1"/>
                </a:cubicBezTo>
                <a:cubicBezTo>
                  <a:pt x="57" y="2"/>
                  <a:pt x="62" y="4"/>
                  <a:pt x="66" y="6"/>
                </a:cubicBezTo>
                <a:cubicBezTo>
                  <a:pt x="78" y="13"/>
                  <a:pt x="89" y="20"/>
                  <a:pt x="97" y="28"/>
                </a:cubicBezTo>
                <a:cubicBezTo>
                  <a:pt x="101" y="32"/>
                  <a:pt x="104" y="36"/>
                  <a:pt x="107" y="40"/>
                </a:cubicBezTo>
                <a:cubicBezTo>
                  <a:pt x="115" y="30"/>
                  <a:pt x="124" y="20"/>
                  <a:pt x="134" y="16"/>
                </a:cubicBezTo>
                <a:cubicBezTo>
                  <a:pt x="146" y="13"/>
                  <a:pt x="158" y="11"/>
                  <a:pt x="172" y="13"/>
                </a:cubicBezTo>
                <a:cubicBezTo>
                  <a:pt x="180" y="14"/>
                  <a:pt x="193" y="20"/>
                  <a:pt x="200" y="27"/>
                </a:cubicBezTo>
                <a:cubicBezTo>
                  <a:pt x="206" y="34"/>
                  <a:pt x="208" y="43"/>
                  <a:pt x="207" y="52"/>
                </a:cubicBezTo>
                <a:cubicBezTo>
                  <a:pt x="206" y="60"/>
                  <a:pt x="202" y="68"/>
                  <a:pt x="198" y="77"/>
                </a:cubicBezTo>
                <a:cubicBezTo>
                  <a:pt x="176" y="98"/>
                  <a:pt x="155" y="116"/>
                  <a:pt x="134" y="135"/>
                </a:cubicBezTo>
                <a:cubicBezTo>
                  <a:pt x="128" y="141"/>
                  <a:pt x="122" y="147"/>
                  <a:pt x="117" y="155"/>
                </a:cubicBezTo>
                <a:cubicBezTo>
                  <a:pt x="116" y="156"/>
                  <a:pt x="116" y="158"/>
                  <a:pt x="117" y="158"/>
                </a:cubicBezTo>
                <a:cubicBezTo>
                  <a:pt x="117" y="161"/>
                  <a:pt x="114" y="163"/>
                  <a:pt x="112" y="162"/>
                </a:cubicBezTo>
                <a:cubicBezTo>
                  <a:pt x="111" y="165"/>
                  <a:pt x="111" y="166"/>
                  <a:pt x="109" y="168"/>
                </a:cubicBezTo>
                <a:cubicBezTo>
                  <a:pt x="109" y="169"/>
                  <a:pt x="108" y="169"/>
                  <a:pt x="107" y="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zh-CN" altLang="en-US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H_Other_2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2696032" y="4015716"/>
            <a:ext cx="910767" cy="744297"/>
          </a:xfrm>
          <a:custGeom>
            <a:avLst/>
            <a:gdLst>
              <a:gd name="T0" fmla="*/ 174 w 208"/>
              <a:gd name="T1" fmla="*/ 31 h 169"/>
              <a:gd name="T2" fmla="*/ 27 w 208"/>
              <a:gd name="T3" fmla="*/ 14 h 169"/>
              <a:gd name="T4" fmla="*/ 167 w 208"/>
              <a:gd name="T5" fmla="*/ 18 h 169"/>
              <a:gd name="T6" fmla="*/ 181 w 208"/>
              <a:gd name="T7" fmla="*/ 22 h 169"/>
              <a:gd name="T8" fmla="*/ 32 w 208"/>
              <a:gd name="T9" fmla="*/ 9 h 169"/>
              <a:gd name="T10" fmla="*/ 19 w 208"/>
              <a:gd name="T11" fmla="*/ 27 h 169"/>
              <a:gd name="T12" fmla="*/ 169 w 208"/>
              <a:gd name="T13" fmla="*/ 22 h 169"/>
              <a:gd name="T14" fmla="*/ 78 w 208"/>
              <a:gd name="T15" fmla="*/ 102 h 169"/>
              <a:gd name="T16" fmla="*/ 173 w 208"/>
              <a:gd name="T17" fmla="*/ 90 h 169"/>
              <a:gd name="T18" fmla="*/ 107 w 208"/>
              <a:gd name="T19" fmla="*/ 120 h 169"/>
              <a:gd name="T20" fmla="*/ 21 w 208"/>
              <a:gd name="T21" fmla="*/ 24 h 169"/>
              <a:gd name="T22" fmla="*/ 80 w 208"/>
              <a:gd name="T23" fmla="*/ 97 h 169"/>
              <a:gd name="T24" fmla="*/ 63 w 208"/>
              <a:gd name="T25" fmla="*/ 86 h 169"/>
              <a:gd name="T26" fmla="*/ 175 w 208"/>
              <a:gd name="T27" fmla="*/ 31 h 169"/>
              <a:gd name="T28" fmla="*/ 91 w 208"/>
              <a:gd name="T29" fmla="*/ 103 h 169"/>
              <a:gd name="T30" fmla="*/ 135 w 208"/>
              <a:gd name="T31" fmla="*/ 21 h 169"/>
              <a:gd name="T32" fmla="*/ 113 w 208"/>
              <a:gd name="T33" fmla="*/ 100 h 169"/>
              <a:gd name="T34" fmla="*/ 109 w 208"/>
              <a:gd name="T35" fmla="*/ 135 h 169"/>
              <a:gd name="T36" fmla="*/ 99 w 208"/>
              <a:gd name="T37" fmla="*/ 116 h 169"/>
              <a:gd name="T38" fmla="*/ 86 w 208"/>
              <a:gd name="T39" fmla="*/ 106 h 169"/>
              <a:gd name="T40" fmla="*/ 16 w 208"/>
              <a:gd name="T41" fmla="*/ 59 h 169"/>
              <a:gd name="T42" fmla="*/ 44 w 208"/>
              <a:gd name="T43" fmla="*/ 79 h 169"/>
              <a:gd name="T44" fmla="*/ 199 w 208"/>
              <a:gd name="T45" fmla="*/ 42 h 169"/>
              <a:gd name="T46" fmla="*/ 196 w 208"/>
              <a:gd name="T47" fmla="*/ 39 h 169"/>
              <a:gd name="T48" fmla="*/ 40 w 208"/>
              <a:gd name="T49" fmla="*/ 17 h 169"/>
              <a:gd name="T50" fmla="*/ 12 w 208"/>
              <a:gd name="T51" fmla="*/ 41 h 169"/>
              <a:gd name="T52" fmla="*/ 35 w 208"/>
              <a:gd name="T53" fmla="*/ 79 h 169"/>
              <a:gd name="T54" fmla="*/ 31 w 208"/>
              <a:gd name="T55" fmla="*/ 77 h 169"/>
              <a:gd name="T56" fmla="*/ 53 w 208"/>
              <a:gd name="T57" fmla="*/ 51 h 169"/>
              <a:gd name="T58" fmla="*/ 35 w 208"/>
              <a:gd name="T59" fmla="*/ 74 h 169"/>
              <a:gd name="T60" fmla="*/ 199 w 208"/>
              <a:gd name="T61" fmla="*/ 58 h 169"/>
              <a:gd name="T62" fmla="*/ 193 w 208"/>
              <a:gd name="T63" fmla="*/ 59 h 169"/>
              <a:gd name="T64" fmla="*/ 176 w 208"/>
              <a:gd name="T65" fmla="*/ 54 h 169"/>
              <a:gd name="T66" fmla="*/ 174 w 208"/>
              <a:gd name="T67" fmla="*/ 49 h 169"/>
              <a:gd name="T68" fmla="*/ 185 w 208"/>
              <a:gd name="T69" fmla="*/ 37 h 169"/>
              <a:gd name="T70" fmla="*/ 166 w 208"/>
              <a:gd name="T71" fmla="*/ 40 h 169"/>
              <a:gd name="T72" fmla="*/ 162 w 208"/>
              <a:gd name="T73" fmla="*/ 31 h 169"/>
              <a:gd name="T74" fmla="*/ 170 w 208"/>
              <a:gd name="T75" fmla="*/ 20 h 169"/>
              <a:gd name="T76" fmla="*/ 149 w 208"/>
              <a:gd name="T77" fmla="*/ 25 h 169"/>
              <a:gd name="T78" fmla="*/ 102 w 208"/>
              <a:gd name="T79" fmla="*/ 43 h 169"/>
              <a:gd name="T80" fmla="*/ 49 w 208"/>
              <a:gd name="T81" fmla="*/ 11 h 169"/>
              <a:gd name="T82" fmla="*/ 47 w 208"/>
              <a:gd name="T83" fmla="*/ 26 h 169"/>
              <a:gd name="T84" fmla="*/ 15 w 208"/>
              <a:gd name="T85" fmla="*/ 57 h 169"/>
              <a:gd name="T86" fmla="*/ 59 w 208"/>
              <a:gd name="T87" fmla="*/ 48 h 169"/>
              <a:gd name="T88" fmla="*/ 69 w 208"/>
              <a:gd name="T89" fmla="*/ 56 h 169"/>
              <a:gd name="T90" fmla="*/ 61 w 208"/>
              <a:gd name="T91" fmla="*/ 83 h 169"/>
              <a:gd name="T92" fmla="*/ 92 w 208"/>
              <a:gd name="T93" fmla="*/ 77 h 169"/>
              <a:gd name="T94" fmla="*/ 78 w 208"/>
              <a:gd name="T95" fmla="*/ 95 h 169"/>
              <a:gd name="T96" fmla="*/ 99 w 208"/>
              <a:gd name="T97" fmla="*/ 98 h 169"/>
              <a:gd name="T98" fmla="*/ 100 w 208"/>
              <a:gd name="T99" fmla="*/ 110 h 169"/>
              <a:gd name="T100" fmla="*/ 117 w 208"/>
              <a:gd name="T101" fmla="*/ 117 h 169"/>
              <a:gd name="T102" fmla="*/ 185 w 208"/>
              <a:gd name="T103" fmla="*/ 80 h 169"/>
              <a:gd name="T104" fmla="*/ 185 w 208"/>
              <a:gd name="T105" fmla="*/ 66 h 169"/>
              <a:gd name="T106" fmla="*/ 193 w 208"/>
              <a:gd name="T107" fmla="*/ 59 h 169"/>
              <a:gd name="T108" fmla="*/ 14 w 208"/>
              <a:gd name="T109" fmla="*/ 70 h 169"/>
              <a:gd name="T110" fmla="*/ 52 w 208"/>
              <a:gd name="T111" fmla="*/ 1 h 169"/>
              <a:gd name="T112" fmla="*/ 198 w 208"/>
              <a:gd name="T113" fmla="*/ 77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8" h="169">
                <a:moveTo>
                  <a:pt x="169" y="22"/>
                </a:moveTo>
                <a:cubicBezTo>
                  <a:pt x="169" y="22"/>
                  <a:pt x="168" y="22"/>
                  <a:pt x="168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8" y="23"/>
                  <a:pt x="168" y="23"/>
                  <a:pt x="168" y="23"/>
                </a:cubicBezTo>
                <a:cubicBezTo>
                  <a:pt x="168" y="23"/>
                  <a:pt x="169" y="23"/>
                  <a:pt x="169" y="22"/>
                </a:cubicBezTo>
                <a:close/>
                <a:moveTo>
                  <a:pt x="175" y="31"/>
                </a:moveTo>
                <a:cubicBezTo>
                  <a:pt x="174" y="31"/>
                  <a:pt x="174" y="31"/>
                  <a:pt x="174" y="31"/>
                </a:cubicBezTo>
                <a:cubicBezTo>
                  <a:pt x="174" y="31"/>
                  <a:pt x="174" y="31"/>
                  <a:pt x="174" y="31"/>
                </a:cubicBezTo>
                <a:cubicBezTo>
                  <a:pt x="174" y="31"/>
                  <a:pt x="173" y="31"/>
                  <a:pt x="173" y="32"/>
                </a:cubicBezTo>
                <a:cubicBezTo>
                  <a:pt x="173" y="32"/>
                  <a:pt x="174" y="32"/>
                  <a:pt x="174" y="31"/>
                </a:cubicBezTo>
                <a:cubicBezTo>
                  <a:pt x="174" y="31"/>
                  <a:pt x="174" y="31"/>
                  <a:pt x="174" y="31"/>
                </a:cubicBezTo>
                <a:lnTo>
                  <a:pt x="175" y="31"/>
                </a:lnTo>
                <a:close/>
                <a:moveTo>
                  <a:pt x="28" y="13"/>
                </a:moveTo>
                <a:cubicBezTo>
                  <a:pt x="27" y="13"/>
                  <a:pt x="27" y="13"/>
                  <a:pt x="27" y="14"/>
                </a:cubicBezTo>
                <a:cubicBezTo>
                  <a:pt x="26" y="14"/>
                  <a:pt x="26" y="14"/>
                  <a:pt x="26" y="15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4"/>
                  <a:pt x="28" y="13"/>
                  <a:pt x="28" y="13"/>
                </a:cubicBezTo>
                <a:close/>
                <a:moveTo>
                  <a:pt x="7" y="48"/>
                </a:moveTo>
                <a:cubicBezTo>
                  <a:pt x="7" y="47"/>
                  <a:pt x="7" y="46"/>
                  <a:pt x="7" y="45"/>
                </a:cubicBezTo>
                <a:cubicBezTo>
                  <a:pt x="6" y="46"/>
                  <a:pt x="7" y="47"/>
                  <a:pt x="7" y="48"/>
                </a:cubicBezTo>
                <a:cubicBezTo>
                  <a:pt x="7" y="49"/>
                  <a:pt x="8" y="49"/>
                  <a:pt x="7" y="48"/>
                </a:cubicBezTo>
                <a:close/>
                <a:moveTo>
                  <a:pt x="164" y="20"/>
                </a:moveTo>
                <a:cubicBezTo>
                  <a:pt x="166" y="19"/>
                  <a:pt x="167" y="19"/>
                  <a:pt x="168" y="18"/>
                </a:cubicBezTo>
                <a:cubicBezTo>
                  <a:pt x="168" y="18"/>
                  <a:pt x="167" y="18"/>
                  <a:pt x="167" y="18"/>
                </a:cubicBezTo>
                <a:cubicBezTo>
                  <a:pt x="166" y="18"/>
                  <a:pt x="165" y="19"/>
                  <a:pt x="164" y="20"/>
                </a:cubicBezTo>
                <a:close/>
                <a:moveTo>
                  <a:pt x="106" y="117"/>
                </a:moveTo>
                <a:cubicBezTo>
                  <a:pt x="107" y="116"/>
                  <a:pt x="108" y="116"/>
                  <a:pt x="108" y="115"/>
                </a:cubicBezTo>
                <a:cubicBezTo>
                  <a:pt x="107" y="116"/>
                  <a:pt x="106" y="116"/>
                  <a:pt x="105" y="117"/>
                </a:cubicBezTo>
                <a:cubicBezTo>
                  <a:pt x="105" y="117"/>
                  <a:pt x="106" y="118"/>
                  <a:pt x="106" y="117"/>
                </a:cubicBezTo>
                <a:close/>
                <a:moveTo>
                  <a:pt x="175" y="24"/>
                </a:moveTo>
                <a:cubicBezTo>
                  <a:pt x="178" y="24"/>
                  <a:pt x="180" y="23"/>
                  <a:pt x="182" y="23"/>
                </a:cubicBezTo>
                <a:cubicBezTo>
                  <a:pt x="182" y="23"/>
                  <a:pt x="181" y="22"/>
                  <a:pt x="181" y="22"/>
                </a:cubicBezTo>
                <a:cubicBezTo>
                  <a:pt x="179" y="22"/>
                  <a:pt x="177" y="23"/>
                  <a:pt x="175" y="24"/>
                </a:cubicBezTo>
                <a:close/>
                <a:moveTo>
                  <a:pt x="11" y="58"/>
                </a:moveTo>
                <a:cubicBezTo>
                  <a:pt x="9" y="53"/>
                  <a:pt x="9" y="53"/>
                  <a:pt x="9" y="53"/>
                </a:cubicBezTo>
                <a:cubicBezTo>
                  <a:pt x="9" y="52"/>
                  <a:pt x="8" y="51"/>
                  <a:pt x="7" y="51"/>
                </a:cubicBezTo>
                <a:cubicBezTo>
                  <a:pt x="8" y="53"/>
                  <a:pt x="9" y="56"/>
                  <a:pt x="11" y="58"/>
                </a:cubicBezTo>
                <a:close/>
                <a:moveTo>
                  <a:pt x="28" y="13"/>
                </a:moveTo>
                <a:cubicBezTo>
                  <a:pt x="30" y="12"/>
                  <a:pt x="32" y="10"/>
                  <a:pt x="34" y="8"/>
                </a:cubicBezTo>
                <a:cubicBezTo>
                  <a:pt x="33" y="8"/>
                  <a:pt x="32" y="9"/>
                  <a:pt x="32" y="9"/>
                </a:cubicBezTo>
                <a:cubicBezTo>
                  <a:pt x="32" y="10"/>
                  <a:pt x="30" y="12"/>
                  <a:pt x="28" y="11"/>
                </a:cubicBezTo>
                <a:cubicBezTo>
                  <a:pt x="29" y="12"/>
                  <a:pt x="28" y="12"/>
                  <a:pt x="28" y="13"/>
                </a:cubicBezTo>
                <a:close/>
                <a:moveTo>
                  <a:pt x="20" y="24"/>
                </a:moveTo>
                <a:cubicBezTo>
                  <a:pt x="19" y="25"/>
                  <a:pt x="17" y="27"/>
                  <a:pt x="15" y="28"/>
                </a:cubicBezTo>
                <a:cubicBezTo>
                  <a:pt x="15" y="28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6" y="28"/>
                  <a:pt x="18" y="27"/>
                  <a:pt x="19" y="27"/>
                </a:cubicBezTo>
                <a:cubicBezTo>
                  <a:pt x="18" y="26"/>
                  <a:pt x="18" y="26"/>
                  <a:pt x="19" y="26"/>
                </a:cubicBezTo>
                <a:cubicBezTo>
                  <a:pt x="19" y="26"/>
                  <a:pt x="20" y="26"/>
                  <a:pt x="20" y="25"/>
                </a:cubicBezTo>
                <a:cubicBezTo>
                  <a:pt x="20" y="25"/>
                  <a:pt x="20" y="24"/>
                  <a:pt x="20" y="24"/>
                </a:cubicBezTo>
                <a:close/>
                <a:moveTo>
                  <a:pt x="169" y="22"/>
                </a:moveTo>
                <a:cubicBezTo>
                  <a:pt x="171" y="22"/>
                  <a:pt x="174" y="21"/>
                  <a:pt x="176" y="20"/>
                </a:cubicBezTo>
                <a:cubicBezTo>
                  <a:pt x="175" y="20"/>
                  <a:pt x="174" y="19"/>
                  <a:pt x="174" y="19"/>
                </a:cubicBezTo>
                <a:cubicBezTo>
                  <a:pt x="170" y="22"/>
                  <a:pt x="170" y="22"/>
                  <a:pt x="170" y="22"/>
                </a:cubicBezTo>
                <a:cubicBezTo>
                  <a:pt x="169" y="22"/>
                  <a:pt x="169" y="22"/>
                  <a:pt x="169" y="22"/>
                </a:cubicBezTo>
                <a:close/>
                <a:moveTo>
                  <a:pt x="31" y="13"/>
                </a:moveTo>
                <a:cubicBezTo>
                  <a:pt x="34" y="11"/>
                  <a:pt x="37" y="9"/>
                  <a:pt x="40" y="7"/>
                </a:cubicBezTo>
                <a:cubicBezTo>
                  <a:pt x="37" y="8"/>
                  <a:pt x="34" y="11"/>
                  <a:pt x="31" y="13"/>
                </a:cubicBezTo>
                <a:close/>
                <a:moveTo>
                  <a:pt x="78" y="102"/>
                </a:moveTo>
                <a:cubicBezTo>
                  <a:pt x="79" y="102"/>
                  <a:pt x="79" y="101"/>
                  <a:pt x="79" y="101"/>
                </a:cubicBezTo>
                <a:cubicBezTo>
                  <a:pt x="75" y="99"/>
                  <a:pt x="75" y="99"/>
                  <a:pt x="75" y="99"/>
                </a:cubicBezTo>
                <a:cubicBezTo>
                  <a:pt x="74" y="100"/>
                  <a:pt x="74" y="99"/>
                  <a:pt x="73" y="100"/>
                </a:cubicBezTo>
                <a:cubicBezTo>
                  <a:pt x="74" y="101"/>
                  <a:pt x="77" y="103"/>
                  <a:pt x="78" y="102"/>
                </a:cubicBezTo>
                <a:close/>
                <a:moveTo>
                  <a:pt x="88" y="102"/>
                </a:moveTo>
                <a:cubicBezTo>
                  <a:pt x="91" y="100"/>
                  <a:pt x="95" y="98"/>
                  <a:pt x="98" y="96"/>
                </a:cubicBezTo>
                <a:cubicBezTo>
                  <a:pt x="94" y="98"/>
                  <a:pt x="91" y="99"/>
                  <a:pt x="88" y="101"/>
                </a:cubicBezTo>
                <a:cubicBezTo>
                  <a:pt x="86" y="101"/>
                  <a:pt x="88" y="102"/>
                  <a:pt x="88" y="102"/>
                </a:cubicBezTo>
                <a:close/>
                <a:moveTo>
                  <a:pt x="172" y="90"/>
                </a:moveTo>
                <a:cubicBezTo>
                  <a:pt x="174" y="90"/>
                  <a:pt x="176" y="89"/>
                  <a:pt x="178" y="88"/>
                </a:cubicBezTo>
                <a:cubicBezTo>
                  <a:pt x="180" y="87"/>
                  <a:pt x="181" y="86"/>
                  <a:pt x="182" y="84"/>
                </a:cubicBezTo>
                <a:cubicBezTo>
                  <a:pt x="179" y="86"/>
                  <a:pt x="175" y="88"/>
                  <a:pt x="173" y="90"/>
                </a:cubicBezTo>
                <a:cubicBezTo>
                  <a:pt x="172" y="90"/>
                  <a:pt x="172" y="90"/>
                  <a:pt x="172" y="90"/>
                </a:cubicBezTo>
                <a:close/>
                <a:moveTo>
                  <a:pt x="103" y="113"/>
                </a:moveTo>
                <a:cubicBezTo>
                  <a:pt x="105" y="112"/>
                  <a:pt x="108" y="110"/>
                  <a:pt x="110" y="108"/>
                </a:cubicBezTo>
                <a:cubicBezTo>
                  <a:pt x="107" y="109"/>
                  <a:pt x="104" y="111"/>
                  <a:pt x="101" y="112"/>
                </a:cubicBezTo>
                <a:cubicBezTo>
                  <a:pt x="101" y="113"/>
                  <a:pt x="102" y="113"/>
                  <a:pt x="103" y="113"/>
                </a:cubicBezTo>
                <a:close/>
                <a:moveTo>
                  <a:pt x="111" y="121"/>
                </a:moveTo>
                <a:cubicBezTo>
                  <a:pt x="112" y="120"/>
                  <a:pt x="113" y="118"/>
                  <a:pt x="115" y="117"/>
                </a:cubicBezTo>
                <a:cubicBezTo>
                  <a:pt x="112" y="117"/>
                  <a:pt x="110" y="118"/>
                  <a:pt x="107" y="120"/>
                </a:cubicBezTo>
                <a:cubicBezTo>
                  <a:pt x="108" y="121"/>
                  <a:pt x="108" y="122"/>
                  <a:pt x="110" y="123"/>
                </a:cubicBezTo>
                <a:cubicBezTo>
                  <a:pt x="110" y="123"/>
                  <a:pt x="111" y="121"/>
                  <a:pt x="111" y="121"/>
                </a:cubicBezTo>
                <a:close/>
                <a:moveTo>
                  <a:pt x="186" y="58"/>
                </a:moveTo>
                <a:cubicBezTo>
                  <a:pt x="190" y="57"/>
                  <a:pt x="195" y="56"/>
                  <a:pt x="199" y="56"/>
                </a:cubicBezTo>
                <a:cubicBezTo>
                  <a:pt x="199" y="55"/>
                  <a:pt x="200" y="53"/>
                  <a:pt x="200" y="52"/>
                </a:cubicBezTo>
                <a:cubicBezTo>
                  <a:pt x="195" y="54"/>
                  <a:pt x="191" y="56"/>
                  <a:pt x="186" y="58"/>
                </a:cubicBezTo>
                <a:close/>
                <a:moveTo>
                  <a:pt x="20" y="24"/>
                </a:moveTo>
                <a:cubicBezTo>
                  <a:pt x="21" y="24"/>
                  <a:pt x="21" y="25"/>
                  <a:pt x="21" y="24"/>
                </a:cubicBezTo>
                <a:cubicBezTo>
                  <a:pt x="21" y="24"/>
                  <a:pt x="22" y="24"/>
                  <a:pt x="22" y="23"/>
                </a:cubicBezTo>
                <a:cubicBezTo>
                  <a:pt x="30" y="18"/>
                  <a:pt x="37" y="13"/>
                  <a:pt x="44" y="7"/>
                </a:cubicBezTo>
                <a:cubicBezTo>
                  <a:pt x="44" y="6"/>
                  <a:pt x="44" y="6"/>
                  <a:pt x="44" y="6"/>
                </a:cubicBezTo>
                <a:cubicBezTo>
                  <a:pt x="36" y="12"/>
                  <a:pt x="29" y="18"/>
                  <a:pt x="22" y="23"/>
                </a:cubicBezTo>
                <a:cubicBezTo>
                  <a:pt x="21" y="23"/>
                  <a:pt x="21" y="24"/>
                  <a:pt x="20" y="24"/>
                </a:cubicBezTo>
                <a:close/>
                <a:moveTo>
                  <a:pt x="97" y="91"/>
                </a:moveTo>
                <a:cubicBezTo>
                  <a:pt x="97" y="91"/>
                  <a:pt x="97" y="91"/>
                  <a:pt x="96" y="91"/>
                </a:cubicBezTo>
                <a:cubicBezTo>
                  <a:pt x="80" y="97"/>
                  <a:pt x="80" y="97"/>
                  <a:pt x="80" y="97"/>
                </a:cubicBezTo>
                <a:cubicBezTo>
                  <a:pt x="81" y="97"/>
                  <a:pt x="82" y="99"/>
                  <a:pt x="83" y="99"/>
                </a:cubicBezTo>
                <a:lnTo>
                  <a:pt x="97" y="91"/>
                </a:lnTo>
                <a:close/>
                <a:moveTo>
                  <a:pt x="186" y="51"/>
                </a:moveTo>
                <a:cubicBezTo>
                  <a:pt x="190" y="50"/>
                  <a:pt x="195" y="49"/>
                  <a:pt x="200" y="49"/>
                </a:cubicBezTo>
                <a:cubicBezTo>
                  <a:pt x="200" y="48"/>
                  <a:pt x="200" y="46"/>
                  <a:pt x="199" y="45"/>
                </a:cubicBezTo>
                <a:cubicBezTo>
                  <a:pt x="195" y="47"/>
                  <a:pt x="190" y="49"/>
                  <a:pt x="186" y="51"/>
                </a:cubicBezTo>
                <a:close/>
                <a:moveTo>
                  <a:pt x="62" y="87"/>
                </a:moveTo>
                <a:cubicBezTo>
                  <a:pt x="63" y="87"/>
                  <a:pt x="63" y="86"/>
                  <a:pt x="63" y="86"/>
                </a:cubicBezTo>
                <a:cubicBezTo>
                  <a:pt x="68" y="83"/>
                  <a:pt x="73" y="81"/>
                  <a:pt x="78" y="78"/>
                </a:cubicBezTo>
                <a:cubicBezTo>
                  <a:pt x="72" y="80"/>
                  <a:pt x="65" y="83"/>
                  <a:pt x="59" y="85"/>
                </a:cubicBezTo>
                <a:cubicBezTo>
                  <a:pt x="60" y="86"/>
                  <a:pt x="61" y="86"/>
                  <a:pt x="62" y="87"/>
                </a:cubicBezTo>
                <a:close/>
                <a:moveTo>
                  <a:pt x="175" y="31"/>
                </a:moveTo>
                <a:cubicBezTo>
                  <a:pt x="190" y="28"/>
                  <a:pt x="190" y="28"/>
                  <a:pt x="190" y="28"/>
                </a:cubicBezTo>
                <a:cubicBezTo>
                  <a:pt x="189" y="27"/>
                  <a:pt x="187" y="25"/>
                  <a:pt x="186" y="25"/>
                </a:cubicBezTo>
                <a:cubicBezTo>
                  <a:pt x="175" y="30"/>
                  <a:pt x="175" y="30"/>
                  <a:pt x="175" y="30"/>
                </a:cubicBezTo>
                <a:cubicBezTo>
                  <a:pt x="175" y="30"/>
                  <a:pt x="175" y="31"/>
                  <a:pt x="175" y="31"/>
                </a:cubicBezTo>
                <a:close/>
                <a:moveTo>
                  <a:pt x="177" y="37"/>
                </a:moveTo>
                <a:cubicBezTo>
                  <a:pt x="194" y="32"/>
                  <a:pt x="194" y="32"/>
                  <a:pt x="194" y="32"/>
                </a:cubicBezTo>
                <a:cubicBezTo>
                  <a:pt x="194" y="32"/>
                  <a:pt x="193" y="31"/>
                  <a:pt x="192" y="30"/>
                </a:cubicBezTo>
                <a:cubicBezTo>
                  <a:pt x="192" y="29"/>
                  <a:pt x="191" y="30"/>
                  <a:pt x="191" y="31"/>
                </a:cubicBezTo>
                <a:lnTo>
                  <a:pt x="177" y="37"/>
                </a:lnTo>
                <a:close/>
                <a:moveTo>
                  <a:pt x="93" y="105"/>
                </a:moveTo>
                <a:cubicBezTo>
                  <a:pt x="98" y="102"/>
                  <a:pt x="103" y="100"/>
                  <a:pt x="107" y="97"/>
                </a:cubicBezTo>
                <a:cubicBezTo>
                  <a:pt x="102" y="99"/>
                  <a:pt x="97" y="101"/>
                  <a:pt x="91" y="103"/>
                </a:cubicBezTo>
                <a:cubicBezTo>
                  <a:pt x="91" y="104"/>
                  <a:pt x="93" y="105"/>
                  <a:pt x="93" y="105"/>
                </a:cubicBezTo>
                <a:close/>
                <a:moveTo>
                  <a:pt x="135" y="20"/>
                </a:moveTo>
                <a:cubicBezTo>
                  <a:pt x="135" y="21"/>
                  <a:pt x="135" y="21"/>
                  <a:pt x="135" y="21"/>
                </a:cubicBezTo>
                <a:cubicBezTo>
                  <a:pt x="135" y="21"/>
                  <a:pt x="134" y="21"/>
                  <a:pt x="134" y="21"/>
                </a:cubicBezTo>
                <a:cubicBezTo>
                  <a:pt x="127" y="25"/>
                  <a:pt x="119" y="32"/>
                  <a:pt x="113" y="40"/>
                </a:cubicBezTo>
                <a:cubicBezTo>
                  <a:pt x="110" y="44"/>
                  <a:pt x="110" y="44"/>
                  <a:pt x="110" y="44"/>
                </a:cubicBezTo>
                <a:cubicBezTo>
                  <a:pt x="110" y="44"/>
                  <a:pt x="110" y="45"/>
                  <a:pt x="110" y="45"/>
                </a:cubicBezTo>
                <a:cubicBezTo>
                  <a:pt x="118" y="35"/>
                  <a:pt x="126" y="26"/>
                  <a:pt x="135" y="21"/>
                </a:cubicBezTo>
                <a:lnTo>
                  <a:pt x="135" y="20"/>
                </a:lnTo>
                <a:close/>
                <a:moveTo>
                  <a:pt x="76" y="95"/>
                </a:moveTo>
                <a:cubicBezTo>
                  <a:pt x="76" y="94"/>
                  <a:pt x="76" y="94"/>
                  <a:pt x="76" y="94"/>
                </a:cubicBezTo>
                <a:cubicBezTo>
                  <a:pt x="93" y="84"/>
                  <a:pt x="93" y="84"/>
                  <a:pt x="93" y="84"/>
                </a:cubicBezTo>
                <a:cubicBezTo>
                  <a:pt x="86" y="87"/>
                  <a:pt x="79" y="90"/>
                  <a:pt x="72" y="92"/>
                </a:cubicBezTo>
                <a:lnTo>
                  <a:pt x="76" y="95"/>
                </a:lnTo>
                <a:close/>
                <a:moveTo>
                  <a:pt x="98" y="109"/>
                </a:moveTo>
                <a:cubicBezTo>
                  <a:pt x="103" y="106"/>
                  <a:pt x="108" y="103"/>
                  <a:pt x="113" y="100"/>
                </a:cubicBezTo>
                <a:cubicBezTo>
                  <a:pt x="107" y="102"/>
                  <a:pt x="101" y="104"/>
                  <a:pt x="95" y="107"/>
                </a:cubicBezTo>
                <a:cubicBezTo>
                  <a:pt x="96" y="107"/>
                  <a:pt x="98" y="109"/>
                  <a:pt x="98" y="109"/>
                </a:cubicBezTo>
                <a:close/>
                <a:moveTo>
                  <a:pt x="109" y="136"/>
                </a:moveTo>
                <a:cubicBezTo>
                  <a:pt x="109" y="136"/>
                  <a:pt x="109" y="134"/>
                  <a:pt x="109" y="134"/>
                </a:cubicBezTo>
                <a:cubicBezTo>
                  <a:pt x="108" y="128"/>
                  <a:pt x="105" y="123"/>
                  <a:pt x="101" y="118"/>
                </a:cubicBezTo>
                <a:cubicBezTo>
                  <a:pt x="98" y="119"/>
                  <a:pt x="98" y="119"/>
                  <a:pt x="98" y="119"/>
                </a:cubicBezTo>
                <a:cubicBezTo>
                  <a:pt x="98" y="120"/>
                  <a:pt x="99" y="120"/>
                  <a:pt x="99" y="120"/>
                </a:cubicBezTo>
                <a:cubicBezTo>
                  <a:pt x="103" y="125"/>
                  <a:pt x="106" y="130"/>
                  <a:pt x="109" y="135"/>
                </a:cubicBezTo>
                <a:cubicBezTo>
                  <a:pt x="109" y="136"/>
                  <a:pt x="109" y="137"/>
                  <a:pt x="109" y="136"/>
                </a:cubicBezTo>
                <a:close/>
                <a:moveTo>
                  <a:pt x="74" y="73"/>
                </a:moveTo>
                <a:cubicBezTo>
                  <a:pt x="74" y="72"/>
                  <a:pt x="73" y="72"/>
                  <a:pt x="73" y="72"/>
                </a:cubicBezTo>
                <a:cubicBezTo>
                  <a:pt x="66" y="75"/>
                  <a:pt x="59" y="79"/>
                  <a:pt x="51" y="82"/>
                </a:cubicBezTo>
                <a:cubicBezTo>
                  <a:pt x="53" y="83"/>
                  <a:pt x="55" y="84"/>
                  <a:pt x="55" y="84"/>
                </a:cubicBezTo>
                <a:lnTo>
                  <a:pt x="74" y="73"/>
                </a:lnTo>
                <a:close/>
                <a:moveTo>
                  <a:pt x="97" y="118"/>
                </a:moveTo>
                <a:cubicBezTo>
                  <a:pt x="98" y="117"/>
                  <a:pt x="99" y="117"/>
                  <a:pt x="99" y="116"/>
                </a:cubicBezTo>
                <a:cubicBezTo>
                  <a:pt x="98" y="115"/>
                  <a:pt x="97" y="114"/>
                  <a:pt x="97" y="114"/>
                </a:cubicBezTo>
                <a:cubicBezTo>
                  <a:pt x="96" y="114"/>
                  <a:pt x="95" y="115"/>
                  <a:pt x="94" y="115"/>
                </a:cubicBezTo>
                <a:cubicBezTo>
                  <a:pt x="93" y="115"/>
                  <a:pt x="93" y="114"/>
                  <a:pt x="93" y="114"/>
                </a:cubicBezTo>
                <a:cubicBezTo>
                  <a:pt x="93" y="113"/>
                  <a:pt x="94" y="112"/>
                  <a:pt x="94" y="112"/>
                </a:cubicBezTo>
                <a:cubicBezTo>
                  <a:pt x="94" y="111"/>
                  <a:pt x="92" y="111"/>
                  <a:pt x="92" y="110"/>
                </a:cubicBezTo>
                <a:cubicBezTo>
                  <a:pt x="91" y="109"/>
                  <a:pt x="90" y="110"/>
                  <a:pt x="90" y="110"/>
                </a:cubicBezTo>
                <a:cubicBezTo>
                  <a:pt x="89" y="110"/>
                  <a:pt x="89" y="108"/>
                  <a:pt x="89" y="108"/>
                </a:cubicBezTo>
                <a:cubicBezTo>
                  <a:pt x="88" y="107"/>
                  <a:pt x="87" y="106"/>
                  <a:pt x="86" y="106"/>
                </a:cubicBezTo>
                <a:cubicBezTo>
                  <a:pt x="85" y="106"/>
                  <a:pt x="84" y="106"/>
                  <a:pt x="84" y="105"/>
                </a:cubicBezTo>
                <a:cubicBezTo>
                  <a:pt x="84" y="104"/>
                  <a:pt x="82" y="103"/>
                  <a:pt x="82" y="103"/>
                </a:cubicBezTo>
                <a:cubicBezTo>
                  <a:pt x="81" y="103"/>
                  <a:pt x="80" y="104"/>
                  <a:pt x="80" y="104"/>
                </a:cubicBezTo>
                <a:cubicBezTo>
                  <a:pt x="87" y="108"/>
                  <a:pt x="92" y="113"/>
                  <a:pt x="97" y="118"/>
                </a:cubicBezTo>
                <a:cubicBezTo>
                  <a:pt x="97" y="119"/>
                  <a:pt x="97" y="118"/>
                  <a:pt x="97" y="118"/>
                </a:cubicBezTo>
                <a:close/>
                <a:moveTo>
                  <a:pt x="18" y="61"/>
                </a:moveTo>
                <a:cubicBezTo>
                  <a:pt x="26" y="55"/>
                  <a:pt x="35" y="50"/>
                  <a:pt x="43" y="43"/>
                </a:cubicBezTo>
                <a:cubicBezTo>
                  <a:pt x="34" y="48"/>
                  <a:pt x="25" y="53"/>
                  <a:pt x="16" y="59"/>
                </a:cubicBezTo>
                <a:cubicBezTo>
                  <a:pt x="16" y="60"/>
                  <a:pt x="17" y="60"/>
                  <a:pt x="18" y="61"/>
                </a:cubicBezTo>
                <a:close/>
                <a:moveTo>
                  <a:pt x="33" y="73"/>
                </a:moveTo>
                <a:cubicBezTo>
                  <a:pt x="54" y="58"/>
                  <a:pt x="54" y="58"/>
                  <a:pt x="54" y="58"/>
                </a:cubicBezTo>
                <a:cubicBezTo>
                  <a:pt x="45" y="62"/>
                  <a:pt x="37" y="66"/>
                  <a:pt x="29" y="71"/>
                </a:cubicBezTo>
                <a:cubicBezTo>
                  <a:pt x="30" y="72"/>
                  <a:pt x="32" y="74"/>
                  <a:pt x="33" y="73"/>
                </a:cubicBezTo>
                <a:close/>
                <a:moveTo>
                  <a:pt x="48" y="81"/>
                </a:moveTo>
                <a:cubicBezTo>
                  <a:pt x="68" y="68"/>
                  <a:pt x="68" y="68"/>
                  <a:pt x="68" y="68"/>
                </a:cubicBezTo>
                <a:cubicBezTo>
                  <a:pt x="60" y="72"/>
                  <a:pt x="52" y="75"/>
                  <a:pt x="44" y="79"/>
                </a:cubicBezTo>
                <a:lnTo>
                  <a:pt x="48" y="81"/>
                </a:lnTo>
                <a:close/>
                <a:moveTo>
                  <a:pt x="69" y="91"/>
                </a:moveTo>
                <a:cubicBezTo>
                  <a:pt x="76" y="86"/>
                  <a:pt x="83" y="83"/>
                  <a:pt x="89" y="79"/>
                </a:cubicBezTo>
                <a:cubicBezTo>
                  <a:pt x="82" y="81"/>
                  <a:pt x="74" y="84"/>
                  <a:pt x="67" y="87"/>
                </a:cubicBezTo>
                <a:cubicBezTo>
                  <a:pt x="67" y="88"/>
                  <a:pt x="65" y="88"/>
                  <a:pt x="65" y="89"/>
                </a:cubicBezTo>
                <a:cubicBezTo>
                  <a:pt x="66" y="89"/>
                  <a:pt x="68" y="91"/>
                  <a:pt x="69" y="91"/>
                </a:cubicBezTo>
                <a:close/>
                <a:moveTo>
                  <a:pt x="181" y="46"/>
                </a:moveTo>
                <a:cubicBezTo>
                  <a:pt x="187" y="44"/>
                  <a:pt x="193" y="43"/>
                  <a:pt x="199" y="42"/>
                </a:cubicBezTo>
                <a:cubicBezTo>
                  <a:pt x="198" y="39"/>
                  <a:pt x="197" y="37"/>
                  <a:pt x="195" y="34"/>
                </a:cubicBezTo>
                <a:cubicBezTo>
                  <a:pt x="195" y="34"/>
                  <a:pt x="194" y="35"/>
                  <a:pt x="193" y="35"/>
                </a:cubicBezTo>
                <a:cubicBezTo>
                  <a:pt x="190" y="37"/>
                  <a:pt x="188" y="38"/>
                  <a:pt x="185" y="39"/>
                </a:cubicBezTo>
                <a:cubicBezTo>
                  <a:pt x="184" y="39"/>
                  <a:pt x="184" y="39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7" y="39"/>
                  <a:pt x="190" y="38"/>
                  <a:pt x="193" y="38"/>
                </a:cubicBezTo>
                <a:cubicBezTo>
                  <a:pt x="194" y="38"/>
                  <a:pt x="197" y="38"/>
                  <a:pt x="196" y="39"/>
                </a:cubicBezTo>
                <a:cubicBezTo>
                  <a:pt x="191" y="41"/>
                  <a:pt x="186" y="44"/>
                  <a:pt x="181" y="46"/>
                </a:cubicBezTo>
                <a:close/>
                <a:moveTo>
                  <a:pt x="40" y="17"/>
                </a:moveTo>
                <a:cubicBezTo>
                  <a:pt x="40" y="17"/>
                  <a:pt x="40" y="17"/>
                  <a:pt x="40" y="17"/>
                </a:cubicBezTo>
                <a:cubicBezTo>
                  <a:pt x="34" y="20"/>
                  <a:pt x="29" y="23"/>
                  <a:pt x="24" y="26"/>
                </a:cubicBezTo>
                <a:cubicBezTo>
                  <a:pt x="21" y="28"/>
                  <a:pt x="18" y="30"/>
                  <a:pt x="15" y="33"/>
                </a:cubicBezTo>
                <a:cubicBezTo>
                  <a:pt x="15" y="33"/>
                  <a:pt x="15" y="33"/>
                  <a:pt x="14" y="33"/>
                </a:cubicBezTo>
                <a:cubicBezTo>
                  <a:pt x="13" y="34"/>
                  <a:pt x="13" y="36"/>
                  <a:pt x="12" y="38"/>
                </a:cubicBezTo>
                <a:lnTo>
                  <a:pt x="40" y="17"/>
                </a:lnTo>
                <a:close/>
                <a:moveTo>
                  <a:pt x="21" y="64"/>
                </a:moveTo>
                <a:cubicBezTo>
                  <a:pt x="48" y="45"/>
                  <a:pt x="48" y="45"/>
                  <a:pt x="48" y="45"/>
                </a:cubicBezTo>
                <a:cubicBezTo>
                  <a:pt x="38" y="50"/>
                  <a:pt x="28" y="55"/>
                  <a:pt x="19" y="63"/>
                </a:cubicBezTo>
                <a:cubicBezTo>
                  <a:pt x="19" y="63"/>
                  <a:pt x="20" y="64"/>
                  <a:pt x="20" y="65"/>
                </a:cubicBezTo>
                <a:cubicBezTo>
                  <a:pt x="21" y="65"/>
                  <a:pt x="21" y="64"/>
                  <a:pt x="21" y="64"/>
                </a:cubicBezTo>
                <a:close/>
                <a:moveTo>
                  <a:pt x="13" y="44"/>
                </a:moveTo>
                <a:cubicBezTo>
                  <a:pt x="22" y="36"/>
                  <a:pt x="32" y="29"/>
                  <a:pt x="41" y="22"/>
                </a:cubicBezTo>
                <a:cubicBezTo>
                  <a:pt x="31" y="28"/>
                  <a:pt x="21" y="34"/>
                  <a:pt x="12" y="41"/>
                </a:cubicBezTo>
                <a:cubicBezTo>
                  <a:pt x="11" y="42"/>
                  <a:pt x="12" y="43"/>
                  <a:pt x="12" y="45"/>
                </a:cubicBezTo>
                <a:cubicBezTo>
                  <a:pt x="12" y="44"/>
                  <a:pt x="12" y="44"/>
                  <a:pt x="13" y="44"/>
                </a:cubicBezTo>
                <a:close/>
                <a:moveTo>
                  <a:pt x="14" y="51"/>
                </a:moveTo>
                <a:cubicBezTo>
                  <a:pt x="23" y="43"/>
                  <a:pt x="32" y="37"/>
                  <a:pt x="41" y="30"/>
                </a:cubicBezTo>
                <a:cubicBezTo>
                  <a:pt x="37" y="31"/>
                  <a:pt x="34" y="33"/>
                  <a:pt x="31" y="35"/>
                </a:cubicBezTo>
                <a:cubicBezTo>
                  <a:pt x="25" y="39"/>
                  <a:pt x="18" y="43"/>
                  <a:pt x="12" y="48"/>
                </a:cubicBezTo>
                <a:cubicBezTo>
                  <a:pt x="12" y="49"/>
                  <a:pt x="12" y="52"/>
                  <a:pt x="14" y="51"/>
                </a:cubicBezTo>
                <a:close/>
                <a:moveTo>
                  <a:pt x="35" y="79"/>
                </a:moveTo>
                <a:cubicBezTo>
                  <a:pt x="35" y="79"/>
                  <a:pt x="35" y="80"/>
                  <a:pt x="35" y="80"/>
                </a:cubicBezTo>
                <a:cubicBezTo>
                  <a:pt x="47" y="86"/>
                  <a:pt x="59" y="93"/>
                  <a:pt x="71" y="99"/>
                </a:cubicBezTo>
                <a:cubicBezTo>
                  <a:pt x="72" y="97"/>
                  <a:pt x="72" y="97"/>
                  <a:pt x="72" y="97"/>
                </a:cubicBezTo>
                <a:cubicBezTo>
                  <a:pt x="71" y="97"/>
                  <a:pt x="69" y="96"/>
                  <a:pt x="69" y="96"/>
                </a:cubicBezTo>
                <a:cubicBezTo>
                  <a:pt x="67" y="95"/>
                  <a:pt x="66" y="95"/>
                  <a:pt x="65" y="95"/>
                </a:cubicBezTo>
                <a:cubicBezTo>
                  <a:pt x="65" y="95"/>
                  <a:pt x="65" y="94"/>
                  <a:pt x="65" y="93"/>
                </a:cubicBezTo>
                <a:cubicBezTo>
                  <a:pt x="64" y="93"/>
                  <a:pt x="63" y="92"/>
                  <a:pt x="62" y="92"/>
                </a:cubicBezTo>
                <a:cubicBezTo>
                  <a:pt x="52" y="86"/>
                  <a:pt x="42" y="83"/>
                  <a:pt x="31" y="77"/>
                </a:cubicBezTo>
                <a:cubicBezTo>
                  <a:pt x="34" y="79"/>
                  <a:pt x="34" y="79"/>
                  <a:pt x="34" y="79"/>
                </a:cubicBezTo>
                <a:cubicBezTo>
                  <a:pt x="34" y="80"/>
                  <a:pt x="34" y="79"/>
                  <a:pt x="35" y="79"/>
                </a:cubicBezTo>
                <a:close/>
                <a:moveTo>
                  <a:pt x="15" y="55"/>
                </a:moveTo>
                <a:cubicBezTo>
                  <a:pt x="24" y="48"/>
                  <a:pt x="33" y="42"/>
                  <a:pt x="42" y="35"/>
                </a:cubicBezTo>
                <a:cubicBezTo>
                  <a:pt x="32" y="40"/>
                  <a:pt x="22" y="45"/>
                  <a:pt x="13" y="54"/>
                </a:cubicBezTo>
                <a:cubicBezTo>
                  <a:pt x="14" y="54"/>
                  <a:pt x="14" y="55"/>
                  <a:pt x="15" y="55"/>
                </a:cubicBezTo>
                <a:close/>
                <a:moveTo>
                  <a:pt x="27" y="70"/>
                </a:moveTo>
                <a:cubicBezTo>
                  <a:pt x="36" y="63"/>
                  <a:pt x="45" y="58"/>
                  <a:pt x="53" y="51"/>
                </a:cubicBezTo>
                <a:cubicBezTo>
                  <a:pt x="43" y="56"/>
                  <a:pt x="33" y="61"/>
                  <a:pt x="23" y="67"/>
                </a:cubicBezTo>
                <a:cubicBezTo>
                  <a:pt x="24" y="68"/>
                  <a:pt x="25" y="68"/>
                  <a:pt x="26" y="69"/>
                </a:cubicBezTo>
                <a:cubicBezTo>
                  <a:pt x="27" y="70"/>
                  <a:pt x="27" y="70"/>
                  <a:pt x="27" y="70"/>
                </a:cubicBezTo>
                <a:close/>
                <a:moveTo>
                  <a:pt x="41" y="77"/>
                </a:moveTo>
                <a:cubicBezTo>
                  <a:pt x="41" y="77"/>
                  <a:pt x="41" y="77"/>
                  <a:pt x="42" y="77"/>
                </a:cubicBezTo>
                <a:cubicBezTo>
                  <a:pt x="50" y="70"/>
                  <a:pt x="58" y="65"/>
                  <a:pt x="66" y="59"/>
                </a:cubicBezTo>
                <a:cubicBezTo>
                  <a:pt x="65" y="59"/>
                  <a:pt x="65" y="59"/>
                  <a:pt x="64" y="59"/>
                </a:cubicBezTo>
                <a:cubicBezTo>
                  <a:pt x="54" y="64"/>
                  <a:pt x="45" y="69"/>
                  <a:pt x="35" y="74"/>
                </a:cubicBezTo>
                <a:cubicBezTo>
                  <a:pt x="37" y="76"/>
                  <a:pt x="39" y="77"/>
                  <a:pt x="41" y="77"/>
                </a:cubicBezTo>
                <a:close/>
                <a:moveTo>
                  <a:pt x="178" y="71"/>
                </a:moveTo>
                <a:cubicBezTo>
                  <a:pt x="179" y="71"/>
                  <a:pt x="180" y="71"/>
                  <a:pt x="180" y="71"/>
                </a:cubicBezTo>
                <a:cubicBezTo>
                  <a:pt x="184" y="69"/>
                  <a:pt x="189" y="68"/>
                  <a:pt x="193" y="68"/>
                </a:cubicBezTo>
                <a:cubicBezTo>
                  <a:pt x="193" y="69"/>
                  <a:pt x="192" y="70"/>
                  <a:pt x="192" y="70"/>
                </a:cubicBezTo>
                <a:cubicBezTo>
                  <a:pt x="185" y="74"/>
                  <a:pt x="178" y="77"/>
                  <a:pt x="170" y="81"/>
                </a:cubicBezTo>
                <a:cubicBezTo>
                  <a:pt x="187" y="78"/>
                  <a:pt x="187" y="78"/>
                  <a:pt x="187" y="78"/>
                </a:cubicBezTo>
                <a:cubicBezTo>
                  <a:pt x="192" y="72"/>
                  <a:pt x="196" y="65"/>
                  <a:pt x="199" y="58"/>
                </a:cubicBezTo>
                <a:cubicBezTo>
                  <a:pt x="193" y="61"/>
                  <a:pt x="187" y="63"/>
                  <a:pt x="182" y="65"/>
                </a:cubicBezTo>
                <a:cubicBezTo>
                  <a:pt x="181" y="65"/>
                  <a:pt x="181" y="65"/>
                  <a:pt x="181" y="65"/>
                </a:cubicBezTo>
                <a:cubicBezTo>
                  <a:pt x="182" y="65"/>
                  <a:pt x="182" y="65"/>
                  <a:pt x="182" y="65"/>
                </a:cubicBezTo>
                <a:cubicBezTo>
                  <a:pt x="191" y="63"/>
                  <a:pt x="191" y="63"/>
                  <a:pt x="191" y="63"/>
                </a:cubicBezTo>
                <a:cubicBezTo>
                  <a:pt x="193" y="63"/>
                  <a:pt x="195" y="62"/>
                  <a:pt x="196" y="62"/>
                </a:cubicBezTo>
                <a:cubicBezTo>
                  <a:pt x="196" y="63"/>
                  <a:pt x="196" y="64"/>
                  <a:pt x="195" y="64"/>
                </a:cubicBezTo>
                <a:cubicBezTo>
                  <a:pt x="189" y="67"/>
                  <a:pt x="184" y="69"/>
                  <a:pt x="178" y="71"/>
                </a:cubicBezTo>
                <a:close/>
                <a:moveTo>
                  <a:pt x="193" y="59"/>
                </a:moveTo>
                <a:cubicBezTo>
                  <a:pt x="193" y="58"/>
                  <a:pt x="193" y="58"/>
                  <a:pt x="193" y="58"/>
                </a:cubicBezTo>
                <a:cubicBezTo>
                  <a:pt x="187" y="59"/>
                  <a:pt x="181" y="61"/>
                  <a:pt x="176" y="63"/>
                </a:cubicBezTo>
                <a:cubicBezTo>
                  <a:pt x="175" y="63"/>
                  <a:pt x="175" y="63"/>
                  <a:pt x="174" y="62"/>
                </a:cubicBezTo>
                <a:cubicBezTo>
                  <a:pt x="174" y="62"/>
                  <a:pt x="174" y="61"/>
                  <a:pt x="174" y="61"/>
                </a:cubicBezTo>
                <a:cubicBezTo>
                  <a:pt x="182" y="57"/>
                  <a:pt x="190" y="54"/>
                  <a:pt x="198" y="51"/>
                </a:cubicBezTo>
                <a:cubicBezTo>
                  <a:pt x="198" y="51"/>
                  <a:pt x="200" y="50"/>
                  <a:pt x="198" y="51"/>
                </a:cubicBezTo>
                <a:cubicBezTo>
                  <a:pt x="191" y="52"/>
                  <a:pt x="185" y="53"/>
                  <a:pt x="178" y="55"/>
                </a:cubicBezTo>
                <a:cubicBezTo>
                  <a:pt x="178" y="55"/>
                  <a:pt x="176" y="55"/>
                  <a:pt x="176" y="54"/>
                </a:cubicBezTo>
                <a:cubicBezTo>
                  <a:pt x="176" y="53"/>
                  <a:pt x="177" y="53"/>
                  <a:pt x="177" y="52"/>
                </a:cubicBezTo>
                <a:cubicBezTo>
                  <a:pt x="183" y="50"/>
                  <a:pt x="189" y="47"/>
                  <a:pt x="195" y="45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7" y="44"/>
                  <a:pt x="197" y="44"/>
                  <a:pt x="197" y="44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6" y="45"/>
                  <a:pt x="195" y="45"/>
                  <a:pt x="195" y="45"/>
                </a:cubicBezTo>
                <a:cubicBezTo>
                  <a:pt x="195" y="45"/>
                  <a:pt x="195" y="45"/>
                  <a:pt x="195" y="45"/>
                </a:cubicBezTo>
                <a:cubicBezTo>
                  <a:pt x="188" y="46"/>
                  <a:pt x="181" y="48"/>
                  <a:pt x="174" y="49"/>
                </a:cubicBezTo>
                <a:cubicBezTo>
                  <a:pt x="172" y="50"/>
                  <a:pt x="170" y="51"/>
                  <a:pt x="168" y="51"/>
                </a:cubicBezTo>
                <a:cubicBezTo>
                  <a:pt x="168" y="50"/>
                  <a:pt x="168" y="49"/>
                  <a:pt x="168" y="49"/>
                </a:cubicBezTo>
                <a:cubicBezTo>
                  <a:pt x="175" y="46"/>
                  <a:pt x="182" y="43"/>
                  <a:pt x="189" y="41"/>
                </a:cubicBezTo>
                <a:cubicBezTo>
                  <a:pt x="186" y="41"/>
                  <a:pt x="184" y="41"/>
                  <a:pt x="182" y="42"/>
                </a:cubicBezTo>
                <a:cubicBezTo>
                  <a:pt x="177" y="43"/>
                  <a:pt x="172" y="44"/>
                  <a:pt x="168" y="46"/>
                </a:cubicBezTo>
                <a:cubicBezTo>
                  <a:pt x="168" y="47"/>
                  <a:pt x="167" y="45"/>
                  <a:pt x="167" y="45"/>
                </a:cubicBezTo>
                <a:cubicBezTo>
                  <a:pt x="173" y="42"/>
                  <a:pt x="179" y="40"/>
                  <a:pt x="184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6" y="36"/>
                  <a:pt x="186" y="36"/>
                  <a:pt x="186" y="36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4" y="37"/>
                  <a:pt x="184" y="37"/>
                  <a:pt x="184" y="37"/>
                </a:cubicBezTo>
                <a:cubicBezTo>
                  <a:pt x="184" y="37"/>
                  <a:pt x="184" y="37"/>
                  <a:pt x="184" y="37"/>
                </a:cubicBezTo>
                <a:cubicBezTo>
                  <a:pt x="178" y="39"/>
                  <a:pt x="172" y="40"/>
                  <a:pt x="167" y="42"/>
                </a:cubicBezTo>
                <a:cubicBezTo>
                  <a:pt x="166" y="42"/>
                  <a:pt x="166" y="40"/>
                  <a:pt x="166" y="40"/>
                </a:cubicBezTo>
                <a:cubicBezTo>
                  <a:pt x="174" y="36"/>
                  <a:pt x="181" y="33"/>
                  <a:pt x="188" y="30"/>
                </a:cubicBezTo>
                <a:cubicBezTo>
                  <a:pt x="188" y="30"/>
                  <a:pt x="189" y="30"/>
                  <a:pt x="188" y="30"/>
                </a:cubicBezTo>
                <a:cubicBezTo>
                  <a:pt x="180" y="31"/>
                  <a:pt x="172" y="33"/>
                  <a:pt x="164" y="37"/>
                </a:cubicBezTo>
                <a:cubicBezTo>
                  <a:pt x="164" y="37"/>
                  <a:pt x="163" y="37"/>
                  <a:pt x="162" y="36"/>
                </a:cubicBezTo>
                <a:cubicBezTo>
                  <a:pt x="162" y="36"/>
                  <a:pt x="163" y="35"/>
                  <a:pt x="164" y="34"/>
                </a:cubicBezTo>
                <a:cubicBezTo>
                  <a:pt x="170" y="31"/>
                  <a:pt x="177" y="28"/>
                  <a:pt x="184" y="24"/>
                </a:cubicBezTo>
                <a:cubicBezTo>
                  <a:pt x="185" y="24"/>
                  <a:pt x="184" y="24"/>
                  <a:pt x="184" y="24"/>
                </a:cubicBezTo>
                <a:cubicBezTo>
                  <a:pt x="176" y="26"/>
                  <a:pt x="169" y="27"/>
                  <a:pt x="162" y="31"/>
                </a:cubicBezTo>
                <a:cubicBezTo>
                  <a:pt x="161" y="31"/>
                  <a:pt x="162" y="29"/>
                  <a:pt x="163" y="29"/>
                </a:cubicBezTo>
                <a:cubicBezTo>
                  <a:pt x="167" y="26"/>
                  <a:pt x="171" y="25"/>
                  <a:pt x="175" y="23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75" y="23"/>
                  <a:pt x="175" y="23"/>
                  <a:pt x="175" y="23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68" y="24"/>
                  <a:pt x="162" y="26"/>
                  <a:pt x="156" y="29"/>
                </a:cubicBezTo>
                <a:cubicBezTo>
                  <a:pt x="156" y="29"/>
                  <a:pt x="155" y="28"/>
                  <a:pt x="155" y="28"/>
                </a:cubicBezTo>
                <a:cubicBezTo>
                  <a:pt x="160" y="25"/>
                  <a:pt x="165" y="22"/>
                  <a:pt x="170" y="20"/>
                </a:cubicBezTo>
                <a:cubicBezTo>
                  <a:pt x="170" y="19"/>
                  <a:pt x="170" y="19"/>
                  <a:pt x="170" y="19"/>
                </a:cubicBezTo>
                <a:cubicBezTo>
                  <a:pt x="164" y="22"/>
                  <a:pt x="159" y="23"/>
                  <a:pt x="154" y="26"/>
                </a:cubicBezTo>
                <a:cubicBezTo>
                  <a:pt x="154" y="26"/>
                  <a:pt x="153" y="26"/>
                  <a:pt x="152" y="26"/>
                </a:cubicBezTo>
                <a:cubicBezTo>
                  <a:pt x="152" y="25"/>
                  <a:pt x="152" y="25"/>
                  <a:pt x="153" y="24"/>
                </a:cubicBezTo>
                <a:cubicBezTo>
                  <a:pt x="156" y="22"/>
                  <a:pt x="160" y="20"/>
                  <a:pt x="164" y="17"/>
                </a:cubicBezTo>
                <a:cubicBezTo>
                  <a:pt x="159" y="17"/>
                  <a:pt x="155" y="20"/>
                  <a:pt x="152" y="23"/>
                </a:cubicBezTo>
                <a:cubicBezTo>
                  <a:pt x="152" y="23"/>
                  <a:pt x="153" y="22"/>
                  <a:pt x="152" y="23"/>
                </a:cubicBezTo>
                <a:cubicBezTo>
                  <a:pt x="151" y="24"/>
                  <a:pt x="150" y="25"/>
                  <a:pt x="149" y="25"/>
                </a:cubicBezTo>
                <a:cubicBezTo>
                  <a:pt x="148" y="25"/>
                  <a:pt x="148" y="24"/>
                  <a:pt x="148" y="23"/>
                </a:cubicBezTo>
                <a:cubicBezTo>
                  <a:pt x="150" y="21"/>
                  <a:pt x="154" y="20"/>
                  <a:pt x="157" y="18"/>
                </a:cubicBezTo>
                <a:cubicBezTo>
                  <a:pt x="155" y="18"/>
                  <a:pt x="154" y="18"/>
                  <a:pt x="154" y="18"/>
                </a:cubicBezTo>
                <a:cubicBezTo>
                  <a:pt x="139" y="21"/>
                  <a:pt x="126" y="31"/>
                  <a:pt x="114" y="48"/>
                </a:cubicBezTo>
                <a:cubicBezTo>
                  <a:pt x="115" y="51"/>
                  <a:pt x="112" y="51"/>
                  <a:pt x="111" y="51"/>
                </a:cubicBezTo>
                <a:cubicBezTo>
                  <a:pt x="110" y="51"/>
                  <a:pt x="109" y="51"/>
                  <a:pt x="108" y="51"/>
                </a:cubicBezTo>
                <a:cubicBezTo>
                  <a:pt x="108" y="49"/>
                  <a:pt x="105" y="48"/>
                  <a:pt x="104" y="48"/>
                </a:cubicBezTo>
                <a:cubicBezTo>
                  <a:pt x="103" y="46"/>
                  <a:pt x="103" y="44"/>
                  <a:pt x="102" y="43"/>
                </a:cubicBezTo>
                <a:cubicBezTo>
                  <a:pt x="99" y="37"/>
                  <a:pt x="94" y="32"/>
                  <a:pt x="89" y="27"/>
                </a:cubicBezTo>
                <a:cubicBezTo>
                  <a:pt x="77" y="18"/>
                  <a:pt x="60" y="10"/>
                  <a:pt x="47" y="6"/>
                </a:cubicBezTo>
                <a:cubicBezTo>
                  <a:pt x="41" y="12"/>
                  <a:pt x="35" y="16"/>
                  <a:pt x="28" y="21"/>
                </a:cubicBezTo>
                <a:cubicBezTo>
                  <a:pt x="28" y="22"/>
                  <a:pt x="28" y="22"/>
                  <a:pt x="28" y="22"/>
                </a:cubicBezTo>
                <a:cubicBezTo>
                  <a:pt x="28" y="21"/>
                  <a:pt x="28" y="21"/>
                  <a:pt x="28" y="21"/>
                </a:cubicBezTo>
                <a:cubicBezTo>
                  <a:pt x="28" y="21"/>
                  <a:pt x="29" y="21"/>
                  <a:pt x="29" y="21"/>
                </a:cubicBezTo>
                <a:cubicBezTo>
                  <a:pt x="35" y="17"/>
                  <a:pt x="42" y="14"/>
                  <a:pt x="49" y="10"/>
                </a:cubicBezTo>
                <a:cubicBezTo>
                  <a:pt x="49" y="10"/>
                  <a:pt x="50" y="11"/>
                  <a:pt x="49" y="11"/>
                </a:cubicBezTo>
                <a:cubicBezTo>
                  <a:pt x="42" y="17"/>
                  <a:pt x="34" y="23"/>
                  <a:pt x="27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34" y="24"/>
                  <a:pt x="42" y="20"/>
                  <a:pt x="49" y="16"/>
                </a:cubicBezTo>
                <a:cubicBezTo>
                  <a:pt x="50" y="16"/>
                  <a:pt x="50" y="17"/>
                  <a:pt x="50" y="18"/>
                </a:cubicBezTo>
                <a:cubicBezTo>
                  <a:pt x="20" y="40"/>
                  <a:pt x="20" y="40"/>
                  <a:pt x="20" y="40"/>
                </a:cubicBezTo>
                <a:cubicBezTo>
                  <a:pt x="29" y="34"/>
                  <a:pt x="38" y="29"/>
                  <a:pt x="46" y="25"/>
                </a:cubicBezTo>
                <a:cubicBezTo>
                  <a:pt x="47" y="24"/>
                  <a:pt x="48" y="26"/>
                  <a:pt x="47" y="26"/>
                </a:cubicBezTo>
                <a:cubicBezTo>
                  <a:pt x="44" y="30"/>
                  <a:pt x="40" y="32"/>
                  <a:pt x="37" y="35"/>
                </a:cubicBezTo>
                <a:cubicBezTo>
                  <a:pt x="36" y="36"/>
                  <a:pt x="36" y="36"/>
                  <a:pt x="36" y="36"/>
                </a:cubicBezTo>
                <a:cubicBezTo>
                  <a:pt x="37" y="35"/>
                  <a:pt x="37" y="35"/>
                  <a:pt x="37" y="35"/>
                </a:cubicBezTo>
                <a:cubicBezTo>
                  <a:pt x="40" y="34"/>
                  <a:pt x="43" y="32"/>
                  <a:pt x="45" y="31"/>
                </a:cubicBezTo>
                <a:cubicBezTo>
                  <a:pt x="46" y="31"/>
                  <a:pt x="47" y="32"/>
                  <a:pt x="46" y="32"/>
                </a:cubicBezTo>
                <a:cubicBezTo>
                  <a:pt x="44" y="35"/>
                  <a:pt x="42" y="37"/>
                  <a:pt x="39" y="39"/>
                </a:cubicBezTo>
                <a:cubicBezTo>
                  <a:pt x="39" y="39"/>
                  <a:pt x="38" y="40"/>
                  <a:pt x="38" y="40"/>
                </a:cubicBezTo>
                <a:cubicBezTo>
                  <a:pt x="30" y="46"/>
                  <a:pt x="23" y="51"/>
                  <a:pt x="15" y="57"/>
                </a:cubicBezTo>
                <a:cubicBezTo>
                  <a:pt x="26" y="51"/>
                  <a:pt x="37" y="44"/>
                  <a:pt x="48" y="39"/>
                </a:cubicBezTo>
                <a:cubicBezTo>
                  <a:pt x="49" y="39"/>
                  <a:pt x="49" y="40"/>
                  <a:pt x="49" y="40"/>
                </a:cubicBezTo>
                <a:cubicBezTo>
                  <a:pt x="48" y="42"/>
                  <a:pt x="47" y="43"/>
                  <a:pt x="46" y="44"/>
                </a:cubicBezTo>
                <a:cubicBezTo>
                  <a:pt x="48" y="42"/>
                  <a:pt x="51" y="41"/>
                  <a:pt x="53" y="40"/>
                </a:cubicBezTo>
                <a:cubicBezTo>
                  <a:pt x="54" y="42"/>
                  <a:pt x="52" y="43"/>
                  <a:pt x="52" y="43"/>
                </a:cubicBezTo>
                <a:cubicBezTo>
                  <a:pt x="22" y="66"/>
                  <a:pt x="22" y="66"/>
                  <a:pt x="22" y="66"/>
                </a:cubicBezTo>
                <a:cubicBezTo>
                  <a:pt x="34" y="59"/>
                  <a:pt x="46" y="52"/>
                  <a:pt x="58" y="47"/>
                </a:cubicBezTo>
                <a:cubicBezTo>
                  <a:pt x="58" y="47"/>
                  <a:pt x="59" y="48"/>
                  <a:pt x="59" y="48"/>
                </a:cubicBezTo>
                <a:cubicBezTo>
                  <a:pt x="54" y="53"/>
                  <a:pt x="48" y="57"/>
                  <a:pt x="43" y="61"/>
                </a:cubicBezTo>
                <a:cubicBezTo>
                  <a:pt x="54" y="56"/>
                  <a:pt x="54" y="56"/>
                  <a:pt x="54" y="56"/>
                </a:cubicBezTo>
                <a:cubicBezTo>
                  <a:pt x="56" y="54"/>
                  <a:pt x="58" y="53"/>
                  <a:pt x="61" y="53"/>
                </a:cubicBezTo>
                <a:cubicBezTo>
                  <a:pt x="61" y="54"/>
                  <a:pt x="60" y="55"/>
                  <a:pt x="60" y="55"/>
                </a:cubicBezTo>
                <a:cubicBezTo>
                  <a:pt x="54" y="59"/>
                  <a:pt x="49" y="64"/>
                  <a:pt x="43" y="68"/>
                </a:cubicBezTo>
                <a:cubicBezTo>
                  <a:pt x="43" y="67"/>
                  <a:pt x="43" y="68"/>
                  <a:pt x="43" y="68"/>
                </a:cubicBezTo>
                <a:cubicBezTo>
                  <a:pt x="43" y="68"/>
                  <a:pt x="43" y="68"/>
                  <a:pt x="43" y="68"/>
                </a:cubicBezTo>
                <a:cubicBezTo>
                  <a:pt x="52" y="63"/>
                  <a:pt x="60" y="59"/>
                  <a:pt x="69" y="56"/>
                </a:cubicBezTo>
                <a:cubicBezTo>
                  <a:pt x="70" y="56"/>
                  <a:pt x="71" y="57"/>
                  <a:pt x="70" y="58"/>
                </a:cubicBezTo>
                <a:cubicBezTo>
                  <a:pt x="62" y="65"/>
                  <a:pt x="53" y="70"/>
                  <a:pt x="45" y="76"/>
                </a:cubicBezTo>
                <a:cubicBezTo>
                  <a:pt x="55" y="72"/>
                  <a:pt x="65" y="68"/>
                  <a:pt x="74" y="64"/>
                </a:cubicBezTo>
                <a:cubicBezTo>
                  <a:pt x="75" y="64"/>
                  <a:pt x="76" y="65"/>
                  <a:pt x="75" y="65"/>
                </a:cubicBezTo>
                <a:cubicBezTo>
                  <a:pt x="69" y="70"/>
                  <a:pt x="62" y="74"/>
                  <a:pt x="56" y="78"/>
                </a:cubicBezTo>
                <a:cubicBezTo>
                  <a:pt x="64" y="75"/>
                  <a:pt x="71" y="71"/>
                  <a:pt x="79" y="69"/>
                </a:cubicBezTo>
                <a:cubicBezTo>
                  <a:pt x="80" y="69"/>
                  <a:pt x="81" y="70"/>
                  <a:pt x="80" y="70"/>
                </a:cubicBezTo>
                <a:cubicBezTo>
                  <a:pt x="74" y="75"/>
                  <a:pt x="67" y="79"/>
                  <a:pt x="61" y="83"/>
                </a:cubicBezTo>
                <a:cubicBezTo>
                  <a:pt x="60" y="83"/>
                  <a:pt x="60" y="83"/>
                  <a:pt x="60" y="83"/>
                </a:cubicBezTo>
                <a:cubicBezTo>
                  <a:pt x="61" y="83"/>
                  <a:pt x="61" y="83"/>
                  <a:pt x="61" y="83"/>
                </a:cubicBezTo>
                <a:cubicBezTo>
                  <a:pt x="68" y="80"/>
                  <a:pt x="76" y="76"/>
                  <a:pt x="84" y="74"/>
                </a:cubicBezTo>
                <a:cubicBezTo>
                  <a:pt x="84" y="74"/>
                  <a:pt x="84" y="75"/>
                  <a:pt x="84" y="76"/>
                </a:cubicBezTo>
                <a:cubicBezTo>
                  <a:pt x="80" y="79"/>
                  <a:pt x="76" y="81"/>
                  <a:pt x="73" y="83"/>
                </a:cubicBezTo>
                <a:cubicBezTo>
                  <a:pt x="72" y="83"/>
                  <a:pt x="72" y="83"/>
                  <a:pt x="72" y="83"/>
                </a:cubicBezTo>
                <a:cubicBezTo>
                  <a:pt x="73" y="83"/>
                  <a:pt x="73" y="83"/>
                  <a:pt x="73" y="83"/>
                </a:cubicBezTo>
                <a:cubicBezTo>
                  <a:pt x="79" y="81"/>
                  <a:pt x="86" y="78"/>
                  <a:pt x="92" y="77"/>
                </a:cubicBezTo>
                <a:cubicBezTo>
                  <a:pt x="94" y="76"/>
                  <a:pt x="94" y="77"/>
                  <a:pt x="94" y="78"/>
                </a:cubicBezTo>
                <a:cubicBezTo>
                  <a:pt x="92" y="79"/>
                  <a:pt x="90" y="80"/>
                  <a:pt x="88" y="82"/>
                </a:cubicBezTo>
                <a:cubicBezTo>
                  <a:pt x="87" y="83"/>
                  <a:pt x="85" y="83"/>
                  <a:pt x="84" y="84"/>
                </a:cubicBezTo>
                <a:cubicBezTo>
                  <a:pt x="81" y="86"/>
                  <a:pt x="78" y="87"/>
                  <a:pt x="75" y="89"/>
                </a:cubicBezTo>
                <a:cubicBezTo>
                  <a:pt x="74" y="90"/>
                  <a:pt x="75" y="89"/>
                  <a:pt x="75" y="89"/>
                </a:cubicBezTo>
                <a:cubicBezTo>
                  <a:pt x="83" y="86"/>
                  <a:pt x="91" y="83"/>
                  <a:pt x="99" y="81"/>
                </a:cubicBezTo>
                <a:cubicBezTo>
                  <a:pt x="99" y="81"/>
                  <a:pt x="100" y="82"/>
                  <a:pt x="99" y="83"/>
                </a:cubicBezTo>
                <a:cubicBezTo>
                  <a:pt x="93" y="87"/>
                  <a:pt x="85" y="91"/>
                  <a:pt x="78" y="95"/>
                </a:cubicBezTo>
                <a:cubicBezTo>
                  <a:pt x="78" y="95"/>
                  <a:pt x="77" y="96"/>
                  <a:pt x="78" y="96"/>
                </a:cubicBezTo>
                <a:cubicBezTo>
                  <a:pt x="81" y="94"/>
                  <a:pt x="84" y="94"/>
                  <a:pt x="87" y="93"/>
                </a:cubicBezTo>
                <a:cubicBezTo>
                  <a:pt x="93" y="90"/>
                  <a:pt x="100" y="88"/>
                  <a:pt x="106" y="86"/>
                </a:cubicBezTo>
                <a:cubicBezTo>
                  <a:pt x="106" y="86"/>
                  <a:pt x="106" y="88"/>
                  <a:pt x="106" y="88"/>
                </a:cubicBezTo>
                <a:cubicBezTo>
                  <a:pt x="99" y="92"/>
                  <a:pt x="93" y="96"/>
                  <a:pt x="86" y="99"/>
                </a:cubicBezTo>
                <a:cubicBezTo>
                  <a:pt x="92" y="97"/>
                  <a:pt x="99" y="94"/>
                  <a:pt x="106" y="92"/>
                </a:cubicBezTo>
                <a:cubicBezTo>
                  <a:pt x="106" y="92"/>
                  <a:pt x="107" y="92"/>
                  <a:pt x="106" y="93"/>
                </a:cubicBezTo>
                <a:cubicBezTo>
                  <a:pt x="104" y="95"/>
                  <a:pt x="101" y="97"/>
                  <a:pt x="99" y="98"/>
                </a:cubicBezTo>
                <a:cubicBezTo>
                  <a:pt x="98" y="98"/>
                  <a:pt x="97" y="98"/>
                  <a:pt x="97" y="99"/>
                </a:cubicBezTo>
                <a:cubicBezTo>
                  <a:pt x="98" y="99"/>
                  <a:pt x="98" y="99"/>
                  <a:pt x="99" y="98"/>
                </a:cubicBezTo>
                <a:cubicBezTo>
                  <a:pt x="103" y="97"/>
                  <a:pt x="108" y="95"/>
                  <a:pt x="113" y="94"/>
                </a:cubicBezTo>
                <a:cubicBezTo>
                  <a:pt x="114" y="94"/>
                  <a:pt x="114" y="95"/>
                  <a:pt x="114" y="95"/>
                </a:cubicBezTo>
                <a:cubicBezTo>
                  <a:pt x="112" y="97"/>
                  <a:pt x="109" y="98"/>
                  <a:pt x="107" y="100"/>
                </a:cubicBezTo>
                <a:cubicBezTo>
                  <a:pt x="111" y="99"/>
                  <a:pt x="114" y="97"/>
                  <a:pt x="117" y="97"/>
                </a:cubicBezTo>
                <a:cubicBezTo>
                  <a:pt x="118" y="96"/>
                  <a:pt x="118" y="98"/>
                  <a:pt x="118" y="98"/>
                </a:cubicBezTo>
                <a:cubicBezTo>
                  <a:pt x="112" y="103"/>
                  <a:pt x="106" y="106"/>
                  <a:pt x="100" y="110"/>
                </a:cubicBezTo>
                <a:cubicBezTo>
                  <a:pt x="105" y="108"/>
                  <a:pt x="111" y="107"/>
                  <a:pt x="116" y="105"/>
                </a:cubicBezTo>
                <a:cubicBezTo>
                  <a:pt x="116" y="105"/>
                  <a:pt x="117" y="106"/>
                  <a:pt x="117" y="106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4"/>
                  <a:pt x="110" y="113"/>
                  <a:pt x="113" y="113"/>
                </a:cubicBezTo>
                <a:cubicBezTo>
                  <a:pt x="113" y="112"/>
                  <a:pt x="113" y="113"/>
                  <a:pt x="113" y="114"/>
                </a:cubicBezTo>
                <a:cubicBezTo>
                  <a:pt x="107" y="118"/>
                  <a:pt x="107" y="118"/>
                  <a:pt x="107" y="118"/>
                </a:cubicBezTo>
                <a:cubicBezTo>
                  <a:pt x="110" y="117"/>
                  <a:pt x="113" y="115"/>
                  <a:pt x="116" y="115"/>
                </a:cubicBezTo>
                <a:cubicBezTo>
                  <a:pt x="116" y="115"/>
                  <a:pt x="117" y="116"/>
                  <a:pt x="117" y="117"/>
                </a:cubicBezTo>
                <a:cubicBezTo>
                  <a:pt x="115" y="119"/>
                  <a:pt x="112" y="122"/>
                  <a:pt x="110" y="124"/>
                </a:cubicBezTo>
                <a:cubicBezTo>
                  <a:pt x="114" y="132"/>
                  <a:pt x="114" y="141"/>
                  <a:pt x="115" y="150"/>
                </a:cubicBezTo>
                <a:cubicBezTo>
                  <a:pt x="118" y="145"/>
                  <a:pt x="122" y="140"/>
                  <a:pt x="126" y="136"/>
                </a:cubicBezTo>
                <a:cubicBezTo>
                  <a:pt x="141" y="118"/>
                  <a:pt x="158" y="105"/>
                  <a:pt x="176" y="90"/>
                </a:cubicBezTo>
                <a:cubicBezTo>
                  <a:pt x="173" y="91"/>
                  <a:pt x="171" y="92"/>
                  <a:pt x="169" y="92"/>
                </a:cubicBezTo>
                <a:cubicBezTo>
                  <a:pt x="169" y="91"/>
                  <a:pt x="169" y="90"/>
                  <a:pt x="169" y="90"/>
                </a:cubicBezTo>
                <a:cubicBezTo>
                  <a:pt x="173" y="87"/>
                  <a:pt x="178" y="84"/>
                  <a:pt x="182" y="82"/>
                </a:cubicBezTo>
                <a:cubicBezTo>
                  <a:pt x="183" y="81"/>
                  <a:pt x="185" y="81"/>
                  <a:pt x="185" y="80"/>
                </a:cubicBezTo>
                <a:cubicBezTo>
                  <a:pt x="179" y="80"/>
                  <a:pt x="174" y="82"/>
                  <a:pt x="168" y="83"/>
                </a:cubicBezTo>
                <a:cubicBezTo>
                  <a:pt x="167" y="83"/>
                  <a:pt x="167" y="82"/>
                  <a:pt x="167" y="81"/>
                </a:cubicBezTo>
                <a:cubicBezTo>
                  <a:pt x="167" y="81"/>
                  <a:pt x="168" y="80"/>
                  <a:pt x="168" y="80"/>
                </a:cubicBezTo>
                <a:cubicBezTo>
                  <a:pt x="174" y="76"/>
                  <a:pt x="180" y="74"/>
                  <a:pt x="186" y="71"/>
                </a:cubicBezTo>
                <a:cubicBezTo>
                  <a:pt x="168" y="75"/>
                  <a:pt x="168" y="75"/>
                  <a:pt x="168" y="75"/>
                </a:cubicBezTo>
                <a:cubicBezTo>
                  <a:pt x="167" y="75"/>
                  <a:pt x="167" y="74"/>
                  <a:pt x="168" y="74"/>
                </a:cubicBezTo>
                <a:cubicBezTo>
                  <a:pt x="173" y="71"/>
                  <a:pt x="178" y="69"/>
                  <a:pt x="183" y="67"/>
                </a:cubicBezTo>
                <a:cubicBezTo>
                  <a:pt x="184" y="67"/>
                  <a:pt x="184" y="67"/>
                  <a:pt x="185" y="66"/>
                </a:cubicBezTo>
                <a:cubicBezTo>
                  <a:pt x="185" y="66"/>
                  <a:pt x="186" y="66"/>
                  <a:pt x="186" y="66"/>
                </a:cubicBezTo>
                <a:cubicBezTo>
                  <a:pt x="186" y="66"/>
                  <a:pt x="185" y="66"/>
                  <a:pt x="185" y="66"/>
                </a:cubicBezTo>
                <a:cubicBezTo>
                  <a:pt x="184" y="66"/>
                  <a:pt x="184" y="66"/>
                  <a:pt x="183" y="67"/>
                </a:cubicBezTo>
                <a:cubicBezTo>
                  <a:pt x="183" y="67"/>
                  <a:pt x="183" y="67"/>
                  <a:pt x="183" y="67"/>
                </a:cubicBezTo>
                <a:cubicBezTo>
                  <a:pt x="178" y="67"/>
                  <a:pt x="174" y="69"/>
                  <a:pt x="170" y="70"/>
                </a:cubicBezTo>
                <a:cubicBezTo>
                  <a:pt x="169" y="70"/>
                  <a:pt x="169" y="70"/>
                  <a:pt x="169" y="69"/>
                </a:cubicBezTo>
                <a:cubicBezTo>
                  <a:pt x="169" y="68"/>
                  <a:pt x="170" y="68"/>
                  <a:pt x="171" y="68"/>
                </a:cubicBezTo>
                <a:cubicBezTo>
                  <a:pt x="178" y="64"/>
                  <a:pt x="186" y="62"/>
                  <a:pt x="193" y="59"/>
                </a:cubicBezTo>
                <a:close/>
                <a:moveTo>
                  <a:pt x="107" y="169"/>
                </a:moveTo>
                <a:cubicBezTo>
                  <a:pt x="106" y="169"/>
                  <a:pt x="105" y="169"/>
                  <a:pt x="105" y="168"/>
                </a:cubicBezTo>
                <a:cubicBezTo>
                  <a:pt x="105" y="167"/>
                  <a:pt x="105" y="166"/>
                  <a:pt x="106" y="165"/>
                </a:cubicBezTo>
                <a:cubicBezTo>
                  <a:pt x="107" y="162"/>
                  <a:pt x="108" y="159"/>
                  <a:pt x="110" y="156"/>
                </a:cubicBezTo>
                <a:cubicBezTo>
                  <a:pt x="107" y="140"/>
                  <a:pt x="99" y="124"/>
                  <a:pt x="81" y="111"/>
                </a:cubicBezTo>
                <a:cubicBezTo>
                  <a:pt x="78" y="109"/>
                  <a:pt x="75" y="107"/>
                  <a:pt x="72" y="105"/>
                </a:cubicBezTo>
                <a:cubicBezTo>
                  <a:pt x="66" y="102"/>
                  <a:pt x="60" y="99"/>
                  <a:pt x="55" y="96"/>
                </a:cubicBezTo>
                <a:cubicBezTo>
                  <a:pt x="40" y="88"/>
                  <a:pt x="24" y="80"/>
                  <a:pt x="14" y="70"/>
                </a:cubicBezTo>
                <a:cubicBezTo>
                  <a:pt x="12" y="68"/>
                  <a:pt x="10" y="66"/>
                  <a:pt x="8" y="64"/>
                </a:cubicBezTo>
                <a:cubicBezTo>
                  <a:pt x="7" y="64"/>
                  <a:pt x="6" y="65"/>
                  <a:pt x="5" y="65"/>
                </a:cubicBezTo>
                <a:cubicBezTo>
                  <a:pt x="4" y="66"/>
                  <a:pt x="4" y="65"/>
                  <a:pt x="4" y="65"/>
                </a:cubicBezTo>
                <a:cubicBezTo>
                  <a:pt x="4" y="63"/>
                  <a:pt x="6" y="63"/>
                  <a:pt x="6" y="61"/>
                </a:cubicBezTo>
                <a:cubicBezTo>
                  <a:pt x="0" y="51"/>
                  <a:pt x="0" y="40"/>
                  <a:pt x="5" y="27"/>
                </a:cubicBezTo>
                <a:cubicBezTo>
                  <a:pt x="7" y="21"/>
                  <a:pt x="11" y="14"/>
                  <a:pt x="15" y="10"/>
                </a:cubicBezTo>
                <a:cubicBezTo>
                  <a:pt x="24" y="6"/>
                  <a:pt x="32" y="2"/>
                  <a:pt x="41" y="1"/>
                </a:cubicBezTo>
                <a:cubicBezTo>
                  <a:pt x="45" y="0"/>
                  <a:pt x="49" y="1"/>
                  <a:pt x="52" y="1"/>
                </a:cubicBezTo>
                <a:cubicBezTo>
                  <a:pt x="57" y="2"/>
                  <a:pt x="62" y="4"/>
                  <a:pt x="66" y="6"/>
                </a:cubicBezTo>
                <a:cubicBezTo>
                  <a:pt x="78" y="13"/>
                  <a:pt x="89" y="20"/>
                  <a:pt x="97" y="28"/>
                </a:cubicBezTo>
                <a:cubicBezTo>
                  <a:pt x="101" y="32"/>
                  <a:pt x="104" y="36"/>
                  <a:pt x="107" y="40"/>
                </a:cubicBezTo>
                <a:cubicBezTo>
                  <a:pt x="115" y="30"/>
                  <a:pt x="124" y="20"/>
                  <a:pt x="134" y="16"/>
                </a:cubicBezTo>
                <a:cubicBezTo>
                  <a:pt x="146" y="13"/>
                  <a:pt x="158" y="11"/>
                  <a:pt x="172" y="13"/>
                </a:cubicBezTo>
                <a:cubicBezTo>
                  <a:pt x="180" y="14"/>
                  <a:pt x="193" y="20"/>
                  <a:pt x="200" y="27"/>
                </a:cubicBezTo>
                <a:cubicBezTo>
                  <a:pt x="206" y="34"/>
                  <a:pt x="208" y="43"/>
                  <a:pt x="207" y="52"/>
                </a:cubicBezTo>
                <a:cubicBezTo>
                  <a:pt x="206" y="60"/>
                  <a:pt x="202" y="68"/>
                  <a:pt x="198" y="77"/>
                </a:cubicBezTo>
                <a:cubicBezTo>
                  <a:pt x="176" y="98"/>
                  <a:pt x="155" y="116"/>
                  <a:pt x="134" y="135"/>
                </a:cubicBezTo>
                <a:cubicBezTo>
                  <a:pt x="128" y="141"/>
                  <a:pt x="122" y="147"/>
                  <a:pt x="117" y="155"/>
                </a:cubicBezTo>
                <a:cubicBezTo>
                  <a:pt x="116" y="156"/>
                  <a:pt x="116" y="158"/>
                  <a:pt x="117" y="158"/>
                </a:cubicBezTo>
                <a:cubicBezTo>
                  <a:pt x="117" y="161"/>
                  <a:pt x="114" y="163"/>
                  <a:pt x="112" y="162"/>
                </a:cubicBezTo>
                <a:cubicBezTo>
                  <a:pt x="111" y="165"/>
                  <a:pt x="111" y="166"/>
                  <a:pt x="109" y="168"/>
                </a:cubicBezTo>
                <a:cubicBezTo>
                  <a:pt x="109" y="169"/>
                  <a:pt x="108" y="169"/>
                  <a:pt x="107" y="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zh-CN" altLang="en-US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14" name="组合 13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任意多边形 1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595870" y="496392"/>
              <a:ext cx="25458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 </a:t>
              </a:r>
              <a:r>
                <a:rPr lang="en-US" altLang="zh-CN" sz="3200" dirty="0" err="1" smtClean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Khoáng</a:t>
              </a:r>
              <a:r>
                <a:rPr lang="en-US" altLang="zh-CN" sz="3200" dirty="0" smtClean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81D4D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sản</a:t>
              </a:r>
              <a:endParaRPr lang="zh-CN" altLang="en-US" sz="3200" dirty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3869958" y="1922938"/>
            <a:ext cx="7845792" cy="14219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vi-VN" altLang="zh-CN" sz="2400" dirty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Khoáng sản là những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khoáng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vật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khoáng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chất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tự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nhiên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vỏ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Trái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đất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mà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con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người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có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thể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khai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thác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để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sử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dụng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sản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xuất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đời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sống</a:t>
            </a:r>
            <a:r>
              <a:rPr lang="en-US" altLang="zh-CN" sz="2400" dirty="0" smtClean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.</a:t>
            </a:r>
            <a:endParaRPr lang="zh-CN" altLang="en-US" sz="2400" dirty="0">
              <a:solidFill>
                <a:srgbClr val="FFFF66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869958" y="3693746"/>
            <a:ext cx="7845792" cy="1890131"/>
            <a:chOff x="1279158" y="2671843"/>
            <a:chExt cx="6607542" cy="1890131"/>
          </a:xfrm>
        </p:grpSpPr>
        <p:sp>
          <p:nvSpPr>
            <p:cNvPr id="22" name="矩形 21"/>
            <p:cNvSpPr/>
            <p:nvPr/>
          </p:nvSpPr>
          <p:spPr>
            <a:xfrm>
              <a:off x="1279158" y="3140046"/>
              <a:ext cx="6607542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285750" indent="-285750" algn="just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KS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năng</a:t>
              </a: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lượng</a:t>
              </a:r>
              <a:endParaRPr lang="en-US" altLang="zh-CN" sz="2400" dirty="0" smtClean="0">
                <a:solidFill>
                  <a:srgbClr val="FF9CAF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  <a:p>
              <a:pPr marL="285750" indent="-285750" algn="just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KS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kim</a:t>
              </a: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loại</a:t>
              </a:r>
              <a:endParaRPr lang="en-US" altLang="zh-CN" sz="2400" dirty="0" smtClean="0">
                <a:solidFill>
                  <a:srgbClr val="FF9CAF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  <a:p>
              <a:pPr marL="285750" indent="-285750" algn="just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KS phi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kim</a:t>
              </a:r>
              <a:r>
                <a:rPr lang="en-US" altLang="zh-CN" sz="2400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loại</a:t>
              </a:r>
              <a:endParaRPr lang="zh-CN" altLang="en-US" sz="2400" dirty="0">
                <a:solidFill>
                  <a:srgbClr val="FF9CAF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279158" y="2671843"/>
              <a:ext cx="5312142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KS chia </a:t>
              </a:r>
              <a:r>
                <a:rPr lang="en-US" altLang="zh-CN" sz="2400" b="1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thành</a:t>
              </a:r>
              <a:r>
                <a:rPr lang="en-US" altLang="zh-CN" sz="2400" b="1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3 </a:t>
              </a:r>
              <a:r>
                <a:rPr lang="en-US" altLang="zh-CN" sz="2400" b="1" dirty="0" err="1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loại</a:t>
              </a:r>
              <a:r>
                <a:rPr lang="en-US" altLang="zh-CN" sz="2400" b="1" dirty="0" smtClean="0">
                  <a:solidFill>
                    <a:srgbClr val="FF9CAF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:</a:t>
              </a:r>
              <a:endParaRPr lang="zh-CN" altLang="en-US" sz="2400" b="1" dirty="0">
                <a:solidFill>
                  <a:srgbClr val="FF9CAF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404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2" name="组合 1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任意多边形 3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595870" y="496392"/>
              <a:ext cx="22675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? </a:t>
              </a:r>
              <a:r>
                <a:rPr lang="en-US" altLang="zh-CN" sz="32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Trang</a:t>
              </a:r>
              <a:r>
                <a:rPr lang="en-US" altLang="zh-CN" sz="32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146</a:t>
              </a:r>
              <a:endParaRPr lang="zh-CN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299960" y="1496456"/>
            <a:ext cx="10549139" cy="1332656"/>
            <a:chOff x="1731471" y="2161485"/>
            <a:chExt cx="2288762" cy="1332656"/>
          </a:xfrm>
        </p:grpSpPr>
        <p:sp>
          <p:nvSpPr>
            <p:cNvPr id="8" name="椭圆 31"/>
            <p:cNvSpPr/>
            <p:nvPr/>
          </p:nvSpPr>
          <p:spPr>
            <a:xfrm>
              <a:off x="1731471" y="2194561"/>
              <a:ext cx="2288762" cy="1299580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chemeClr val="accent1"/>
            </a:solidFill>
            <a:ln w="25400" cap="rnd">
              <a:noFill/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803344" y="2161485"/>
              <a:ext cx="2159025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? 1</a:t>
              </a:r>
              <a:r>
                <a:rPr lang="vi-VN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. Các đối tượng là khoáng sản: than đá, cát, đá vôi. Vì đây là những khoáng chất thiên nhiên được con người sử dụng trong sản xuất và đời sống.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218096" y="3001911"/>
            <a:ext cx="10364302" cy="1299580"/>
            <a:chOff x="8166356" y="2194561"/>
            <a:chExt cx="2288762" cy="1299580"/>
          </a:xfrm>
        </p:grpSpPr>
        <p:sp>
          <p:nvSpPr>
            <p:cNvPr id="10" name="椭圆 31"/>
            <p:cNvSpPr/>
            <p:nvPr/>
          </p:nvSpPr>
          <p:spPr>
            <a:xfrm>
              <a:off x="8166356" y="2194561"/>
              <a:ext cx="2288762" cy="1299580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chemeClr val="accent3"/>
            </a:solidFill>
            <a:ln w="25400" cap="rnd">
              <a:noFill/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8204131" y="2471794"/>
              <a:ext cx="2250987" cy="4968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? 2. </a:t>
              </a:r>
              <a:r>
                <a:rPr lang="vi-VN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Vật </a:t>
              </a:r>
              <a:r>
                <a:rPr lang="vi-VN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dụng hằng ngày được làm từ khoáng sản: bút bi, kéo, dao</a:t>
              </a:r>
              <a:r>
                <a:rPr lang="vi-VN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…</a:t>
              </a:r>
              <a:r>
                <a:rPr lang="en-US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217723" y="4553665"/>
            <a:ext cx="10040845" cy="1539160"/>
            <a:chOff x="8127278" y="4282441"/>
            <a:chExt cx="2288762" cy="1299580"/>
          </a:xfrm>
        </p:grpSpPr>
        <p:sp>
          <p:nvSpPr>
            <p:cNvPr id="13" name="椭圆 31"/>
            <p:cNvSpPr/>
            <p:nvPr/>
          </p:nvSpPr>
          <p:spPr>
            <a:xfrm>
              <a:off x="8127278" y="4282441"/>
              <a:ext cx="2288762" cy="1299580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chemeClr val="accent2"/>
            </a:solidFill>
            <a:ln w="25400" cap="rnd">
              <a:noFill/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8213476" y="4354634"/>
              <a:ext cx="2193876" cy="120059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? 3. </a:t>
              </a:r>
              <a:r>
                <a:rPr lang="vi-VN" altLang="zh-CN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Khoáng </a:t>
              </a:r>
              <a:r>
                <a:rPr lang="vi-VN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sản nhiên liệu: than bùn, khí thiên nhiên. Khoáng sản kim loại: niken, boxit, vàng. Khoáng sản phi kim loại: nước khoáng, kim cương, cao lanh, phốt phát.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802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235720" y="2128591"/>
            <a:ext cx="4863831" cy="620959"/>
            <a:chOff x="3483120" y="2338141"/>
            <a:chExt cx="4863831" cy="620959"/>
          </a:xfrm>
        </p:grpSpPr>
        <p:sp>
          <p:nvSpPr>
            <p:cNvPr id="23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483120" y="2338141"/>
              <a:ext cx="4863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	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dạng</a:t>
              </a: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chính</a:t>
              </a:r>
              <a:endParaRPr lang="zh-CN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864542" y="3406828"/>
            <a:ext cx="3604031" cy="554048"/>
            <a:chOff x="4081792" y="2302203"/>
            <a:chExt cx="3604031" cy="554048"/>
          </a:xfrm>
        </p:grpSpPr>
        <p:sp>
          <p:nvSpPr>
            <p:cNvPr id="28" name="Freeform 5"/>
            <p:cNvSpPr/>
            <p:nvPr/>
          </p:nvSpPr>
          <p:spPr bwMode="auto">
            <a:xfrm>
              <a:off x="5110492" y="2810532"/>
              <a:ext cx="2575331" cy="45719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081792" y="2302203"/>
              <a:ext cx="29354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 	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Khoáng</a:t>
              </a: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sản</a:t>
              </a:r>
              <a:endParaRPr lang="zh-CN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795785" y="883413"/>
            <a:ext cx="4142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NỘI DUNG BÀI HỌC</a:t>
            </a:r>
            <a:endParaRPr lang="zh-CN" altLang="en-US" sz="32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4"/>
          <p:cNvSpPr>
            <a:spLocks noEditPoints="1"/>
          </p:cNvSpPr>
          <p:nvPr/>
        </p:nvSpPr>
        <p:spPr bwMode="auto">
          <a:xfrm>
            <a:off x="4585648" y="395821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任意多边形 3"/>
          <p:cNvSpPr/>
          <p:nvPr/>
        </p:nvSpPr>
        <p:spPr>
          <a:xfrm>
            <a:off x="994819" y="575447"/>
            <a:ext cx="3590829" cy="237598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95870" y="351380"/>
            <a:ext cx="221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88E5A9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3. LUYỆN TẬP</a:t>
            </a:r>
            <a:endParaRPr lang="zh-CN" altLang="en-US" sz="2400" dirty="0">
              <a:solidFill>
                <a:srgbClr val="88E5A9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7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9077" y="0"/>
            <a:ext cx="11619997" cy="65692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3981" y="308044"/>
            <a:ext cx="11404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u="sng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1.</a:t>
            </a:r>
            <a:r>
              <a:rPr lang="en-US" sz="2400" b="1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nối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FF66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05" y="1161683"/>
            <a:ext cx="4749244" cy="5439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5379522" y="1674421"/>
            <a:ext cx="985652" cy="3776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379522" y="3040084"/>
            <a:ext cx="98565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379522" y="1840675"/>
            <a:ext cx="985652" cy="2505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379522" y="4346369"/>
            <a:ext cx="985652" cy="1353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5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13" y="338138"/>
            <a:ext cx="4484687" cy="613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eform 34"/>
          <p:cNvSpPr>
            <a:spLocks noEditPoints="1"/>
          </p:cNvSpPr>
          <p:nvPr/>
        </p:nvSpPr>
        <p:spPr bwMode="auto">
          <a:xfrm>
            <a:off x="6088097" y="740510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26"/>
          <p:cNvSpPr/>
          <p:nvPr/>
        </p:nvSpPr>
        <p:spPr>
          <a:xfrm>
            <a:off x="994820" y="834759"/>
            <a:ext cx="5024077" cy="40111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24"/>
          <p:cNvSpPr txBox="1"/>
          <p:nvPr/>
        </p:nvSpPr>
        <p:spPr>
          <a:xfrm>
            <a:off x="1595870" y="610692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2</a:t>
            </a:r>
            <a:endParaRPr lang="zh-CN" altLang="en-US" sz="3200" b="1" dirty="0">
              <a:solidFill>
                <a:srgbClr val="81D4D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54" y="1235875"/>
            <a:ext cx="48017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Dựa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vào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lược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đồ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khoáng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sản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Việt</a:t>
            </a:r>
            <a:r>
              <a:rPr lang="en-US" sz="22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i="1" dirty="0" smtClean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Nam:</a:t>
            </a:r>
            <a:endParaRPr lang="en-US" sz="2200" dirty="0">
              <a:solidFill>
                <a:srgbClr val="FF9CAF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8828" y="1754654"/>
            <a:ext cx="6604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a.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Sắp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xếp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các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khoáng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sản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trong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bảng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chú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giải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theo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mẫu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847606"/>
              </p:ext>
            </p:extLst>
          </p:nvPr>
        </p:nvGraphicFramePr>
        <p:xfrm>
          <a:off x="603270" y="2340769"/>
          <a:ext cx="6540479" cy="137160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179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99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0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1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18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748418"/>
              </p:ext>
            </p:extLst>
          </p:nvPr>
        </p:nvGraphicFramePr>
        <p:xfrm>
          <a:off x="654786" y="4610100"/>
          <a:ext cx="6488963" cy="1253929"/>
        </p:xfrm>
        <a:graphic>
          <a:graphicData uri="http://schemas.openxmlformats.org/drawingml/2006/table">
            <a:tbl>
              <a:tblPr firstRow="1" firstCol="1" bandRow="1">
                <a:tableStyleId>{E269D01E-BC32-4049-B463-5C60D7B0CCD2}</a:tableStyleId>
              </a:tblPr>
              <a:tblGrid>
                <a:gridCol w="32441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4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Lào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Cao Bằng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2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Nguyên</a:t>
                      </a:r>
                      <a:endParaRPr lang="en-US" sz="1800" b="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Quảng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endParaRPr lang="en-US" sz="1800" b="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80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Thạch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Khê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Tĩnh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Bồng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Quảng</a:t>
                      </a:r>
                      <a:r>
                        <a:rPr lang="en-US" sz="18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Nam)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38828" y="3870007"/>
            <a:ext cx="66049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b. Cho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địa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dưới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có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khoáng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sản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?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47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4"/>
          <p:cNvSpPr>
            <a:spLocks noEditPoints="1"/>
          </p:cNvSpPr>
          <p:nvPr/>
        </p:nvSpPr>
        <p:spPr bwMode="auto">
          <a:xfrm>
            <a:off x="6088097" y="740510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任意多边形 26"/>
          <p:cNvSpPr/>
          <p:nvPr/>
        </p:nvSpPr>
        <p:spPr>
          <a:xfrm>
            <a:off x="994820" y="834759"/>
            <a:ext cx="5024077" cy="40111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24"/>
          <p:cNvSpPr txBox="1"/>
          <p:nvPr/>
        </p:nvSpPr>
        <p:spPr>
          <a:xfrm>
            <a:off x="1595870" y="610692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2</a:t>
            </a:r>
            <a:endParaRPr lang="zh-CN" altLang="en-US" sz="3200" b="1" dirty="0">
              <a:solidFill>
                <a:srgbClr val="81D4D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99759"/>
              </p:ext>
            </p:extLst>
          </p:nvPr>
        </p:nvGraphicFramePr>
        <p:xfrm>
          <a:off x="704851" y="1676400"/>
          <a:ext cx="11010898" cy="3688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14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813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Than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Dầu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mỏ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đốt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Than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bùn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Sắt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Mangan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Titan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Crôm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Boxit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Chì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kẽm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Vàng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Đồng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hiếm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Cát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tinh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Apatit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quý</a:t>
                      </a:r>
                      <a:endParaRPr lang="en-US" sz="2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Verdan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09070" y="1139816"/>
            <a:ext cx="2034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a.</a:t>
            </a:r>
            <a:endParaRPr kumimoji="0" lang="en-US" sz="24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4"/>
          <p:cNvSpPr>
            <a:spLocks noEditPoints="1"/>
          </p:cNvSpPr>
          <p:nvPr/>
        </p:nvSpPr>
        <p:spPr bwMode="auto">
          <a:xfrm>
            <a:off x="6088097" y="740510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任意多边形 26"/>
          <p:cNvSpPr/>
          <p:nvPr/>
        </p:nvSpPr>
        <p:spPr>
          <a:xfrm>
            <a:off x="994820" y="834759"/>
            <a:ext cx="5024077" cy="40111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24"/>
          <p:cNvSpPr txBox="1"/>
          <p:nvPr/>
        </p:nvSpPr>
        <p:spPr>
          <a:xfrm>
            <a:off x="1595870" y="610692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 smtClean="0">
                <a:solidFill>
                  <a:srgbClr val="81D4D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2</a:t>
            </a:r>
            <a:endParaRPr lang="zh-CN" altLang="en-US" sz="3200" b="1" dirty="0">
              <a:solidFill>
                <a:srgbClr val="81D4D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09070" y="1292216"/>
            <a:ext cx="2034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b.</a:t>
            </a:r>
            <a:endParaRPr kumimoji="0" lang="en-US" sz="24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11"/>
          <p:cNvGrpSpPr/>
          <p:nvPr/>
        </p:nvGrpSpPr>
        <p:grpSpPr>
          <a:xfrm>
            <a:off x="1905000" y="1195467"/>
            <a:ext cx="7924800" cy="5203829"/>
            <a:chOff x="8301835" y="1735654"/>
            <a:chExt cx="1887220" cy="2733955"/>
          </a:xfrm>
        </p:grpSpPr>
        <p:sp>
          <p:nvSpPr>
            <p:cNvPr id="7" name="MH_Other_2"/>
            <p:cNvSpPr/>
            <p:nvPr>
              <p:custDataLst>
                <p:tags r:id="rId1"/>
              </p:custDataLst>
            </p:nvPr>
          </p:nvSpPr>
          <p:spPr>
            <a:xfrm>
              <a:off x="9176558" y="1735654"/>
              <a:ext cx="383902" cy="271062"/>
            </a:xfrm>
            <a:custGeom>
              <a:avLst/>
              <a:gdLst>
                <a:gd name="connsiteX0" fmla="*/ 47798 w 290835"/>
                <a:gd name="connsiteY0" fmla="*/ 649613 h 649764"/>
                <a:gd name="connsiteX1" fmla="*/ 109710 w 290835"/>
                <a:gd name="connsiteY1" fmla="*/ 316238 h 649764"/>
                <a:gd name="connsiteX2" fmla="*/ 290685 w 290835"/>
                <a:gd name="connsiteY2" fmla="*/ 54301 h 649764"/>
                <a:gd name="connsiteX3" fmla="*/ 138285 w 290835"/>
                <a:gd name="connsiteY3" fmla="*/ 25726 h 649764"/>
                <a:gd name="connsiteX4" fmla="*/ 4935 w 290835"/>
                <a:gd name="connsiteY4" fmla="*/ 354338 h 649764"/>
                <a:gd name="connsiteX5" fmla="*/ 47798 w 290835"/>
                <a:gd name="connsiteY5" fmla="*/ 649613 h 64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0835" h="649764">
                  <a:moveTo>
                    <a:pt x="47798" y="649613"/>
                  </a:moveTo>
                  <a:cubicBezTo>
                    <a:pt x="65260" y="643263"/>
                    <a:pt x="69229" y="415457"/>
                    <a:pt x="109710" y="316238"/>
                  </a:cubicBezTo>
                  <a:cubicBezTo>
                    <a:pt x="150191" y="217019"/>
                    <a:pt x="285923" y="102720"/>
                    <a:pt x="290685" y="54301"/>
                  </a:cubicBezTo>
                  <a:cubicBezTo>
                    <a:pt x="295447" y="5882"/>
                    <a:pt x="185910" y="-24280"/>
                    <a:pt x="138285" y="25726"/>
                  </a:cubicBezTo>
                  <a:cubicBezTo>
                    <a:pt x="90660" y="75732"/>
                    <a:pt x="24779" y="247975"/>
                    <a:pt x="4935" y="354338"/>
                  </a:cubicBezTo>
                  <a:cubicBezTo>
                    <a:pt x="-14909" y="460700"/>
                    <a:pt x="30336" y="655963"/>
                    <a:pt x="47798" y="649613"/>
                  </a:cubicBezTo>
                  <a:close/>
                </a:path>
              </a:pathLst>
            </a:cu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MH_Other_3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8301835" y="2006716"/>
              <a:ext cx="1887220" cy="2462893"/>
            </a:xfrm>
            <a:custGeom>
              <a:avLst/>
              <a:gdLst>
                <a:gd name="T0" fmla="*/ 114804 w 2743200"/>
                <a:gd name="T1" fmla="*/ 600 h 2743200"/>
                <a:gd name="T2" fmla="*/ 110685 w 2743200"/>
                <a:gd name="T3" fmla="*/ 4735 h 2743200"/>
                <a:gd name="T4" fmla="*/ 114804 w 2743200"/>
                <a:gd name="T5" fmla="*/ 8870 h 2743200"/>
                <a:gd name="T6" fmla="*/ 118923 w 2743200"/>
                <a:gd name="T7" fmla="*/ 4735 h 2743200"/>
                <a:gd name="T8" fmla="*/ 114804 w 2743200"/>
                <a:gd name="T9" fmla="*/ 600 h 2743200"/>
                <a:gd name="T10" fmla="*/ 114804 w 2743200"/>
                <a:gd name="T11" fmla="*/ 0 h 2743200"/>
                <a:gd name="T12" fmla="*/ 229608 w 2743200"/>
                <a:gd name="T13" fmla="*/ 115241 h 2743200"/>
                <a:gd name="T14" fmla="*/ 114804 w 2743200"/>
                <a:gd name="T15" fmla="*/ 230482 h 2743200"/>
                <a:gd name="T16" fmla="*/ 0 w 2743200"/>
                <a:gd name="T17" fmla="*/ 115241 h 2743200"/>
                <a:gd name="T18" fmla="*/ 114804 w 2743200"/>
                <a:gd name="T19" fmla="*/ 0 h 2743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743200" h="2743200">
                  <a:moveTo>
                    <a:pt x="1371600" y="7143"/>
                  </a:moveTo>
                  <a:cubicBezTo>
                    <a:pt x="1344421" y="7143"/>
                    <a:pt x="1322388" y="29176"/>
                    <a:pt x="1322388" y="56355"/>
                  </a:cubicBezTo>
                  <a:cubicBezTo>
                    <a:pt x="1322388" y="83534"/>
                    <a:pt x="1344421" y="105567"/>
                    <a:pt x="1371600" y="105567"/>
                  </a:cubicBezTo>
                  <a:cubicBezTo>
                    <a:pt x="1398779" y="105567"/>
                    <a:pt x="1420812" y="83534"/>
                    <a:pt x="1420812" y="56355"/>
                  </a:cubicBezTo>
                  <a:cubicBezTo>
                    <a:pt x="1420812" y="29176"/>
                    <a:pt x="1398779" y="7143"/>
                    <a:pt x="1371600" y="7143"/>
                  </a:cubicBezTo>
                  <a:close/>
                  <a:moveTo>
                    <a:pt x="1371600" y="0"/>
                  </a:moveTo>
                  <a:cubicBezTo>
                    <a:pt x="2129114" y="0"/>
                    <a:pt x="2743200" y="614086"/>
                    <a:pt x="2743200" y="1371600"/>
                  </a:cubicBezTo>
                  <a:cubicBezTo>
                    <a:pt x="2743200" y="2129114"/>
                    <a:pt x="2129114" y="2743200"/>
                    <a:pt x="1371600" y="2743200"/>
                  </a:cubicBezTo>
                  <a:cubicBezTo>
                    <a:pt x="614086" y="2743200"/>
                    <a:pt x="0" y="2129114"/>
                    <a:pt x="0" y="1371600"/>
                  </a:cubicBezTo>
                  <a:cubicBezTo>
                    <a:pt x="0" y="614086"/>
                    <a:pt x="614086" y="0"/>
                    <a:pt x="1371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3040097" y="253185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Lào Cai: Đất hiếm, đồng, apatit.</a:t>
            </a:r>
          </a:p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Thái Nguyên: Sắt, titan</a:t>
            </a:r>
          </a:p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Thạch Khê (Hà Tĩnh): titan, sắt, mangan</a:t>
            </a:r>
          </a:p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Cao Bằng: Bô-xit</a:t>
            </a:r>
          </a:p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Quảng Ninh: than, cát thủy tinh</a:t>
            </a:r>
          </a:p>
          <a:p>
            <a:r>
              <a:rPr lang="vi-VN" sz="2400" dirty="0" smtClean="0">
                <a:solidFill>
                  <a:srgbClr val="0066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Bồng Miêu (Quảng Nam): than bùn, vàng.</a:t>
            </a:r>
            <a:endParaRPr lang="vi-VN" sz="2400" dirty="0">
              <a:solidFill>
                <a:srgbClr val="006666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28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31"/>
          <p:cNvSpPr/>
          <p:nvPr/>
        </p:nvSpPr>
        <p:spPr>
          <a:xfrm>
            <a:off x="742951" y="1396794"/>
            <a:ext cx="10553700" cy="4152900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994820" y="610692"/>
            <a:ext cx="8111080" cy="584775"/>
            <a:chOff x="994820" y="496392"/>
            <a:chExt cx="5886671" cy="625183"/>
          </a:xfrm>
        </p:grpSpPr>
        <p:grpSp>
          <p:nvGrpSpPr>
            <p:cNvPr id="21" name="组合 20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595870" y="496392"/>
              <a:ext cx="4042083" cy="625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88E5A9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BÀI TẬP VẬN DỤNG </a:t>
              </a:r>
              <a:r>
                <a:rPr lang="en-US" altLang="zh-CN" sz="3200" dirty="0" smtClean="0">
                  <a:solidFill>
                    <a:srgbClr val="FFC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(</a:t>
              </a:r>
              <a:r>
                <a:rPr lang="en-US" altLang="zh-CN" sz="3200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Về</a:t>
              </a:r>
              <a:r>
                <a:rPr lang="en-US" altLang="zh-CN" sz="3200" dirty="0" smtClean="0">
                  <a:solidFill>
                    <a:srgbClr val="FFC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nhà</a:t>
              </a:r>
              <a:r>
                <a:rPr lang="en-US" altLang="zh-CN" sz="3200" dirty="0" smtClean="0">
                  <a:solidFill>
                    <a:srgbClr val="FFC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)</a:t>
              </a:r>
              <a:endParaRPr lang="zh-CN" altLang="en-US" sz="3200" dirty="0">
                <a:solidFill>
                  <a:srgbClr val="FFC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179206" y="1663494"/>
            <a:ext cx="98888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Bài 1: </a:t>
            </a:r>
          </a:p>
          <a:p>
            <a:r>
              <a:rPr lang="vi-VN" sz="2400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a. Đỉnh núi cao nhất nước ta có độ cao 3143m. Em hãy cho biết tên của đỉnh núi đó.</a:t>
            </a:r>
          </a:p>
          <a:p>
            <a:r>
              <a:rPr lang="vi-VN" sz="2400" dirty="0">
                <a:solidFill>
                  <a:srgbClr val="FF9CAF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b. Độ cao của các đỉnh núi ghi trên bản đồ là độ cao tương đối hay độ cao tuyệt đối?</a:t>
            </a:r>
          </a:p>
          <a:p>
            <a:endParaRPr lang="vi-VN" sz="2400" i="1" dirty="0">
              <a:solidFill>
                <a:srgbClr val="FF9CAF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r>
              <a:rPr lang="vi-VN" sz="2400" b="1" i="1" dirty="0">
                <a:solidFill>
                  <a:srgbClr val="FFFF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Bài </a:t>
            </a:r>
            <a:r>
              <a:rPr lang="en-US" sz="2400" b="1" i="1" dirty="0" smtClean="0">
                <a:solidFill>
                  <a:srgbClr val="FFFF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2</a:t>
            </a:r>
            <a:r>
              <a:rPr lang="vi-VN" sz="2400" i="1" dirty="0" smtClean="0">
                <a:solidFill>
                  <a:srgbClr val="FFFF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: </a:t>
            </a:r>
            <a:r>
              <a:rPr lang="vi-VN" sz="2400" i="1" dirty="0">
                <a:solidFill>
                  <a:srgbClr val="FFFF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Nêu công dụng của từng nhóm khoáng sản: khoáng sản năng lượng, khoáng sản kim loại, khoáng sản phi kim loại.</a:t>
            </a:r>
            <a:endParaRPr lang="vi-VN" sz="2400" i="1" dirty="0">
              <a:solidFill>
                <a:srgbClr val="FFC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24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53" y="0"/>
            <a:ext cx="12405353" cy="697074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230" y="4085868"/>
            <a:ext cx="2230809" cy="20930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1947">
            <a:off x="-735626" y="4927601"/>
            <a:ext cx="583267" cy="4095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174">
            <a:off x="12295989" y="5663639"/>
            <a:ext cx="466376" cy="4366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703" y="991466"/>
            <a:ext cx="1487439" cy="13932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9" y="731607"/>
            <a:ext cx="1997731" cy="6239144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8395963" y="2087413"/>
            <a:ext cx="1354087" cy="1168595"/>
            <a:chOff x="8395962" y="2087411"/>
            <a:chExt cx="1354086" cy="1168595"/>
          </a:xfrm>
        </p:grpSpPr>
        <p:sp>
          <p:nvSpPr>
            <p:cNvPr id="18" name="圆角矩形 17"/>
            <p:cNvSpPr/>
            <p:nvPr/>
          </p:nvSpPr>
          <p:spPr>
            <a:xfrm rot="897728">
              <a:off x="8395962" y="208741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rot="854957">
              <a:off x="8552671" y="2256209"/>
              <a:ext cx="104066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54"/>
              <a:r>
                <a:rPr lang="en-US" altLang="zh-CN" sz="4800" dirty="0" err="1" smtClean="0">
                  <a:solidFill>
                    <a:srgbClr val="FF6900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em</a:t>
              </a:r>
              <a:endParaRPr lang="zh-CN" altLang="en-US" sz="4800" dirty="0">
                <a:solidFill>
                  <a:srgbClr val="FF69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974301" y="1678433"/>
            <a:ext cx="1446959" cy="1168595"/>
            <a:chOff x="2974300" y="1678431"/>
            <a:chExt cx="1446958" cy="1168595"/>
          </a:xfrm>
        </p:grpSpPr>
        <p:sp>
          <p:nvSpPr>
            <p:cNvPr id="15" name="圆角矩形 14"/>
            <p:cNvSpPr/>
            <p:nvPr/>
          </p:nvSpPr>
          <p:spPr>
            <a:xfrm rot="20821610">
              <a:off x="3067172" y="167843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0718769">
              <a:off x="2974300" y="1884764"/>
              <a:ext cx="1417375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54"/>
              <a:r>
                <a:rPr lang="en-US" altLang="zh-CN" sz="4800" dirty="0" err="1">
                  <a:solidFill>
                    <a:srgbClr val="099F00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Tạm</a:t>
              </a:r>
              <a:endParaRPr lang="zh-CN" altLang="en-US" sz="4800" dirty="0">
                <a:solidFill>
                  <a:srgbClr val="099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63783" y="2031261"/>
            <a:ext cx="1354087" cy="1168595"/>
            <a:chOff x="4763782" y="2031260"/>
            <a:chExt cx="1354086" cy="1168595"/>
          </a:xfrm>
        </p:grpSpPr>
        <p:sp>
          <p:nvSpPr>
            <p:cNvPr id="16" name="圆角矩形 15"/>
            <p:cNvSpPr/>
            <p:nvPr/>
          </p:nvSpPr>
          <p:spPr>
            <a:xfrm rot="897728">
              <a:off x="4763782" y="2031260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987423">
              <a:off x="4837888" y="2203502"/>
              <a:ext cx="117852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54"/>
              <a:r>
                <a:rPr lang="en-US" altLang="zh-CN" sz="4800" dirty="0" err="1">
                  <a:solidFill>
                    <a:srgbClr val="FFC000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b</a:t>
              </a:r>
              <a:r>
                <a:rPr lang="en-US" altLang="zh-CN" sz="4800" dirty="0" err="1" smtClean="0">
                  <a:solidFill>
                    <a:srgbClr val="FFC000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iệt</a:t>
              </a:r>
              <a:endParaRPr lang="zh-CN" altLang="en-US" sz="4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545750" y="1967333"/>
            <a:ext cx="1354086" cy="1168595"/>
            <a:chOff x="6545751" y="1967332"/>
            <a:chExt cx="1354086" cy="1168595"/>
          </a:xfrm>
        </p:grpSpPr>
        <p:sp>
          <p:nvSpPr>
            <p:cNvPr id="17" name="圆角矩形 16"/>
            <p:cNvSpPr/>
            <p:nvPr/>
          </p:nvSpPr>
          <p:spPr>
            <a:xfrm rot="20821610">
              <a:off x="6545751" y="1967332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0892565">
              <a:off x="6654365" y="2175922"/>
              <a:ext cx="11432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54"/>
              <a:r>
                <a:rPr lang="en-US" altLang="zh-CN" sz="4800" dirty="0" err="1" smtClean="0">
                  <a:solidFill>
                    <a:srgbClr val="FF4F66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các</a:t>
              </a:r>
              <a:endParaRPr lang="zh-CN" altLang="en-US" sz="4800" dirty="0">
                <a:solidFill>
                  <a:srgbClr val="FF4F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rot="18455707">
            <a:off x="2709943" y="1805000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zh-CN" altLang="en-US" sz="1900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rot="20118966">
            <a:off x="4635925" y="1816637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zh-CN" altLang="en-US" sz="1900">
              <a:solidFill>
                <a:prstClr val="white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 rot="1119809">
            <a:off x="7357675" y="1852965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zh-CN" altLang="en-US" sz="1900">
              <a:solidFill>
                <a:prstClr val="white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 rot="20691888">
            <a:off x="9084817" y="2014732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zh-CN" alt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41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9368" y="364972"/>
            <a:ext cx="4005932" cy="325452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7" name="组合 96"/>
          <p:cNvGrpSpPr/>
          <p:nvPr/>
        </p:nvGrpSpPr>
        <p:grpSpPr>
          <a:xfrm>
            <a:off x="4464313" y="950264"/>
            <a:ext cx="7403837" cy="5202885"/>
            <a:chOff x="1375849" y="1901211"/>
            <a:chExt cx="4233329" cy="3678765"/>
          </a:xfrm>
        </p:grpSpPr>
        <p:sp>
          <p:nvSpPr>
            <p:cNvPr id="98" name="任意多边形 97"/>
            <p:cNvSpPr/>
            <p:nvPr/>
          </p:nvSpPr>
          <p:spPr>
            <a:xfrm>
              <a:off x="1685925" y="2124422"/>
              <a:ext cx="3600450" cy="2759180"/>
            </a:xfrm>
            <a:custGeom>
              <a:avLst/>
              <a:gdLst>
                <a:gd name="connsiteX0" fmla="*/ 276225 w 3600450"/>
                <a:gd name="connsiteY0" fmla="*/ 0 h 2733675"/>
                <a:gd name="connsiteX1" fmla="*/ 171450 w 3600450"/>
                <a:gd name="connsiteY1" fmla="*/ 19050 h 2733675"/>
                <a:gd name="connsiteX2" fmla="*/ 114300 w 3600450"/>
                <a:gd name="connsiteY2" fmla="*/ 114300 h 2733675"/>
                <a:gd name="connsiteX3" fmla="*/ 19050 w 3600450"/>
                <a:gd name="connsiteY3" fmla="*/ 381000 h 2733675"/>
                <a:gd name="connsiteX4" fmla="*/ 0 w 3600450"/>
                <a:gd name="connsiteY4" fmla="*/ 1066800 h 2733675"/>
                <a:gd name="connsiteX5" fmla="*/ 47625 w 3600450"/>
                <a:gd name="connsiteY5" fmla="*/ 2219325 h 2733675"/>
                <a:gd name="connsiteX6" fmla="*/ 76200 w 3600450"/>
                <a:gd name="connsiteY6" fmla="*/ 2505075 h 2733675"/>
                <a:gd name="connsiteX7" fmla="*/ 180975 w 3600450"/>
                <a:gd name="connsiteY7" fmla="*/ 2619375 h 2733675"/>
                <a:gd name="connsiteX8" fmla="*/ 600075 w 3600450"/>
                <a:gd name="connsiteY8" fmla="*/ 2686050 h 2733675"/>
                <a:gd name="connsiteX9" fmla="*/ 2266950 w 3600450"/>
                <a:gd name="connsiteY9" fmla="*/ 2733675 h 2733675"/>
                <a:gd name="connsiteX10" fmla="*/ 3162300 w 3600450"/>
                <a:gd name="connsiteY10" fmla="*/ 2724150 h 2733675"/>
                <a:gd name="connsiteX11" fmla="*/ 3381375 w 3600450"/>
                <a:gd name="connsiteY11" fmla="*/ 2686050 h 2733675"/>
                <a:gd name="connsiteX12" fmla="*/ 3495675 w 3600450"/>
                <a:gd name="connsiteY12" fmla="*/ 2533650 h 2733675"/>
                <a:gd name="connsiteX13" fmla="*/ 3581400 w 3600450"/>
                <a:gd name="connsiteY13" fmla="*/ 1885950 h 2733675"/>
                <a:gd name="connsiteX14" fmla="*/ 3600450 w 3600450"/>
                <a:gd name="connsiteY14" fmla="*/ 581025 h 2733675"/>
                <a:gd name="connsiteX15" fmla="*/ 3562350 w 3600450"/>
                <a:gd name="connsiteY15" fmla="*/ 238125 h 2733675"/>
                <a:gd name="connsiteX16" fmla="*/ 3457575 w 3600450"/>
                <a:gd name="connsiteY16" fmla="*/ 76200 h 2733675"/>
                <a:gd name="connsiteX17" fmla="*/ 3295650 w 3600450"/>
                <a:gd name="connsiteY17" fmla="*/ 38100 h 2733675"/>
                <a:gd name="connsiteX18" fmla="*/ 2981325 w 3600450"/>
                <a:gd name="connsiteY18" fmla="*/ 9525 h 2733675"/>
                <a:gd name="connsiteX19" fmla="*/ 1038225 w 3600450"/>
                <a:gd name="connsiteY19" fmla="*/ 9525 h 2733675"/>
                <a:gd name="connsiteX20" fmla="*/ 276225 w 3600450"/>
                <a:gd name="connsiteY20" fmla="*/ 0 h 27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00450" h="2733675">
                  <a:moveTo>
                    <a:pt x="276225" y="0"/>
                  </a:moveTo>
                  <a:lnTo>
                    <a:pt x="171450" y="19050"/>
                  </a:lnTo>
                  <a:lnTo>
                    <a:pt x="114300" y="114300"/>
                  </a:lnTo>
                  <a:lnTo>
                    <a:pt x="19050" y="381000"/>
                  </a:lnTo>
                  <a:lnTo>
                    <a:pt x="0" y="1066800"/>
                  </a:lnTo>
                  <a:lnTo>
                    <a:pt x="47625" y="2219325"/>
                  </a:lnTo>
                  <a:lnTo>
                    <a:pt x="76200" y="2505075"/>
                  </a:lnTo>
                  <a:lnTo>
                    <a:pt x="180975" y="2619375"/>
                  </a:lnTo>
                  <a:lnTo>
                    <a:pt x="600075" y="2686050"/>
                  </a:lnTo>
                  <a:lnTo>
                    <a:pt x="2266950" y="2733675"/>
                  </a:lnTo>
                  <a:lnTo>
                    <a:pt x="3162300" y="2724150"/>
                  </a:lnTo>
                  <a:lnTo>
                    <a:pt x="3381375" y="2686050"/>
                  </a:lnTo>
                  <a:lnTo>
                    <a:pt x="3495675" y="2533650"/>
                  </a:lnTo>
                  <a:lnTo>
                    <a:pt x="3581400" y="1885950"/>
                  </a:lnTo>
                  <a:lnTo>
                    <a:pt x="3600450" y="581025"/>
                  </a:lnTo>
                  <a:lnTo>
                    <a:pt x="3562350" y="238125"/>
                  </a:lnTo>
                  <a:lnTo>
                    <a:pt x="3457575" y="76200"/>
                  </a:lnTo>
                  <a:lnTo>
                    <a:pt x="3295650" y="38100"/>
                  </a:lnTo>
                  <a:lnTo>
                    <a:pt x="2981325" y="9525"/>
                  </a:lnTo>
                  <a:lnTo>
                    <a:pt x="1038225" y="9525"/>
                  </a:lnTo>
                  <a:lnTo>
                    <a:pt x="276225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13000" r="-3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925902" y="787691"/>
            <a:ext cx="2439774" cy="18264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em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hãy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quan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sát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thật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kĩ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những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hình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ảnh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có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video </a:t>
            </a:r>
            <a:r>
              <a:rPr lang="en-US" altLang="zh-CN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nhé</a:t>
            </a:r>
            <a:r>
              <a:rPr lang="en-US" altLang="zh-CN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!</a:t>
            </a:r>
            <a:endParaRPr lang="zh-CN" altLang="en-US" sz="2400" dirty="0">
              <a:solidFill>
                <a:srgbClr val="FFFF0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2" name="VIET NAM NHUNG CHUYEN DI (da cat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06617" y="1289448"/>
            <a:ext cx="6296970" cy="387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2"/>
                </p:tgtEl>
              </p:cMediaNode>
            </p:video>
          </p:childTnLst>
        </p:cTn>
      </p:par>
    </p:tnLst>
    <p:bldLst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691736" y="1808329"/>
            <a:ext cx="656457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AI NHANH HƠN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177"/>
          <p:cNvGrpSpPr/>
          <p:nvPr/>
        </p:nvGrpSpPr>
        <p:grpSpPr>
          <a:xfrm>
            <a:off x="994819" y="610692"/>
            <a:ext cx="7680331" cy="625183"/>
            <a:chOff x="994820" y="496392"/>
            <a:chExt cx="5886671" cy="625183"/>
          </a:xfrm>
        </p:grpSpPr>
        <p:grpSp>
          <p:nvGrpSpPr>
            <p:cNvPr id="4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179"/>
            <p:cNvSpPr txBox="1"/>
            <p:nvPr/>
          </p:nvSpPr>
          <p:spPr>
            <a:xfrm>
              <a:off x="1595870" y="496392"/>
              <a:ext cx="3515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dạng</a:t>
              </a:r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3200" dirty="0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rgbClr val="FFFF66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chính</a:t>
              </a:r>
              <a:endParaRPr lang="zh-CN" altLang="en-US" sz="3200" dirty="0">
                <a:solidFill>
                  <a:srgbClr val="FFFF66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697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4384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53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2" name="Picture 3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5" y="5610193"/>
            <a:ext cx="2832099" cy="10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onbo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38051" y="6151880"/>
            <a:ext cx="812800" cy="731520"/>
          </a:xfrm>
          <a:prstGeom prst="rect">
            <a:avLst/>
          </a:prstGeom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2850725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27406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13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02400"/>
            <a:ext cx="12166600" cy="68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0" y="421294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" y="3290936"/>
            <a:ext cx="1415057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956560"/>
            <a:ext cx="132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ADMIN\Desktop\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57536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C:\Users\ADMIN\Desktop\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193570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72" y="5034141"/>
            <a:ext cx="1096168" cy="10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54" y="549366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5355505"/>
            <a:ext cx="1567457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79" y="4776243"/>
            <a:ext cx="1544696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4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1" y="3351710"/>
            <a:ext cx="1552980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5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51" y="2380607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83" y="-130427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942" y="-15274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9096723" y="-533399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8044884" y="-771305"/>
            <a:ext cx="2231515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51" y="5408521"/>
            <a:ext cx="924287" cy="12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0285896" y="-757287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1133348" y="-367685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784499" y="3652378"/>
            <a:ext cx="8038953" cy="160043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07526" y="3667864"/>
            <a:ext cx="8168256" cy="1600434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963" y="2980448"/>
            <a:ext cx="5320122" cy="46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91" y="2980448"/>
            <a:ext cx="5161519" cy="45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35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6 -0.1571 L 0.04774 -0.2959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29599 L 0.17274 -0.3552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4 -0.35524 L 0.29774 -0.3848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74 -0.38488 L 0.41441 -0.44414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441 -0.42932 L 0.33108 -0.54784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4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17 -0.06265 L 0.32587 -0.0888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87 -0.08889 L 0.47587 -0.2074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87 -0.20741 L 0.4842 -0.4080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754 -0.40802 L 0.4092 -0.5561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14450" y="4203679"/>
            <a:ext cx="6867231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500m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sz="3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07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241800"/>
            <a:ext cx="5994400" cy="258532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200m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3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69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24000" y="4368562"/>
            <a:ext cx="6604000" cy="209287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500 - 1000m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37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3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 descr="C:\Users\ADMIN\Desktop\Tai nguyen thiet ke tro choi\Bảng gỗ\tro 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" y="-1114"/>
            <a:ext cx="2209800" cy="6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"/>
  <p:tag name="MH" val="20170704214819"/>
  <p:tag name="MH_LIBRARY" val="GRAPHI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4819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4819"/>
  <p:tag name="MH_LIBRARY" val="GRAPHIC"/>
  <p:tag name="MH_TYPE" val="Other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4503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4503"/>
  <p:tag name="MH_LIBRARY" val="GRAPHIC"/>
  <p:tag name="MH_TYPE" val="Other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TuWHP#"/>
  <p:tag name="MH_LAYOUT" val="SubTitle"/>
  <p:tag name="MH" val="20170704213636"/>
  <p:tag name="MH_LIBRARY" val="GRAPHIC"/>
</p:tagLst>
</file>

<file path=ppt/theme/theme1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1468</TotalTime>
  <Words>1060</Words>
  <Application>Microsoft Office PowerPoint</Application>
  <PresentationFormat>Widescreen</PresentationFormat>
  <Paragraphs>192</Paragraphs>
  <Slides>26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微软雅黑</vt:lpstr>
      <vt:lpstr>Arial</vt:lpstr>
      <vt:lpstr>等线</vt:lpstr>
      <vt:lpstr>Times New Roman</vt:lpstr>
      <vt:lpstr>Verdana</vt:lpstr>
      <vt:lpstr>方正少儿简体</vt:lpstr>
      <vt:lpstr>方正静蕾简体</vt:lpstr>
      <vt:lpstr>汉仪喵魂体W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Laptop MT</cp:lastModifiedBy>
  <cp:revision>96</cp:revision>
  <dcterms:created xsi:type="dcterms:W3CDTF">2017-07-04T12:34:02Z</dcterms:created>
  <dcterms:modified xsi:type="dcterms:W3CDTF">2024-02-21T13:44:19Z</dcterms:modified>
</cp:coreProperties>
</file>