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42"/>
  </p:notesMasterIdLst>
  <p:sldIdLst>
    <p:sldId id="267" r:id="rId2"/>
    <p:sldId id="257" r:id="rId3"/>
    <p:sldId id="256" r:id="rId4"/>
    <p:sldId id="328" r:id="rId5"/>
    <p:sldId id="329" r:id="rId6"/>
    <p:sldId id="331" r:id="rId7"/>
    <p:sldId id="330" r:id="rId8"/>
    <p:sldId id="332" r:id="rId9"/>
    <p:sldId id="265" r:id="rId10"/>
    <p:sldId id="333" r:id="rId11"/>
    <p:sldId id="334" r:id="rId12"/>
    <p:sldId id="335" r:id="rId13"/>
    <p:sldId id="336" r:id="rId14"/>
    <p:sldId id="337" r:id="rId15"/>
    <p:sldId id="338" r:id="rId16"/>
    <p:sldId id="339" r:id="rId17"/>
    <p:sldId id="340" r:id="rId18"/>
    <p:sldId id="341" r:id="rId19"/>
    <p:sldId id="312" r:id="rId20"/>
    <p:sldId id="345" r:id="rId21"/>
    <p:sldId id="346" r:id="rId22"/>
    <p:sldId id="347" r:id="rId23"/>
    <p:sldId id="348" r:id="rId24"/>
    <p:sldId id="350" r:id="rId25"/>
    <p:sldId id="351" r:id="rId26"/>
    <p:sldId id="352" r:id="rId27"/>
    <p:sldId id="353" r:id="rId28"/>
    <p:sldId id="292" r:id="rId29"/>
    <p:sldId id="354" r:id="rId30"/>
    <p:sldId id="357" r:id="rId31"/>
    <p:sldId id="358" r:id="rId32"/>
    <p:sldId id="359" r:id="rId33"/>
    <p:sldId id="360" r:id="rId34"/>
    <p:sldId id="361" r:id="rId35"/>
    <p:sldId id="315" r:id="rId36"/>
    <p:sldId id="364" r:id="rId37"/>
    <p:sldId id="367" r:id="rId38"/>
    <p:sldId id="369" r:id="rId39"/>
    <p:sldId id="280" r:id="rId40"/>
    <p:sldId id="310" r:id="rId41"/>
  </p:sldIdLst>
  <p:sldSz cx="9144000" cy="5143500" type="screen16x9"/>
  <p:notesSz cx="6858000" cy="9144000"/>
  <p:embeddedFontLst>
    <p:embeddedFont>
      <p:font typeface="Calibri" panose="020F0502020204030204" pitchFamily="34" charset="0"/>
      <p:regular r:id="rId43"/>
      <p:bold r:id="rId44"/>
      <p:italic r:id="rId45"/>
      <p:boldItalic r:id="rId46"/>
    </p:embeddedFont>
    <p:embeddedFont>
      <p:font typeface="Bebas Neue" panose="020B0604020202020204" charset="0"/>
      <p:regular r:id="rId47"/>
    </p:embeddedFont>
    <p:embeddedFont>
      <p:font typeface="Cambria Math" panose="02040503050406030204" pitchFamily="18" charset="0"/>
      <p:regular r:id="rId48"/>
    </p:embeddedFont>
    <p:embeddedFont>
      <p:font typeface="Outfit" panose="020B0604020202020204" charset="0"/>
      <p:regular r:id="rId49"/>
      <p:bold r:id="rId50"/>
    </p:embeddedFont>
    <p:embeddedFont>
      <p:font typeface="Figtree" panose="020B060402020202020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3D9674-7532-463A-A7DA-BD8DD3AC84AA}">
  <a:tblStyle styleId="{313D9674-7532-463A-A7DA-BD8DD3AC84A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852A873-53CE-432C-951C-C404F9C3DF95}"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5" d="100"/>
          <a:sy n="95" d="100"/>
        </p:scale>
        <p:origin x="1506"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795034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7325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5693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3185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3211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4890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6115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0061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1963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9700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2688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0545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1de4ab07420_1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1de4ab07420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259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595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9509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1016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5788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9093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7936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0517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9345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5169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878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05219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06829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2730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3274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0102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2778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0835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05150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30186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44981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e43d9bef0f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e43d9bef0f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066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276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113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5074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3329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3427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366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8680c384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8680c384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0679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6" y="970222"/>
            <a:ext cx="5152800" cy="2669400"/>
          </a:xfrm>
          <a:prstGeom prst="rect">
            <a:avLst/>
          </a:prstGeom>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6000" b="1">
                <a:solidFill>
                  <a:schemeClr val="dk2"/>
                </a:solidFill>
                <a:latin typeface="Outfit"/>
                <a:ea typeface="Outfit"/>
                <a:cs typeface="Outfit"/>
                <a:sym typeface="Outfit"/>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944297"/>
            <a:ext cx="4179600" cy="475800"/>
          </a:xfrm>
          <a:prstGeom prst="rect">
            <a:avLst/>
          </a:prstGeom>
          <a:ln w="9525" cap="flat" cmpd="sng">
            <a:solidFill>
              <a:schemeClr val="accent2"/>
            </a:solidFill>
            <a:prstDash val="dash"/>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solidFill>
                  <a:schemeClr val="dk1"/>
                </a:solidFill>
                <a:latin typeface="Figtree"/>
                <a:ea typeface="Figtree"/>
                <a:cs typeface="Figtree"/>
                <a:sym typeface="Figtre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8285406" y="2453776"/>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672329" y="2800280"/>
            <a:ext cx="223177"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8337194" y="2134994"/>
            <a:ext cx="187415" cy="449030"/>
            <a:chOff x="6425819" y="2473772"/>
            <a:chExt cx="187414" cy="449030"/>
          </a:xfrm>
        </p:grpSpPr>
        <p:sp>
          <p:nvSpPr>
            <p:cNvPr id="14" name="Google Shape;14;p2"/>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p:nvPr/>
        </p:nvSpPr>
        <p:spPr>
          <a:xfrm>
            <a:off x="220294" y="351054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4673" y="3411446"/>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92759" y="2394849"/>
            <a:ext cx="156183" cy="376740"/>
            <a:chOff x="4261229" y="284749"/>
            <a:chExt cx="156183" cy="376740"/>
          </a:xfrm>
        </p:grpSpPr>
        <p:sp>
          <p:nvSpPr>
            <p:cNvPr id="19" name="Google Shape;19;p2"/>
            <p:cNvSpPr/>
            <p:nvPr/>
          </p:nvSpPr>
          <p:spPr>
            <a:xfrm>
              <a:off x="4332073" y="284749"/>
              <a:ext cx="85340" cy="376740"/>
            </a:xfrm>
            <a:custGeom>
              <a:avLst/>
              <a:gdLst/>
              <a:ahLst/>
              <a:cxnLst/>
              <a:rect l="l" t="t" r="r" b="b"/>
              <a:pathLst>
                <a:path w="3126" h="13800" extrusionOk="0">
                  <a:moveTo>
                    <a:pt x="443" y="0"/>
                  </a:moveTo>
                  <a:cubicBezTo>
                    <a:pt x="406" y="0"/>
                    <a:pt x="370" y="6"/>
                    <a:pt x="335" y="17"/>
                  </a:cubicBezTo>
                  <a:cubicBezTo>
                    <a:pt x="140" y="73"/>
                    <a:pt x="0" y="241"/>
                    <a:pt x="0" y="436"/>
                  </a:cubicBezTo>
                  <a:lnTo>
                    <a:pt x="0" y="938"/>
                  </a:lnTo>
                  <a:cubicBezTo>
                    <a:pt x="0" y="1189"/>
                    <a:pt x="196" y="1357"/>
                    <a:pt x="447" y="1357"/>
                  </a:cubicBezTo>
                  <a:cubicBezTo>
                    <a:pt x="670" y="1357"/>
                    <a:pt x="865" y="1189"/>
                    <a:pt x="865" y="938"/>
                  </a:cubicBezTo>
                  <a:lnTo>
                    <a:pt x="865" y="882"/>
                  </a:lnTo>
                  <a:cubicBezTo>
                    <a:pt x="977" y="743"/>
                    <a:pt x="1005" y="548"/>
                    <a:pt x="893" y="380"/>
                  </a:cubicBezTo>
                  <a:lnTo>
                    <a:pt x="809" y="213"/>
                  </a:lnTo>
                  <a:cubicBezTo>
                    <a:pt x="721" y="80"/>
                    <a:pt x="580" y="0"/>
                    <a:pt x="443" y="0"/>
                  </a:cubicBezTo>
                  <a:close/>
                  <a:moveTo>
                    <a:pt x="1240" y="1357"/>
                  </a:moveTo>
                  <a:cubicBezTo>
                    <a:pt x="1169" y="1357"/>
                    <a:pt x="1098" y="1375"/>
                    <a:pt x="1033" y="1412"/>
                  </a:cubicBezTo>
                  <a:cubicBezTo>
                    <a:pt x="809" y="1552"/>
                    <a:pt x="754" y="1803"/>
                    <a:pt x="865" y="1998"/>
                  </a:cubicBezTo>
                  <a:lnTo>
                    <a:pt x="1228" y="2612"/>
                  </a:lnTo>
                  <a:cubicBezTo>
                    <a:pt x="1312" y="2724"/>
                    <a:pt x="1451" y="2807"/>
                    <a:pt x="1591" y="2807"/>
                  </a:cubicBezTo>
                  <a:cubicBezTo>
                    <a:pt x="1674" y="2807"/>
                    <a:pt x="1730" y="2779"/>
                    <a:pt x="1814" y="2752"/>
                  </a:cubicBezTo>
                  <a:cubicBezTo>
                    <a:pt x="2009" y="2640"/>
                    <a:pt x="2093" y="2361"/>
                    <a:pt x="1953" y="2166"/>
                  </a:cubicBezTo>
                  <a:lnTo>
                    <a:pt x="1618" y="1580"/>
                  </a:lnTo>
                  <a:cubicBezTo>
                    <a:pt x="1526" y="1431"/>
                    <a:pt x="1383" y="1357"/>
                    <a:pt x="1240" y="1357"/>
                  </a:cubicBezTo>
                  <a:close/>
                  <a:moveTo>
                    <a:pt x="447" y="1887"/>
                  </a:moveTo>
                  <a:cubicBezTo>
                    <a:pt x="196" y="1887"/>
                    <a:pt x="0" y="2082"/>
                    <a:pt x="0" y="2333"/>
                  </a:cubicBezTo>
                  <a:lnTo>
                    <a:pt x="0" y="3003"/>
                  </a:lnTo>
                  <a:cubicBezTo>
                    <a:pt x="0" y="3254"/>
                    <a:pt x="196" y="3449"/>
                    <a:pt x="447" y="3449"/>
                  </a:cubicBezTo>
                  <a:cubicBezTo>
                    <a:pt x="670" y="3449"/>
                    <a:pt x="865" y="3254"/>
                    <a:pt x="865" y="3003"/>
                  </a:cubicBezTo>
                  <a:lnTo>
                    <a:pt x="865" y="2333"/>
                  </a:lnTo>
                  <a:cubicBezTo>
                    <a:pt x="865" y="2082"/>
                    <a:pt x="670" y="1887"/>
                    <a:pt x="447" y="1887"/>
                  </a:cubicBezTo>
                  <a:close/>
                  <a:moveTo>
                    <a:pt x="2300" y="3142"/>
                  </a:moveTo>
                  <a:cubicBezTo>
                    <a:pt x="2229" y="3142"/>
                    <a:pt x="2158" y="3161"/>
                    <a:pt x="2093" y="3198"/>
                  </a:cubicBezTo>
                  <a:cubicBezTo>
                    <a:pt x="1870" y="3337"/>
                    <a:pt x="1814" y="3589"/>
                    <a:pt x="1925" y="3784"/>
                  </a:cubicBezTo>
                  <a:lnTo>
                    <a:pt x="2288" y="4398"/>
                  </a:lnTo>
                  <a:cubicBezTo>
                    <a:pt x="2372" y="4509"/>
                    <a:pt x="2511" y="4593"/>
                    <a:pt x="2651" y="4593"/>
                  </a:cubicBezTo>
                  <a:cubicBezTo>
                    <a:pt x="2734" y="4593"/>
                    <a:pt x="2790" y="4565"/>
                    <a:pt x="2874" y="4537"/>
                  </a:cubicBezTo>
                  <a:cubicBezTo>
                    <a:pt x="3069" y="4426"/>
                    <a:pt x="3125" y="4147"/>
                    <a:pt x="3013" y="3951"/>
                  </a:cubicBezTo>
                  <a:lnTo>
                    <a:pt x="2679" y="3365"/>
                  </a:lnTo>
                  <a:cubicBezTo>
                    <a:pt x="2586" y="3217"/>
                    <a:pt x="2443" y="3142"/>
                    <a:pt x="2300" y="3142"/>
                  </a:cubicBezTo>
                  <a:close/>
                  <a:moveTo>
                    <a:pt x="447" y="3979"/>
                  </a:moveTo>
                  <a:cubicBezTo>
                    <a:pt x="196" y="3979"/>
                    <a:pt x="0" y="4174"/>
                    <a:pt x="0" y="4398"/>
                  </a:cubicBezTo>
                  <a:lnTo>
                    <a:pt x="0" y="5095"/>
                  </a:lnTo>
                  <a:cubicBezTo>
                    <a:pt x="0" y="5318"/>
                    <a:pt x="196" y="5514"/>
                    <a:pt x="447" y="5514"/>
                  </a:cubicBezTo>
                  <a:cubicBezTo>
                    <a:pt x="670" y="5514"/>
                    <a:pt x="865" y="5318"/>
                    <a:pt x="865" y="5095"/>
                  </a:cubicBezTo>
                  <a:lnTo>
                    <a:pt x="865" y="4398"/>
                  </a:lnTo>
                  <a:cubicBezTo>
                    <a:pt x="865" y="4174"/>
                    <a:pt x="670" y="3979"/>
                    <a:pt x="447" y="3979"/>
                  </a:cubicBezTo>
                  <a:close/>
                  <a:moveTo>
                    <a:pt x="447" y="6044"/>
                  </a:moveTo>
                  <a:cubicBezTo>
                    <a:pt x="196" y="6044"/>
                    <a:pt x="0" y="6239"/>
                    <a:pt x="0" y="6462"/>
                  </a:cubicBezTo>
                  <a:lnTo>
                    <a:pt x="0" y="7160"/>
                  </a:lnTo>
                  <a:cubicBezTo>
                    <a:pt x="0" y="7411"/>
                    <a:pt x="196" y="7578"/>
                    <a:pt x="447" y="7578"/>
                  </a:cubicBezTo>
                  <a:cubicBezTo>
                    <a:pt x="670" y="7578"/>
                    <a:pt x="865" y="7411"/>
                    <a:pt x="865" y="7160"/>
                  </a:cubicBezTo>
                  <a:lnTo>
                    <a:pt x="865" y="6462"/>
                  </a:lnTo>
                  <a:cubicBezTo>
                    <a:pt x="865" y="6239"/>
                    <a:pt x="670" y="6044"/>
                    <a:pt x="447" y="6044"/>
                  </a:cubicBezTo>
                  <a:close/>
                  <a:moveTo>
                    <a:pt x="447" y="8108"/>
                  </a:moveTo>
                  <a:cubicBezTo>
                    <a:pt x="196" y="8108"/>
                    <a:pt x="0" y="8303"/>
                    <a:pt x="0" y="8555"/>
                  </a:cubicBezTo>
                  <a:lnTo>
                    <a:pt x="0" y="9224"/>
                  </a:lnTo>
                  <a:cubicBezTo>
                    <a:pt x="0" y="9475"/>
                    <a:pt x="196" y="9671"/>
                    <a:pt x="447" y="9671"/>
                  </a:cubicBezTo>
                  <a:cubicBezTo>
                    <a:pt x="670" y="9671"/>
                    <a:pt x="865" y="9475"/>
                    <a:pt x="865" y="9224"/>
                  </a:cubicBezTo>
                  <a:lnTo>
                    <a:pt x="865" y="8555"/>
                  </a:lnTo>
                  <a:cubicBezTo>
                    <a:pt x="865" y="8303"/>
                    <a:pt x="670" y="8108"/>
                    <a:pt x="447" y="8108"/>
                  </a:cubicBezTo>
                  <a:close/>
                  <a:moveTo>
                    <a:pt x="447" y="10201"/>
                  </a:moveTo>
                  <a:cubicBezTo>
                    <a:pt x="196" y="10201"/>
                    <a:pt x="0" y="10396"/>
                    <a:pt x="0" y="10619"/>
                  </a:cubicBezTo>
                  <a:lnTo>
                    <a:pt x="0" y="11317"/>
                  </a:lnTo>
                  <a:cubicBezTo>
                    <a:pt x="0" y="11540"/>
                    <a:pt x="196" y="11735"/>
                    <a:pt x="447" y="11735"/>
                  </a:cubicBezTo>
                  <a:cubicBezTo>
                    <a:pt x="670" y="11735"/>
                    <a:pt x="865" y="11540"/>
                    <a:pt x="865" y="11317"/>
                  </a:cubicBezTo>
                  <a:lnTo>
                    <a:pt x="865" y="10619"/>
                  </a:lnTo>
                  <a:cubicBezTo>
                    <a:pt x="865" y="10396"/>
                    <a:pt x="670" y="10201"/>
                    <a:pt x="447" y="10201"/>
                  </a:cubicBezTo>
                  <a:close/>
                  <a:moveTo>
                    <a:pt x="447" y="12265"/>
                  </a:moveTo>
                  <a:cubicBezTo>
                    <a:pt x="196" y="12265"/>
                    <a:pt x="0" y="12460"/>
                    <a:pt x="0" y="12684"/>
                  </a:cubicBezTo>
                  <a:lnTo>
                    <a:pt x="0" y="13381"/>
                  </a:lnTo>
                  <a:cubicBezTo>
                    <a:pt x="0" y="13632"/>
                    <a:pt x="196" y="13800"/>
                    <a:pt x="447" y="13800"/>
                  </a:cubicBezTo>
                  <a:cubicBezTo>
                    <a:pt x="670" y="13800"/>
                    <a:pt x="865" y="13632"/>
                    <a:pt x="865" y="13381"/>
                  </a:cubicBezTo>
                  <a:lnTo>
                    <a:pt x="865" y="12684"/>
                  </a:lnTo>
                  <a:cubicBezTo>
                    <a:pt x="865" y="12460"/>
                    <a:pt x="670" y="12265"/>
                    <a:pt x="447" y="12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261229" y="285104"/>
              <a:ext cx="96014" cy="115916"/>
            </a:xfrm>
            <a:custGeom>
              <a:avLst/>
              <a:gdLst/>
              <a:ahLst/>
              <a:cxnLst/>
              <a:rect l="l" t="t" r="r" b="b"/>
              <a:pathLst>
                <a:path w="3517" h="4246" extrusionOk="0">
                  <a:moveTo>
                    <a:pt x="3030" y="1"/>
                  </a:moveTo>
                  <a:cubicBezTo>
                    <a:pt x="2903" y="1"/>
                    <a:pt x="2777" y="58"/>
                    <a:pt x="2679" y="172"/>
                  </a:cubicBezTo>
                  <a:lnTo>
                    <a:pt x="2288" y="730"/>
                  </a:lnTo>
                  <a:cubicBezTo>
                    <a:pt x="2149" y="897"/>
                    <a:pt x="2177" y="1176"/>
                    <a:pt x="2372" y="1316"/>
                  </a:cubicBezTo>
                  <a:cubicBezTo>
                    <a:pt x="2428" y="1372"/>
                    <a:pt x="2540" y="1399"/>
                    <a:pt x="2623" y="1399"/>
                  </a:cubicBezTo>
                  <a:cubicBezTo>
                    <a:pt x="2735" y="1399"/>
                    <a:pt x="2874" y="1344"/>
                    <a:pt x="2958" y="1232"/>
                  </a:cubicBezTo>
                  <a:lnTo>
                    <a:pt x="3377" y="674"/>
                  </a:lnTo>
                  <a:cubicBezTo>
                    <a:pt x="3516" y="507"/>
                    <a:pt x="3488" y="228"/>
                    <a:pt x="3293" y="88"/>
                  </a:cubicBezTo>
                  <a:cubicBezTo>
                    <a:pt x="3211" y="30"/>
                    <a:pt x="3120" y="1"/>
                    <a:pt x="3030" y="1"/>
                  </a:cubicBezTo>
                  <a:close/>
                  <a:moveTo>
                    <a:pt x="1794" y="1655"/>
                  </a:moveTo>
                  <a:cubicBezTo>
                    <a:pt x="1663" y="1655"/>
                    <a:pt x="1537" y="1716"/>
                    <a:pt x="1451" y="1818"/>
                  </a:cubicBezTo>
                  <a:lnTo>
                    <a:pt x="1033" y="2376"/>
                  </a:lnTo>
                  <a:cubicBezTo>
                    <a:pt x="894" y="2571"/>
                    <a:pt x="921" y="2822"/>
                    <a:pt x="1117" y="2990"/>
                  </a:cubicBezTo>
                  <a:cubicBezTo>
                    <a:pt x="1200" y="3045"/>
                    <a:pt x="1284" y="3073"/>
                    <a:pt x="1368" y="3073"/>
                  </a:cubicBezTo>
                  <a:cubicBezTo>
                    <a:pt x="1507" y="3073"/>
                    <a:pt x="1619" y="2990"/>
                    <a:pt x="1703" y="2878"/>
                  </a:cubicBezTo>
                  <a:lnTo>
                    <a:pt x="2121" y="2348"/>
                  </a:lnTo>
                  <a:cubicBezTo>
                    <a:pt x="2261" y="2153"/>
                    <a:pt x="2233" y="1874"/>
                    <a:pt x="2037" y="1734"/>
                  </a:cubicBezTo>
                  <a:cubicBezTo>
                    <a:pt x="1961" y="1680"/>
                    <a:pt x="1877" y="1655"/>
                    <a:pt x="1794" y="1655"/>
                  </a:cubicBezTo>
                  <a:close/>
                  <a:moveTo>
                    <a:pt x="538" y="3321"/>
                  </a:moveTo>
                  <a:cubicBezTo>
                    <a:pt x="406" y="3321"/>
                    <a:pt x="277" y="3378"/>
                    <a:pt x="196" y="3492"/>
                  </a:cubicBezTo>
                  <a:lnTo>
                    <a:pt x="140" y="3576"/>
                  </a:lnTo>
                  <a:cubicBezTo>
                    <a:pt x="1" y="3743"/>
                    <a:pt x="29" y="4022"/>
                    <a:pt x="224" y="4161"/>
                  </a:cubicBezTo>
                  <a:cubicBezTo>
                    <a:pt x="308" y="4217"/>
                    <a:pt x="391" y="4245"/>
                    <a:pt x="475" y="4245"/>
                  </a:cubicBezTo>
                  <a:cubicBezTo>
                    <a:pt x="615" y="4245"/>
                    <a:pt x="726" y="4189"/>
                    <a:pt x="810" y="4078"/>
                  </a:cubicBezTo>
                  <a:lnTo>
                    <a:pt x="894" y="3994"/>
                  </a:lnTo>
                  <a:cubicBezTo>
                    <a:pt x="1033" y="3799"/>
                    <a:pt x="977" y="3548"/>
                    <a:pt x="810" y="3408"/>
                  </a:cubicBezTo>
                  <a:cubicBezTo>
                    <a:pt x="728" y="3350"/>
                    <a:pt x="633" y="3321"/>
                    <a:pt x="538" y="33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rot="5400000">
            <a:off x="713214" y="2317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5400000">
            <a:off x="865207" y="25651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5400000">
            <a:off x="8107714" y="4420092"/>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720000" y="544429"/>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6" name="Google Shape;126;p14"/>
          <p:cNvSpPr/>
          <p:nvPr/>
        </p:nvSpPr>
        <p:spPr>
          <a:xfrm>
            <a:off x="326576" y="1530970"/>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4"/>
          <p:cNvSpPr/>
          <p:nvPr/>
        </p:nvSpPr>
        <p:spPr>
          <a:xfrm>
            <a:off x="350955" y="1431871"/>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4"/>
          <p:cNvSpPr/>
          <p:nvPr/>
        </p:nvSpPr>
        <p:spPr>
          <a:xfrm rot="10800000" flipH="1">
            <a:off x="8031254" y="4632755"/>
            <a:ext cx="380835" cy="380862"/>
          </a:xfrm>
          <a:custGeom>
            <a:avLst/>
            <a:gdLst/>
            <a:ahLst/>
            <a:cxnLst/>
            <a:rect l="l" t="t" r="r" b="b"/>
            <a:pathLst>
              <a:path w="13950" h="13951" extrusionOk="0">
                <a:moveTo>
                  <a:pt x="6975" y="1"/>
                </a:moveTo>
                <a:cubicBezTo>
                  <a:pt x="3125" y="1"/>
                  <a:pt x="0" y="3125"/>
                  <a:pt x="0" y="6975"/>
                </a:cubicBezTo>
                <a:cubicBezTo>
                  <a:pt x="0" y="10826"/>
                  <a:pt x="3125" y="13950"/>
                  <a:pt x="6975" y="13950"/>
                </a:cubicBezTo>
                <a:cubicBezTo>
                  <a:pt x="10825" y="13950"/>
                  <a:pt x="13950" y="10826"/>
                  <a:pt x="13950" y="6975"/>
                </a:cubicBezTo>
                <a:cubicBezTo>
                  <a:pt x="13950" y="3125"/>
                  <a:pt x="10825" y="1"/>
                  <a:pt x="6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 name="Google Shape;129;p14"/>
          <p:cNvGrpSpPr/>
          <p:nvPr/>
        </p:nvGrpSpPr>
        <p:grpSpPr>
          <a:xfrm rot="10800000" flipH="1">
            <a:off x="8345173" y="4453810"/>
            <a:ext cx="404477" cy="404450"/>
            <a:chOff x="2939773" y="4228261"/>
            <a:chExt cx="404477" cy="404450"/>
          </a:xfrm>
        </p:grpSpPr>
        <p:sp>
          <p:nvSpPr>
            <p:cNvPr id="130" name="Google Shape;130;p14"/>
            <p:cNvSpPr/>
            <p:nvPr/>
          </p:nvSpPr>
          <p:spPr>
            <a:xfrm>
              <a:off x="3091342" y="4379803"/>
              <a:ext cx="101338" cy="101338"/>
            </a:xfrm>
            <a:custGeom>
              <a:avLst/>
              <a:gdLst/>
              <a:ahLst/>
              <a:cxnLst/>
              <a:rect l="l" t="t" r="r" b="b"/>
              <a:pathLst>
                <a:path w="3712" h="3712" extrusionOk="0">
                  <a:moveTo>
                    <a:pt x="1842" y="866"/>
                  </a:moveTo>
                  <a:cubicBezTo>
                    <a:pt x="2121" y="866"/>
                    <a:pt x="2372" y="949"/>
                    <a:pt x="2567" y="1145"/>
                  </a:cubicBezTo>
                  <a:cubicBezTo>
                    <a:pt x="2763" y="1340"/>
                    <a:pt x="2874" y="1591"/>
                    <a:pt x="2874" y="1870"/>
                  </a:cubicBezTo>
                  <a:cubicBezTo>
                    <a:pt x="2874" y="2121"/>
                    <a:pt x="2763" y="2372"/>
                    <a:pt x="2567" y="2568"/>
                  </a:cubicBezTo>
                  <a:cubicBezTo>
                    <a:pt x="2372" y="2763"/>
                    <a:pt x="2114" y="2861"/>
                    <a:pt x="1856" y="2861"/>
                  </a:cubicBezTo>
                  <a:cubicBezTo>
                    <a:pt x="1598" y="2861"/>
                    <a:pt x="1340" y="2763"/>
                    <a:pt x="1145" y="2568"/>
                  </a:cubicBezTo>
                  <a:cubicBezTo>
                    <a:pt x="949" y="2372"/>
                    <a:pt x="838" y="2121"/>
                    <a:pt x="838" y="1870"/>
                  </a:cubicBezTo>
                  <a:cubicBezTo>
                    <a:pt x="838" y="1591"/>
                    <a:pt x="949" y="1340"/>
                    <a:pt x="1145" y="1145"/>
                  </a:cubicBezTo>
                  <a:cubicBezTo>
                    <a:pt x="1340" y="949"/>
                    <a:pt x="1591" y="866"/>
                    <a:pt x="1842" y="866"/>
                  </a:cubicBezTo>
                  <a:close/>
                  <a:moveTo>
                    <a:pt x="1842" y="1"/>
                  </a:moveTo>
                  <a:cubicBezTo>
                    <a:pt x="1368" y="1"/>
                    <a:pt x="894" y="196"/>
                    <a:pt x="531" y="559"/>
                  </a:cubicBezTo>
                  <a:cubicBezTo>
                    <a:pt x="196" y="894"/>
                    <a:pt x="1" y="1368"/>
                    <a:pt x="1" y="1870"/>
                  </a:cubicBezTo>
                  <a:cubicBezTo>
                    <a:pt x="1" y="2344"/>
                    <a:pt x="196" y="2819"/>
                    <a:pt x="531" y="3181"/>
                  </a:cubicBezTo>
                  <a:cubicBezTo>
                    <a:pt x="894" y="3516"/>
                    <a:pt x="1368" y="3712"/>
                    <a:pt x="1842" y="3712"/>
                  </a:cubicBezTo>
                  <a:cubicBezTo>
                    <a:pt x="2344" y="3712"/>
                    <a:pt x="2819" y="3516"/>
                    <a:pt x="3181" y="3181"/>
                  </a:cubicBezTo>
                  <a:cubicBezTo>
                    <a:pt x="3516" y="2819"/>
                    <a:pt x="3711" y="2344"/>
                    <a:pt x="3711" y="1870"/>
                  </a:cubicBezTo>
                  <a:cubicBezTo>
                    <a:pt x="3711" y="1368"/>
                    <a:pt x="3516" y="894"/>
                    <a:pt x="3181" y="559"/>
                  </a:cubicBezTo>
                  <a:cubicBezTo>
                    <a:pt x="2819" y="196"/>
                    <a:pt x="2344" y="1"/>
                    <a:pt x="18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4"/>
            <p:cNvSpPr/>
            <p:nvPr/>
          </p:nvSpPr>
          <p:spPr>
            <a:xfrm>
              <a:off x="2939773" y="4228261"/>
              <a:ext cx="404477" cy="404450"/>
            </a:xfrm>
            <a:custGeom>
              <a:avLst/>
              <a:gdLst/>
              <a:ahLst/>
              <a:cxnLst/>
              <a:rect l="l" t="t" r="r" b="b"/>
              <a:pathLst>
                <a:path w="14816" h="14815" extrusionOk="0">
                  <a:moveTo>
                    <a:pt x="7645" y="865"/>
                  </a:moveTo>
                  <a:cubicBezTo>
                    <a:pt x="7757" y="865"/>
                    <a:pt x="7840" y="949"/>
                    <a:pt x="7840" y="1060"/>
                  </a:cubicBezTo>
                  <a:lnTo>
                    <a:pt x="8036" y="2260"/>
                  </a:lnTo>
                  <a:cubicBezTo>
                    <a:pt x="8119" y="2678"/>
                    <a:pt x="8398" y="2985"/>
                    <a:pt x="8761" y="3125"/>
                  </a:cubicBezTo>
                  <a:cubicBezTo>
                    <a:pt x="9012" y="3181"/>
                    <a:pt x="9263" y="3292"/>
                    <a:pt x="9487" y="3404"/>
                  </a:cubicBezTo>
                  <a:cubicBezTo>
                    <a:pt x="9626" y="3485"/>
                    <a:pt x="9786" y="3523"/>
                    <a:pt x="9949" y="3523"/>
                  </a:cubicBezTo>
                  <a:cubicBezTo>
                    <a:pt x="10175" y="3523"/>
                    <a:pt x="10408" y="3450"/>
                    <a:pt x="10602" y="3320"/>
                  </a:cubicBezTo>
                  <a:lnTo>
                    <a:pt x="11607" y="2595"/>
                  </a:lnTo>
                  <a:cubicBezTo>
                    <a:pt x="11648" y="2564"/>
                    <a:pt x="11685" y="2552"/>
                    <a:pt x="11720" y="2552"/>
                  </a:cubicBezTo>
                  <a:cubicBezTo>
                    <a:pt x="11780" y="2552"/>
                    <a:pt x="11833" y="2587"/>
                    <a:pt x="11886" y="2623"/>
                  </a:cubicBezTo>
                  <a:lnTo>
                    <a:pt x="12193" y="2929"/>
                  </a:lnTo>
                  <a:cubicBezTo>
                    <a:pt x="12276" y="3013"/>
                    <a:pt x="12276" y="3125"/>
                    <a:pt x="12221" y="3236"/>
                  </a:cubicBezTo>
                  <a:lnTo>
                    <a:pt x="11495" y="4213"/>
                  </a:lnTo>
                  <a:cubicBezTo>
                    <a:pt x="11272" y="4548"/>
                    <a:pt x="11216" y="4966"/>
                    <a:pt x="11412" y="5329"/>
                  </a:cubicBezTo>
                  <a:cubicBezTo>
                    <a:pt x="11523" y="5552"/>
                    <a:pt x="11635" y="5803"/>
                    <a:pt x="11718" y="6054"/>
                  </a:cubicBezTo>
                  <a:cubicBezTo>
                    <a:pt x="11830" y="6445"/>
                    <a:pt x="12165" y="6696"/>
                    <a:pt x="12555" y="6779"/>
                  </a:cubicBezTo>
                  <a:lnTo>
                    <a:pt x="13783" y="6975"/>
                  </a:lnTo>
                  <a:cubicBezTo>
                    <a:pt x="13895" y="6975"/>
                    <a:pt x="13950" y="7058"/>
                    <a:pt x="13950" y="7170"/>
                  </a:cubicBezTo>
                  <a:lnTo>
                    <a:pt x="13950" y="7644"/>
                  </a:lnTo>
                  <a:cubicBezTo>
                    <a:pt x="13950" y="7756"/>
                    <a:pt x="13895" y="7840"/>
                    <a:pt x="13783" y="7840"/>
                  </a:cubicBezTo>
                  <a:lnTo>
                    <a:pt x="12555" y="8035"/>
                  </a:lnTo>
                  <a:cubicBezTo>
                    <a:pt x="12165" y="8119"/>
                    <a:pt x="11830" y="8398"/>
                    <a:pt x="11718" y="8760"/>
                  </a:cubicBezTo>
                  <a:cubicBezTo>
                    <a:pt x="11635" y="9011"/>
                    <a:pt x="11523" y="9263"/>
                    <a:pt x="11412" y="9486"/>
                  </a:cubicBezTo>
                  <a:cubicBezTo>
                    <a:pt x="11216" y="9848"/>
                    <a:pt x="11272" y="10267"/>
                    <a:pt x="11495" y="10602"/>
                  </a:cubicBezTo>
                  <a:lnTo>
                    <a:pt x="12221" y="11606"/>
                  </a:lnTo>
                  <a:cubicBezTo>
                    <a:pt x="12304" y="11690"/>
                    <a:pt x="12276" y="11801"/>
                    <a:pt x="12193" y="11885"/>
                  </a:cubicBezTo>
                  <a:lnTo>
                    <a:pt x="11886" y="12192"/>
                  </a:lnTo>
                  <a:cubicBezTo>
                    <a:pt x="11852" y="12242"/>
                    <a:pt x="11809" y="12282"/>
                    <a:pt x="11749" y="12282"/>
                  </a:cubicBezTo>
                  <a:cubicBezTo>
                    <a:pt x="11710" y="12282"/>
                    <a:pt x="11663" y="12264"/>
                    <a:pt x="11607" y="12220"/>
                  </a:cubicBezTo>
                  <a:lnTo>
                    <a:pt x="10602" y="11494"/>
                  </a:lnTo>
                  <a:cubicBezTo>
                    <a:pt x="10411" y="11367"/>
                    <a:pt x="10193" y="11303"/>
                    <a:pt x="9973" y="11303"/>
                  </a:cubicBezTo>
                  <a:cubicBezTo>
                    <a:pt x="9808" y="11303"/>
                    <a:pt x="9642" y="11339"/>
                    <a:pt x="9487" y="11411"/>
                  </a:cubicBezTo>
                  <a:cubicBezTo>
                    <a:pt x="9263" y="11522"/>
                    <a:pt x="9012" y="11634"/>
                    <a:pt x="8761" y="11718"/>
                  </a:cubicBezTo>
                  <a:cubicBezTo>
                    <a:pt x="8398" y="11829"/>
                    <a:pt x="8119" y="12164"/>
                    <a:pt x="8064" y="12555"/>
                  </a:cubicBezTo>
                  <a:lnTo>
                    <a:pt x="7868" y="13782"/>
                  </a:lnTo>
                  <a:cubicBezTo>
                    <a:pt x="7840" y="13894"/>
                    <a:pt x="7757" y="13950"/>
                    <a:pt x="7645" y="13950"/>
                  </a:cubicBezTo>
                  <a:lnTo>
                    <a:pt x="7199" y="13950"/>
                  </a:lnTo>
                  <a:cubicBezTo>
                    <a:pt x="7087" y="13950"/>
                    <a:pt x="6976" y="13894"/>
                    <a:pt x="6976" y="13782"/>
                  </a:cubicBezTo>
                  <a:lnTo>
                    <a:pt x="6780" y="12555"/>
                  </a:lnTo>
                  <a:cubicBezTo>
                    <a:pt x="6725" y="12164"/>
                    <a:pt x="6446" y="11829"/>
                    <a:pt x="6055" y="11718"/>
                  </a:cubicBezTo>
                  <a:cubicBezTo>
                    <a:pt x="5804" y="11634"/>
                    <a:pt x="5553" y="11550"/>
                    <a:pt x="5330" y="11411"/>
                  </a:cubicBezTo>
                  <a:cubicBezTo>
                    <a:pt x="5190" y="11327"/>
                    <a:pt x="5023" y="11299"/>
                    <a:pt x="4855" y="11299"/>
                  </a:cubicBezTo>
                  <a:cubicBezTo>
                    <a:pt x="4632" y="11299"/>
                    <a:pt x="4409" y="11383"/>
                    <a:pt x="4214" y="11494"/>
                  </a:cubicBezTo>
                  <a:lnTo>
                    <a:pt x="3237" y="12220"/>
                  </a:lnTo>
                  <a:cubicBezTo>
                    <a:pt x="3181" y="12264"/>
                    <a:pt x="3134" y="12282"/>
                    <a:pt x="3095" y="12282"/>
                  </a:cubicBezTo>
                  <a:cubicBezTo>
                    <a:pt x="3035" y="12282"/>
                    <a:pt x="2992" y="12242"/>
                    <a:pt x="2958" y="12192"/>
                  </a:cubicBezTo>
                  <a:lnTo>
                    <a:pt x="2623" y="11885"/>
                  </a:lnTo>
                  <a:cubicBezTo>
                    <a:pt x="2540" y="11801"/>
                    <a:pt x="2540" y="11690"/>
                    <a:pt x="2595" y="11606"/>
                  </a:cubicBezTo>
                  <a:lnTo>
                    <a:pt x="3321" y="10602"/>
                  </a:lnTo>
                  <a:cubicBezTo>
                    <a:pt x="3572" y="10267"/>
                    <a:pt x="3600" y="9848"/>
                    <a:pt x="3405" y="9486"/>
                  </a:cubicBezTo>
                  <a:cubicBezTo>
                    <a:pt x="3293" y="9263"/>
                    <a:pt x="3181" y="9011"/>
                    <a:pt x="3098" y="8788"/>
                  </a:cubicBezTo>
                  <a:cubicBezTo>
                    <a:pt x="2986" y="8398"/>
                    <a:pt x="2651" y="8119"/>
                    <a:pt x="2261" y="8063"/>
                  </a:cubicBezTo>
                  <a:lnTo>
                    <a:pt x="1061" y="7868"/>
                  </a:lnTo>
                  <a:cubicBezTo>
                    <a:pt x="949" y="7840"/>
                    <a:pt x="866" y="7756"/>
                    <a:pt x="866" y="7644"/>
                  </a:cubicBezTo>
                  <a:lnTo>
                    <a:pt x="866" y="7198"/>
                  </a:lnTo>
                  <a:cubicBezTo>
                    <a:pt x="866" y="7086"/>
                    <a:pt x="949" y="6975"/>
                    <a:pt x="1061" y="6975"/>
                  </a:cubicBezTo>
                  <a:lnTo>
                    <a:pt x="2261" y="6779"/>
                  </a:lnTo>
                  <a:cubicBezTo>
                    <a:pt x="2651" y="6724"/>
                    <a:pt x="2986" y="6445"/>
                    <a:pt x="3098" y="6054"/>
                  </a:cubicBezTo>
                  <a:cubicBezTo>
                    <a:pt x="3181" y="5803"/>
                    <a:pt x="3293" y="5552"/>
                    <a:pt x="3405" y="5329"/>
                  </a:cubicBezTo>
                  <a:cubicBezTo>
                    <a:pt x="3600" y="4966"/>
                    <a:pt x="3544" y="4548"/>
                    <a:pt x="3321" y="4213"/>
                  </a:cubicBezTo>
                  <a:lnTo>
                    <a:pt x="2595" y="3236"/>
                  </a:lnTo>
                  <a:cubicBezTo>
                    <a:pt x="2540" y="3153"/>
                    <a:pt x="2540" y="3013"/>
                    <a:pt x="2623" y="2957"/>
                  </a:cubicBezTo>
                  <a:lnTo>
                    <a:pt x="2930" y="2623"/>
                  </a:lnTo>
                  <a:cubicBezTo>
                    <a:pt x="2983" y="2587"/>
                    <a:pt x="3036" y="2552"/>
                    <a:pt x="3103" y="2552"/>
                  </a:cubicBezTo>
                  <a:cubicBezTo>
                    <a:pt x="3142" y="2552"/>
                    <a:pt x="3186" y="2564"/>
                    <a:pt x="3237" y="2595"/>
                  </a:cubicBezTo>
                  <a:lnTo>
                    <a:pt x="4214" y="3320"/>
                  </a:lnTo>
                  <a:cubicBezTo>
                    <a:pt x="4408" y="3450"/>
                    <a:pt x="4632" y="3523"/>
                    <a:pt x="4856" y="3523"/>
                  </a:cubicBezTo>
                  <a:cubicBezTo>
                    <a:pt x="5017" y="3523"/>
                    <a:pt x="5178" y="3485"/>
                    <a:pt x="5330" y="3404"/>
                  </a:cubicBezTo>
                  <a:cubicBezTo>
                    <a:pt x="5553" y="3292"/>
                    <a:pt x="5804" y="3181"/>
                    <a:pt x="6055" y="3125"/>
                  </a:cubicBezTo>
                  <a:cubicBezTo>
                    <a:pt x="6418" y="2985"/>
                    <a:pt x="6697" y="2650"/>
                    <a:pt x="6780" y="2260"/>
                  </a:cubicBezTo>
                  <a:lnTo>
                    <a:pt x="6976" y="1060"/>
                  </a:lnTo>
                  <a:cubicBezTo>
                    <a:pt x="6976" y="949"/>
                    <a:pt x="7059" y="865"/>
                    <a:pt x="7171" y="865"/>
                  </a:cubicBezTo>
                  <a:close/>
                  <a:moveTo>
                    <a:pt x="7171" y="0"/>
                  </a:moveTo>
                  <a:cubicBezTo>
                    <a:pt x="6641" y="0"/>
                    <a:pt x="6194" y="391"/>
                    <a:pt x="6111" y="921"/>
                  </a:cubicBezTo>
                  <a:lnTo>
                    <a:pt x="5943" y="2120"/>
                  </a:lnTo>
                  <a:cubicBezTo>
                    <a:pt x="5915" y="2204"/>
                    <a:pt x="5860" y="2288"/>
                    <a:pt x="5804" y="2288"/>
                  </a:cubicBezTo>
                  <a:cubicBezTo>
                    <a:pt x="5497" y="2399"/>
                    <a:pt x="5218" y="2511"/>
                    <a:pt x="4939" y="2650"/>
                  </a:cubicBezTo>
                  <a:cubicBezTo>
                    <a:pt x="4904" y="2662"/>
                    <a:pt x="4870" y="2669"/>
                    <a:pt x="4837" y="2669"/>
                  </a:cubicBezTo>
                  <a:cubicBezTo>
                    <a:pt x="4791" y="2669"/>
                    <a:pt x="4748" y="2655"/>
                    <a:pt x="4716" y="2623"/>
                  </a:cubicBezTo>
                  <a:lnTo>
                    <a:pt x="3711" y="1897"/>
                  </a:lnTo>
                  <a:cubicBezTo>
                    <a:pt x="3537" y="1773"/>
                    <a:pt x="3319" y="1709"/>
                    <a:pt x="3098" y="1709"/>
                  </a:cubicBezTo>
                  <a:cubicBezTo>
                    <a:pt x="2824" y="1709"/>
                    <a:pt x="2545" y="1808"/>
                    <a:pt x="2344" y="2009"/>
                  </a:cubicBezTo>
                  <a:lnTo>
                    <a:pt x="2010" y="2344"/>
                  </a:lnTo>
                  <a:cubicBezTo>
                    <a:pt x="1647" y="2706"/>
                    <a:pt x="1591" y="3292"/>
                    <a:pt x="1898" y="3738"/>
                  </a:cubicBezTo>
                  <a:lnTo>
                    <a:pt x="2623" y="4715"/>
                  </a:lnTo>
                  <a:cubicBezTo>
                    <a:pt x="2679" y="4799"/>
                    <a:pt x="2679" y="4882"/>
                    <a:pt x="2651" y="4938"/>
                  </a:cubicBezTo>
                  <a:cubicBezTo>
                    <a:pt x="2512" y="5217"/>
                    <a:pt x="2400" y="5496"/>
                    <a:pt x="2289" y="5803"/>
                  </a:cubicBezTo>
                  <a:cubicBezTo>
                    <a:pt x="2261" y="5859"/>
                    <a:pt x="2205" y="5915"/>
                    <a:pt x="2121" y="5943"/>
                  </a:cubicBezTo>
                  <a:lnTo>
                    <a:pt x="921" y="6138"/>
                  </a:lnTo>
                  <a:cubicBezTo>
                    <a:pt x="391" y="6222"/>
                    <a:pt x="1" y="6668"/>
                    <a:pt x="1" y="7198"/>
                  </a:cubicBezTo>
                  <a:lnTo>
                    <a:pt x="1" y="7644"/>
                  </a:lnTo>
                  <a:cubicBezTo>
                    <a:pt x="1" y="8174"/>
                    <a:pt x="391" y="8621"/>
                    <a:pt x="921" y="8705"/>
                  </a:cubicBezTo>
                  <a:lnTo>
                    <a:pt x="2121" y="8900"/>
                  </a:lnTo>
                  <a:cubicBezTo>
                    <a:pt x="2205" y="8900"/>
                    <a:pt x="2261" y="8956"/>
                    <a:pt x="2289" y="9039"/>
                  </a:cubicBezTo>
                  <a:cubicBezTo>
                    <a:pt x="2400" y="9318"/>
                    <a:pt x="2512" y="9625"/>
                    <a:pt x="2651" y="9904"/>
                  </a:cubicBezTo>
                  <a:cubicBezTo>
                    <a:pt x="2679" y="9960"/>
                    <a:pt x="2679" y="10044"/>
                    <a:pt x="2623" y="10099"/>
                  </a:cubicBezTo>
                  <a:lnTo>
                    <a:pt x="1898" y="11104"/>
                  </a:lnTo>
                  <a:cubicBezTo>
                    <a:pt x="1591" y="11522"/>
                    <a:pt x="1647" y="12108"/>
                    <a:pt x="2010" y="12471"/>
                  </a:cubicBezTo>
                  <a:lnTo>
                    <a:pt x="2344" y="12806"/>
                  </a:lnTo>
                  <a:cubicBezTo>
                    <a:pt x="2548" y="13010"/>
                    <a:pt x="2831" y="13116"/>
                    <a:pt x="3115" y="13116"/>
                  </a:cubicBezTo>
                  <a:cubicBezTo>
                    <a:pt x="3335" y="13116"/>
                    <a:pt x="3556" y="13052"/>
                    <a:pt x="3739" y="12917"/>
                  </a:cubicBezTo>
                  <a:lnTo>
                    <a:pt x="4716" y="12192"/>
                  </a:lnTo>
                  <a:cubicBezTo>
                    <a:pt x="4765" y="12159"/>
                    <a:pt x="4814" y="12146"/>
                    <a:pt x="4857" y="12146"/>
                  </a:cubicBezTo>
                  <a:cubicBezTo>
                    <a:pt x="4888" y="12146"/>
                    <a:pt x="4916" y="12152"/>
                    <a:pt x="4939" y="12164"/>
                  </a:cubicBezTo>
                  <a:cubicBezTo>
                    <a:pt x="5218" y="12304"/>
                    <a:pt x="5497" y="12443"/>
                    <a:pt x="5804" y="12527"/>
                  </a:cubicBezTo>
                  <a:cubicBezTo>
                    <a:pt x="5860" y="12555"/>
                    <a:pt x="5915" y="12610"/>
                    <a:pt x="5943" y="12694"/>
                  </a:cubicBezTo>
                  <a:lnTo>
                    <a:pt x="6139" y="13922"/>
                  </a:lnTo>
                  <a:cubicBezTo>
                    <a:pt x="6222" y="14424"/>
                    <a:pt x="6669" y="14814"/>
                    <a:pt x="7199" y="14814"/>
                  </a:cubicBezTo>
                  <a:lnTo>
                    <a:pt x="7645" y="14814"/>
                  </a:lnTo>
                  <a:cubicBezTo>
                    <a:pt x="8175" y="14814"/>
                    <a:pt x="8622" y="14424"/>
                    <a:pt x="8705" y="13922"/>
                  </a:cubicBezTo>
                  <a:lnTo>
                    <a:pt x="8901" y="12694"/>
                  </a:lnTo>
                  <a:cubicBezTo>
                    <a:pt x="8901" y="12610"/>
                    <a:pt x="8956" y="12555"/>
                    <a:pt x="9040" y="12527"/>
                  </a:cubicBezTo>
                  <a:cubicBezTo>
                    <a:pt x="9319" y="12443"/>
                    <a:pt x="9626" y="12304"/>
                    <a:pt x="9877" y="12164"/>
                  </a:cubicBezTo>
                  <a:cubicBezTo>
                    <a:pt x="9912" y="12152"/>
                    <a:pt x="9946" y="12146"/>
                    <a:pt x="9979" y="12146"/>
                  </a:cubicBezTo>
                  <a:cubicBezTo>
                    <a:pt x="10025" y="12146"/>
                    <a:pt x="10068" y="12159"/>
                    <a:pt x="10100" y="12192"/>
                  </a:cubicBezTo>
                  <a:lnTo>
                    <a:pt x="11105" y="12917"/>
                  </a:lnTo>
                  <a:cubicBezTo>
                    <a:pt x="11288" y="13052"/>
                    <a:pt x="11503" y="13116"/>
                    <a:pt x="11718" y="13116"/>
                  </a:cubicBezTo>
                  <a:cubicBezTo>
                    <a:pt x="11993" y="13116"/>
                    <a:pt x="12268" y="13010"/>
                    <a:pt x="12472" y="12806"/>
                  </a:cubicBezTo>
                  <a:lnTo>
                    <a:pt x="12807" y="12471"/>
                  </a:lnTo>
                  <a:cubicBezTo>
                    <a:pt x="13169" y="12108"/>
                    <a:pt x="13225" y="11522"/>
                    <a:pt x="12918" y="11104"/>
                  </a:cubicBezTo>
                  <a:lnTo>
                    <a:pt x="12193" y="10099"/>
                  </a:lnTo>
                  <a:cubicBezTo>
                    <a:pt x="12137" y="10044"/>
                    <a:pt x="12137" y="9960"/>
                    <a:pt x="12165" y="9876"/>
                  </a:cubicBezTo>
                  <a:cubicBezTo>
                    <a:pt x="12304" y="9597"/>
                    <a:pt x="12416" y="9318"/>
                    <a:pt x="12528" y="9039"/>
                  </a:cubicBezTo>
                  <a:cubicBezTo>
                    <a:pt x="12555" y="8956"/>
                    <a:pt x="12611" y="8900"/>
                    <a:pt x="12695" y="8900"/>
                  </a:cubicBezTo>
                  <a:lnTo>
                    <a:pt x="13895" y="8705"/>
                  </a:lnTo>
                  <a:cubicBezTo>
                    <a:pt x="14425" y="8621"/>
                    <a:pt x="14815" y="8174"/>
                    <a:pt x="14815" y="7644"/>
                  </a:cubicBezTo>
                  <a:lnTo>
                    <a:pt x="14815" y="7170"/>
                  </a:lnTo>
                  <a:cubicBezTo>
                    <a:pt x="14815" y="6640"/>
                    <a:pt x="14425" y="6194"/>
                    <a:pt x="13895" y="6110"/>
                  </a:cubicBezTo>
                  <a:lnTo>
                    <a:pt x="12695" y="5943"/>
                  </a:lnTo>
                  <a:cubicBezTo>
                    <a:pt x="12611" y="5915"/>
                    <a:pt x="12555" y="5859"/>
                    <a:pt x="12528" y="5803"/>
                  </a:cubicBezTo>
                  <a:cubicBezTo>
                    <a:pt x="12416" y="5496"/>
                    <a:pt x="12304" y="5217"/>
                    <a:pt x="12165" y="4938"/>
                  </a:cubicBezTo>
                  <a:cubicBezTo>
                    <a:pt x="12137" y="4882"/>
                    <a:pt x="12137" y="4799"/>
                    <a:pt x="12193" y="4715"/>
                  </a:cubicBezTo>
                  <a:lnTo>
                    <a:pt x="12918" y="3711"/>
                  </a:lnTo>
                  <a:cubicBezTo>
                    <a:pt x="13225" y="3292"/>
                    <a:pt x="13169" y="2706"/>
                    <a:pt x="12807" y="2344"/>
                  </a:cubicBezTo>
                  <a:lnTo>
                    <a:pt x="12472" y="2009"/>
                  </a:lnTo>
                  <a:cubicBezTo>
                    <a:pt x="12271" y="1808"/>
                    <a:pt x="11992" y="1709"/>
                    <a:pt x="11718" y="1709"/>
                  </a:cubicBezTo>
                  <a:cubicBezTo>
                    <a:pt x="11497" y="1709"/>
                    <a:pt x="11279" y="1773"/>
                    <a:pt x="11105" y="1897"/>
                  </a:cubicBezTo>
                  <a:lnTo>
                    <a:pt x="10100" y="2623"/>
                  </a:lnTo>
                  <a:cubicBezTo>
                    <a:pt x="10068" y="2655"/>
                    <a:pt x="10025" y="2669"/>
                    <a:pt x="9979" y="2669"/>
                  </a:cubicBezTo>
                  <a:cubicBezTo>
                    <a:pt x="9946" y="2669"/>
                    <a:pt x="9912" y="2662"/>
                    <a:pt x="9877" y="2650"/>
                  </a:cubicBezTo>
                  <a:cubicBezTo>
                    <a:pt x="9598" y="2511"/>
                    <a:pt x="9319" y="2399"/>
                    <a:pt x="9012" y="2288"/>
                  </a:cubicBezTo>
                  <a:cubicBezTo>
                    <a:pt x="8956" y="2288"/>
                    <a:pt x="8901" y="2204"/>
                    <a:pt x="8901" y="2120"/>
                  </a:cubicBezTo>
                  <a:lnTo>
                    <a:pt x="8705" y="921"/>
                  </a:lnTo>
                  <a:cubicBezTo>
                    <a:pt x="8622" y="391"/>
                    <a:pt x="8175" y="0"/>
                    <a:pt x="7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 name="Google Shape;132;p14"/>
          <p:cNvSpPr/>
          <p:nvPr/>
        </p:nvSpPr>
        <p:spPr>
          <a:xfrm>
            <a:off x="237336" y="4171263"/>
            <a:ext cx="263554" cy="262872"/>
          </a:xfrm>
          <a:custGeom>
            <a:avLst/>
            <a:gdLst/>
            <a:ahLst/>
            <a:cxnLst/>
            <a:rect l="l" t="t" r="r" b="b"/>
            <a:pathLst>
              <a:path w="9654" h="9629" extrusionOk="0">
                <a:moveTo>
                  <a:pt x="4151" y="0"/>
                </a:moveTo>
                <a:cubicBezTo>
                  <a:pt x="4135" y="0"/>
                  <a:pt x="4118" y="1"/>
                  <a:pt x="4102" y="3"/>
                </a:cubicBezTo>
                <a:cubicBezTo>
                  <a:pt x="3851" y="59"/>
                  <a:pt x="3600" y="115"/>
                  <a:pt x="3349" y="171"/>
                </a:cubicBezTo>
                <a:cubicBezTo>
                  <a:pt x="3126" y="255"/>
                  <a:pt x="3014" y="506"/>
                  <a:pt x="3070" y="729"/>
                </a:cubicBezTo>
                <a:cubicBezTo>
                  <a:pt x="3126" y="896"/>
                  <a:pt x="3321" y="1008"/>
                  <a:pt x="3488" y="1008"/>
                </a:cubicBezTo>
                <a:lnTo>
                  <a:pt x="3628" y="1008"/>
                </a:lnTo>
                <a:cubicBezTo>
                  <a:pt x="3823" y="924"/>
                  <a:pt x="4018" y="896"/>
                  <a:pt x="4214" y="840"/>
                </a:cubicBezTo>
                <a:cubicBezTo>
                  <a:pt x="4465" y="812"/>
                  <a:pt x="4604" y="589"/>
                  <a:pt x="4576" y="366"/>
                </a:cubicBezTo>
                <a:cubicBezTo>
                  <a:pt x="4551" y="159"/>
                  <a:pt x="4357" y="0"/>
                  <a:pt x="4151" y="0"/>
                </a:cubicBezTo>
                <a:close/>
                <a:moveTo>
                  <a:pt x="5521" y="20"/>
                </a:moveTo>
                <a:cubicBezTo>
                  <a:pt x="5330" y="20"/>
                  <a:pt x="5155" y="172"/>
                  <a:pt x="5106" y="366"/>
                </a:cubicBezTo>
                <a:cubicBezTo>
                  <a:pt x="5079" y="617"/>
                  <a:pt x="5246" y="812"/>
                  <a:pt x="5469" y="868"/>
                </a:cubicBezTo>
                <a:cubicBezTo>
                  <a:pt x="5664" y="896"/>
                  <a:pt x="5888" y="952"/>
                  <a:pt x="6083" y="1008"/>
                </a:cubicBezTo>
                <a:cubicBezTo>
                  <a:pt x="6111" y="1036"/>
                  <a:pt x="6167" y="1036"/>
                  <a:pt x="6195" y="1036"/>
                </a:cubicBezTo>
                <a:cubicBezTo>
                  <a:pt x="6390" y="1036"/>
                  <a:pt x="6557" y="924"/>
                  <a:pt x="6613" y="729"/>
                </a:cubicBezTo>
                <a:cubicBezTo>
                  <a:pt x="6697" y="506"/>
                  <a:pt x="6557" y="282"/>
                  <a:pt x="6334" y="199"/>
                </a:cubicBezTo>
                <a:cubicBezTo>
                  <a:pt x="6111" y="115"/>
                  <a:pt x="5860" y="59"/>
                  <a:pt x="5609" y="31"/>
                </a:cubicBezTo>
                <a:cubicBezTo>
                  <a:pt x="5579" y="24"/>
                  <a:pt x="5550" y="20"/>
                  <a:pt x="5521" y="20"/>
                </a:cubicBezTo>
                <a:close/>
                <a:moveTo>
                  <a:pt x="2271" y="781"/>
                </a:moveTo>
                <a:cubicBezTo>
                  <a:pt x="2182" y="781"/>
                  <a:pt x="2091" y="810"/>
                  <a:pt x="2010" y="868"/>
                </a:cubicBezTo>
                <a:cubicBezTo>
                  <a:pt x="1814" y="1008"/>
                  <a:pt x="1619" y="1175"/>
                  <a:pt x="1424" y="1343"/>
                </a:cubicBezTo>
                <a:cubicBezTo>
                  <a:pt x="1256" y="1510"/>
                  <a:pt x="1256" y="1789"/>
                  <a:pt x="1424" y="1956"/>
                </a:cubicBezTo>
                <a:cubicBezTo>
                  <a:pt x="1507" y="2040"/>
                  <a:pt x="1619" y="2068"/>
                  <a:pt x="1731" y="2068"/>
                </a:cubicBezTo>
                <a:cubicBezTo>
                  <a:pt x="1842" y="2068"/>
                  <a:pt x="1954" y="2040"/>
                  <a:pt x="2038" y="1956"/>
                </a:cubicBezTo>
                <a:cubicBezTo>
                  <a:pt x="2177" y="1817"/>
                  <a:pt x="2344" y="1677"/>
                  <a:pt x="2512" y="1566"/>
                </a:cubicBezTo>
                <a:cubicBezTo>
                  <a:pt x="2707" y="1426"/>
                  <a:pt x="2735" y="1147"/>
                  <a:pt x="2596" y="952"/>
                </a:cubicBezTo>
                <a:cubicBezTo>
                  <a:pt x="2514" y="838"/>
                  <a:pt x="2395" y="781"/>
                  <a:pt x="2271" y="781"/>
                </a:cubicBezTo>
                <a:close/>
                <a:moveTo>
                  <a:pt x="7424" y="809"/>
                </a:moveTo>
                <a:cubicBezTo>
                  <a:pt x="7297" y="809"/>
                  <a:pt x="7169" y="866"/>
                  <a:pt x="7087" y="980"/>
                </a:cubicBezTo>
                <a:cubicBezTo>
                  <a:pt x="6948" y="1175"/>
                  <a:pt x="6976" y="1454"/>
                  <a:pt x="7171" y="1566"/>
                </a:cubicBezTo>
                <a:cubicBezTo>
                  <a:pt x="7338" y="1705"/>
                  <a:pt x="7506" y="1845"/>
                  <a:pt x="7645" y="1984"/>
                </a:cubicBezTo>
                <a:cubicBezTo>
                  <a:pt x="7729" y="2068"/>
                  <a:pt x="7841" y="2124"/>
                  <a:pt x="7952" y="2124"/>
                </a:cubicBezTo>
                <a:cubicBezTo>
                  <a:pt x="8064" y="2124"/>
                  <a:pt x="8175" y="2068"/>
                  <a:pt x="8259" y="1984"/>
                </a:cubicBezTo>
                <a:cubicBezTo>
                  <a:pt x="8426" y="1817"/>
                  <a:pt x="8426" y="1566"/>
                  <a:pt x="8259" y="1398"/>
                </a:cubicBezTo>
                <a:cubicBezTo>
                  <a:pt x="8092" y="1203"/>
                  <a:pt x="7896" y="1036"/>
                  <a:pt x="7673" y="896"/>
                </a:cubicBezTo>
                <a:cubicBezTo>
                  <a:pt x="7603" y="838"/>
                  <a:pt x="7514" y="809"/>
                  <a:pt x="7424" y="809"/>
                </a:cubicBezTo>
                <a:close/>
                <a:moveTo>
                  <a:pt x="914" y="2326"/>
                </a:moveTo>
                <a:cubicBezTo>
                  <a:pt x="756" y="2326"/>
                  <a:pt x="609" y="2414"/>
                  <a:pt x="531" y="2570"/>
                </a:cubicBezTo>
                <a:cubicBezTo>
                  <a:pt x="419" y="2793"/>
                  <a:pt x="308" y="3017"/>
                  <a:pt x="252" y="3268"/>
                </a:cubicBezTo>
                <a:cubicBezTo>
                  <a:pt x="168" y="3491"/>
                  <a:pt x="280" y="3714"/>
                  <a:pt x="503" y="3798"/>
                </a:cubicBezTo>
                <a:cubicBezTo>
                  <a:pt x="559" y="3826"/>
                  <a:pt x="587" y="3826"/>
                  <a:pt x="643" y="3826"/>
                </a:cubicBezTo>
                <a:cubicBezTo>
                  <a:pt x="810" y="3826"/>
                  <a:pt x="977" y="3714"/>
                  <a:pt x="1061" y="3519"/>
                </a:cubicBezTo>
                <a:cubicBezTo>
                  <a:pt x="1117" y="3323"/>
                  <a:pt x="1201" y="3128"/>
                  <a:pt x="1284" y="2961"/>
                </a:cubicBezTo>
                <a:cubicBezTo>
                  <a:pt x="1396" y="2738"/>
                  <a:pt x="1312" y="2486"/>
                  <a:pt x="1117" y="2375"/>
                </a:cubicBezTo>
                <a:cubicBezTo>
                  <a:pt x="1050" y="2342"/>
                  <a:pt x="981" y="2326"/>
                  <a:pt x="914" y="2326"/>
                </a:cubicBezTo>
                <a:close/>
                <a:moveTo>
                  <a:pt x="8774" y="2381"/>
                </a:moveTo>
                <a:cubicBezTo>
                  <a:pt x="8705" y="2381"/>
                  <a:pt x="8634" y="2397"/>
                  <a:pt x="8566" y="2431"/>
                </a:cubicBezTo>
                <a:cubicBezTo>
                  <a:pt x="8371" y="2514"/>
                  <a:pt x="8287" y="2793"/>
                  <a:pt x="8371" y="2989"/>
                </a:cubicBezTo>
                <a:cubicBezTo>
                  <a:pt x="8482" y="3184"/>
                  <a:pt x="8566" y="3379"/>
                  <a:pt x="8622" y="3574"/>
                </a:cubicBezTo>
                <a:cubicBezTo>
                  <a:pt x="8678" y="3742"/>
                  <a:pt x="8845" y="3853"/>
                  <a:pt x="9012" y="3853"/>
                </a:cubicBezTo>
                <a:lnTo>
                  <a:pt x="9152" y="3853"/>
                </a:lnTo>
                <a:cubicBezTo>
                  <a:pt x="9375" y="3770"/>
                  <a:pt x="9487" y="3547"/>
                  <a:pt x="9431" y="3323"/>
                </a:cubicBezTo>
                <a:cubicBezTo>
                  <a:pt x="9347" y="3072"/>
                  <a:pt x="9263" y="2821"/>
                  <a:pt x="9152" y="2598"/>
                </a:cubicBezTo>
                <a:cubicBezTo>
                  <a:pt x="9074" y="2462"/>
                  <a:pt x="8930" y="2381"/>
                  <a:pt x="8774" y="2381"/>
                </a:cubicBezTo>
                <a:close/>
                <a:moveTo>
                  <a:pt x="419" y="4356"/>
                </a:moveTo>
                <a:cubicBezTo>
                  <a:pt x="196" y="4356"/>
                  <a:pt x="1" y="4551"/>
                  <a:pt x="1" y="4802"/>
                </a:cubicBezTo>
                <a:cubicBezTo>
                  <a:pt x="1" y="5025"/>
                  <a:pt x="1" y="5276"/>
                  <a:pt x="57" y="5500"/>
                </a:cubicBezTo>
                <a:cubicBezTo>
                  <a:pt x="85" y="5723"/>
                  <a:pt x="252" y="5862"/>
                  <a:pt x="475" y="5862"/>
                </a:cubicBezTo>
                <a:lnTo>
                  <a:pt x="531" y="5862"/>
                </a:lnTo>
                <a:cubicBezTo>
                  <a:pt x="754" y="5834"/>
                  <a:pt x="922" y="5611"/>
                  <a:pt x="894" y="5388"/>
                </a:cubicBezTo>
                <a:cubicBezTo>
                  <a:pt x="866" y="5193"/>
                  <a:pt x="838" y="4997"/>
                  <a:pt x="838" y="4802"/>
                </a:cubicBezTo>
                <a:lnTo>
                  <a:pt x="838" y="4746"/>
                </a:lnTo>
                <a:cubicBezTo>
                  <a:pt x="838" y="4523"/>
                  <a:pt x="643" y="4356"/>
                  <a:pt x="419" y="4356"/>
                </a:cubicBezTo>
                <a:close/>
                <a:moveTo>
                  <a:pt x="9236" y="4384"/>
                </a:moveTo>
                <a:cubicBezTo>
                  <a:pt x="8984" y="4384"/>
                  <a:pt x="8817" y="4579"/>
                  <a:pt x="8817" y="4802"/>
                </a:cubicBezTo>
                <a:cubicBezTo>
                  <a:pt x="8817" y="4997"/>
                  <a:pt x="8789" y="5221"/>
                  <a:pt x="8761" y="5416"/>
                </a:cubicBezTo>
                <a:cubicBezTo>
                  <a:pt x="8705" y="5667"/>
                  <a:pt x="8873" y="5862"/>
                  <a:pt x="9096" y="5918"/>
                </a:cubicBezTo>
                <a:lnTo>
                  <a:pt x="9180" y="5918"/>
                </a:lnTo>
                <a:cubicBezTo>
                  <a:pt x="9375" y="5918"/>
                  <a:pt x="9570" y="5779"/>
                  <a:pt x="9598" y="5555"/>
                </a:cubicBezTo>
                <a:cubicBezTo>
                  <a:pt x="9626" y="5304"/>
                  <a:pt x="9654" y="5053"/>
                  <a:pt x="9654" y="4802"/>
                </a:cubicBezTo>
                <a:cubicBezTo>
                  <a:pt x="9654" y="4579"/>
                  <a:pt x="9459" y="4384"/>
                  <a:pt x="9236" y="4384"/>
                </a:cubicBezTo>
                <a:close/>
                <a:moveTo>
                  <a:pt x="859" y="6332"/>
                </a:moveTo>
                <a:cubicBezTo>
                  <a:pt x="804" y="6332"/>
                  <a:pt x="749" y="6343"/>
                  <a:pt x="698" y="6364"/>
                </a:cubicBezTo>
                <a:cubicBezTo>
                  <a:pt x="475" y="6476"/>
                  <a:pt x="391" y="6727"/>
                  <a:pt x="503" y="6950"/>
                </a:cubicBezTo>
                <a:cubicBezTo>
                  <a:pt x="615" y="7173"/>
                  <a:pt x="754" y="7397"/>
                  <a:pt x="894" y="7592"/>
                </a:cubicBezTo>
                <a:cubicBezTo>
                  <a:pt x="977" y="7704"/>
                  <a:pt x="1117" y="7787"/>
                  <a:pt x="1228" y="7787"/>
                </a:cubicBezTo>
                <a:cubicBezTo>
                  <a:pt x="1312" y="7787"/>
                  <a:pt x="1396" y="7759"/>
                  <a:pt x="1480" y="7704"/>
                </a:cubicBezTo>
                <a:cubicBezTo>
                  <a:pt x="1675" y="7564"/>
                  <a:pt x="1731" y="7285"/>
                  <a:pt x="1591" y="7090"/>
                </a:cubicBezTo>
                <a:cubicBezTo>
                  <a:pt x="1452" y="6922"/>
                  <a:pt x="1368" y="6755"/>
                  <a:pt x="1256" y="6560"/>
                </a:cubicBezTo>
                <a:cubicBezTo>
                  <a:pt x="1174" y="6415"/>
                  <a:pt x="1015" y="6332"/>
                  <a:pt x="859" y="6332"/>
                </a:cubicBezTo>
                <a:close/>
                <a:moveTo>
                  <a:pt x="8744" y="6371"/>
                </a:moveTo>
                <a:cubicBezTo>
                  <a:pt x="8596" y="6371"/>
                  <a:pt x="8449" y="6459"/>
                  <a:pt x="8371" y="6615"/>
                </a:cubicBezTo>
                <a:cubicBezTo>
                  <a:pt x="8287" y="6783"/>
                  <a:pt x="8175" y="6978"/>
                  <a:pt x="8036" y="7146"/>
                </a:cubicBezTo>
                <a:cubicBezTo>
                  <a:pt x="7896" y="7313"/>
                  <a:pt x="7952" y="7592"/>
                  <a:pt x="8147" y="7731"/>
                </a:cubicBezTo>
                <a:cubicBezTo>
                  <a:pt x="8203" y="7787"/>
                  <a:pt x="8287" y="7815"/>
                  <a:pt x="8399" y="7815"/>
                </a:cubicBezTo>
                <a:cubicBezTo>
                  <a:pt x="8510" y="7815"/>
                  <a:pt x="8650" y="7759"/>
                  <a:pt x="8733" y="7648"/>
                </a:cubicBezTo>
                <a:cubicBezTo>
                  <a:pt x="8873" y="7425"/>
                  <a:pt x="9012" y="7201"/>
                  <a:pt x="9124" y="6978"/>
                </a:cubicBezTo>
                <a:cubicBezTo>
                  <a:pt x="9236" y="6783"/>
                  <a:pt x="9152" y="6532"/>
                  <a:pt x="8929" y="6420"/>
                </a:cubicBezTo>
                <a:cubicBezTo>
                  <a:pt x="8870" y="6387"/>
                  <a:pt x="8807" y="6371"/>
                  <a:pt x="8744" y="6371"/>
                </a:cubicBezTo>
                <a:close/>
                <a:moveTo>
                  <a:pt x="2212" y="7903"/>
                </a:moveTo>
                <a:cubicBezTo>
                  <a:pt x="2082" y="7903"/>
                  <a:pt x="1955" y="7964"/>
                  <a:pt x="1870" y="8066"/>
                </a:cubicBezTo>
                <a:cubicBezTo>
                  <a:pt x="1731" y="8262"/>
                  <a:pt x="1759" y="8541"/>
                  <a:pt x="1954" y="8680"/>
                </a:cubicBezTo>
                <a:cubicBezTo>
                  <a:pt x="2149" y="8820"/>
                  <a:pt x="2372" y="8959"/>
                  <a:pt x="2596" y="9071"/>
                </a:cubicBezTo>
                <a:cubicBezTo>
                  <a:pt x="2651" y="9099"/>
                  <a:pt x="2707" y="9126"/>
                  <a:pt x="2791" y="9126"/>
                </a:cubicBezTo>
                <a:cubicBezTo>
                  <a:pt x="2930" y="9126"/>
                  <a:pt x="3098" y="9043"/>
                  <a:pt x="3154" y="8903"/>
                </a:cubicBezTo>
                <a:cubicBezTo>
                  <a:pt x="3265" y="8680"/>
                  <a:pt x="3181" y="8429"/>
                  <a:pt x="2986" y="8317"/>
                </a:cubicBezTo>
                <a:cubicBezTo>
                  <a:pt x="2791" y="8234"/>
                  <a:pt x="2623" y="8122"/>
                  <a:pt x="2456" y="7983"/>
                </a:cubicBezTo>
                <a:cubicBezTo>
                  <a:pt x="2380" y="7928"/>
                  <a:pt x="2295" y="7903"/>
                  <a:pt x="2212" y="7903"/>
                </a:cubicBezTo>
                <a:close/>
                <a:moveTo>
                  <a:pt x="7403" y="7931"/>
                </a:moveTo>
                <a:cubicBezTo>
                  <a:pt x="7318" y="7931"/>
                  <a:pt x="7236" y="7956"/>
                  <a:pt x="7171" y="8010"/>
                </a:cubicBezTo>
                <a:cubicBezTo>
                  <a:pt x="7004" y="8122"/>
                  <a:pt x="6808" y="8234"/>
                  <a:pt x="6641" y="8345"/>
                </a:cubicBezTo>
                <a:cubicBezTo>
                  <a:pt x="6418" y="8457"/>
                  <a:pt x="6334" y="8708"/>
                  <a:pt x="6446" y="8903"/>
                </a:cubicBezTo>
                <a:cubicBezTo>
                  <a:pt x="6529" y="9071"/>
                  <a:pt x="6669" y="9154"/>
                  <a:pt x="6836" y="9154"/>
                </a:cubicBezTo>
                <a:cubicBezTo>
                  <a:pt x="6892" y="9154"/>
                  <a:pt x="6948" y="9126"/>
                  <a:pt x="7004" y="9099"/>
                </a:cubicBezTo>
                <a:cubicBezTo>
                  <a:pt x="7255" y="8987"/>
                  <a:pt x="7450" y="8847"/>
                  <a:pt x="7673" y="8708"/>
                </a:cubicBezTo>
                <a:cubicBezTo>
                  <a:pt x="7841" y="8568"/>
                  <a:pt x="7896" y="8289"/>
                  <a:pt x="7757" y="8094"/>
                </a:cubicBezTo>
                <a:cubicBezTo>
                  <a:pt x="7672" y="7992"/>
                  <a:pt x="7535" y="7931"/>
                  <a:pt x="7403" y="7931"/>
                </a:cubicBezTo>
                <a:close/>
                <a:moveTo>
                  <a:pt x="4101" y="8704"/>
                </a:moveTo>
                <a:cubicBezTo>
                  <a:pt x="3898" y="8704"/>
                  <a:pt x="3709" y="8841"/>
                  <a:pt x="3684" y="9071"/>
                </a:cubicBezTo>
                <a:cubicBezTo>
                  <a:pt x="3628" y="9294"/>
                  <a:pt x="3795" y="9517"/>
                  <a:pt x="4018" y="9545"/>
                </a:cubicBezTo>
                <a:cubicBezTo>
                  <a:pt x="4269" y="9601"/>
                  <a:pt x="4521" y="9629"/>
                  <a:pt x="4772" y="9629"/>
                </a:cubicBezTo>
                <a:lnTo>
                  <a:pt x="4827" y="9629"/>
                </a:lnTo>
                <a:cubicBezTo>
                  <a:pt x="5079" y="9629"/>
                  <a:pt x="5330" y="9601"/>
                  <a:pt x="5581" y="9573"/>
                </a:cubicBezTo>
                <a:cubicBezTo>
                  <a:pt x="5804" y="9517"/>
                  <a:pt x="5971" y="9322"/>
                  <a:pt x="5943" y="9071"/>
                </a:cubicBezTo>
                <a:cubicBezTo>
                  <a:pt x="5892" y="8864"/>
                  <a:pt x="5720" y="8705"/>
                  <a:pt x="5496" y="8705"/>
                </a:cubicBezTo>
                <a:cubicBezTo>
                  <a:pt x="5478" y="8705"/>
                  <a:pt x="5460" y="8706"/>
                  <a:pt x="5441" y="8708"/>
                </a:cubicBezTo>
                <a:cubicBezTo>
                  <a:pt x="5246" y="8764"/>
                  <a:pt x="5023" y="8764"/>
                  <a:pt x="4827" y="8764"/>
                </a:cubicBezTo>
                <a:lnTo>
                  <a:pt x="4772" y="8764"/>
                </a:lnTo>
                <a:cubicBezTo>
                  <a:pt x="4576" y="8764"/>
                  <a:pt x="4353" y="8736"/>
                  <a:pt x="4158" y="8708"/>
                </a:cubicBezTo>
                <a:cubicBezTo>
                  <a:pt x="4139" y="8706"/>
                  <a:pt x="4120" y="8704"/>
                  <a:pt x="4101" y="87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4"/>
          <p:cNvSpPr/>
          <p:nvPr/>
        </p:nvSpPr>
        <p:spPr>
          <a:xfrm>
            <a:off x="8580276" y="1876570"/>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 name="Google Shape;134;p14"/>
          <p:cNvGrpSpPr/>
          <p:nvPr/>
        </p:nvGrpSpPr>
        <p:grpSpPr>
          <a:xfrm>
            <a:off x="8644619" y="1569906"/>
            <a:ext cx="187415" cy="449030"/>
            <a:chOff x="6425819" y="2473772"/>
            <a:chExt cx="187414" cy="449030"/>
          </a:xfrm>
        </p:grpSpPr>
        <p:sp>
          <p:nvSpPr>
            <p:cNvPr id="135" name="Google Shape;135;p14"/>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137"/>
        <p:cNvGrpSpPr/>
        <p:nvPr/>
      </p:nvGrpSpPr>
      <p:grpSpPr>
        <a:xfrm>
          <a:off x="0" y="0"/>
          <a:ext cx="0" cy="0"/>
          <a:chOff x="0" y="0"/>
          <a:chExt cx="0" cy="0"/>
        </a:xfrm>
      </p:grpSpPr>
      <p:sp>
        <p:nvSpPr>
          <p:cNvPr id="138" name="Google Shape;138;p15"/>
          <p:cNvSpPr txBox="1">
            <a:spLocks noGrp="1"/>
          </p:cNvSpPr>
          <p:nvPr>
            <p:ph type="title"/>
          </p:nvPr>
        </p:nvSpPr>
        <p:spPr>
          <a:xfrm>
            <a:off x="720000" y="544429"/>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9" name="Google Shape;139;p15"/>
          <p:cNvSpPr/>
          <p:nvPr/>
        </p:nvSpPr>
        <p:spPr>
          <a:xfrm>
            <a:off x="278331" y="4142454"/>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 name="Google Shape;140;p15"/>
          <p:cNvGrpSpPr/>
          <p:nvPr/>
        </p:nvGrpSpPr>
        <p:grpSpPr>
          <a:xfrm>
            <a:off x="330119" y="3823672"/>
            <a:ext cx="187414" cy="449030"/>
            <a:chOff x="6425819" y="2473772"/>
            <a:chExt cx="187414" cy="449030"/>
          </a:xfrm>
        </p:grpSpPr>
        <p:sp>
          <p:nvSpPr>
            <p:cNvPr id="141" name="Google Shape;141;p15"/>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5"/>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15"/>
          <p:cNvSpPr/>
          <p:nvPr/>
        </p:nvSpPr>
        <p:spPr>
          <a:xfrm>
            <a:off x="55154" y="3368180"/>
            <a:ext cx="223178"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5"/>
          <p:cNvSpPr/>
          <p:nvPr/>
        </p:nvSpPr>
        <p:spPr>
          <a:xfrm rot="5400000">
            <a:off x="403889" y="1108642"/>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p:nvPr/>
        </p:nvSpPr>
        <p:spPr>
          <a:xfrm rot="10800000" flipH="1">
            <a:off x="8681969" y="1017721"/>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5"/>
          <p:cNvSpPr/>
          <p:nvPr/>
        </p:nvSpPr>
        <p:spPr>
          <a:xfrm rot="10800000" flipH="1">
            <a:off x="8706348" y="117005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147;p15"/>
          <p:cNvGrpSpPr/>
          <p:nvPr/>
        </p:nvGrpSpPr>
        <p:grpSpPr>
          <a:xfrm>
            <a:off x="8550156" y="2383385"/>
            <a:ext cx="156183" cy="376740"/>
            <a:chOff x="4261229" y="284749"/>
            <a:chExt cx="156183" cy="376740"/>
          </a:xfrm>
        </p:grpSpPr>
        <p:sp>
          <p:nvSpPr>
            <p:cNvPr id="148" name="Google Shape;148;p15"/>
            <p:cNvSpPr/>
            <p:nvPr/>
          </p:nvSpPr>
          <p:spPr>
            <a:xfrm>
              <a:off x="4332073" y="284749"/>
              <a:ext cx="85340" cy="376740"/>
            </a:xfrm>
            <a:custGeom>
              <a:avLst/>
              <a:gdLst/>
              <a:ahLst/>
              <a:cxnLst/>
              <a:rect l="l" t="t" r="r" b="b"/>
              <a:pathLst>
                <a:path w="3126" h="13800" extrusionOk="0">
                  <a:moveTo>
                    <a:pt x="443" y="0"/>
                  </a:moveTo>
                  <a:cubicBezTo>
                    <a:pt x="406" y="0"/>
                    <a:pt x="370" y="6"/>
                    <a:pt x="335" y="17"/>
                  </a:cubicBezTo>
                  <a:cubicBezTo>
                    <a:pt x="140" y="73"/>
                    <a:pt x="0" y="241"/>
                    <a:pt x="0" y="436"/>
                  </a:cubicBezTo>
                  <a:lnTo>
                    <a:pt x="0" y="938"/>
                  </a:lnTo>
                  <a:cubicBezTo>
                    <a:pt x="0" y="1189"/>
                    <a:pt x="196" y="1357"/>
                    <a:pt x="447" y="1357"/>
                  </a:cubicBezTo>
                  <a:cubicBezTo>
                    <a:pt x="670" y="1357"/>
                    <a:pt x="865" y="1189"/>
                    <a:pt x="865" y="938"/>
                  </a:cubicBezTo>
                  <a:lnTo>
                    <a:pt x="865" y="882"/>
                  </a:lnTo>
                  <a:cubicBezTo>
                    <a:pt x="977" y="743"/>
                    <a:pt x="1005" y="548"/>
                    <a:pt x="893" y="380"/>
                  </a:cubicBezTo>
                  <a:lnTo>
                    <a:pt x="809" y="213"/>
                  </a:lnTo>
                  <a:cubicBezTo>
                    <a:pt x="721" y="80"/>
                    <a:pt x="580" y="0"/>
                    <a:pt x="443" y="0"/>
                  </a:cubicBezTo>
                  <a:close/>
                  <a:moveTo>
                    <a:pt x="1240" y="1357"/>
                  </a:moveTo>
                  <a:cubicBezTo>
                    <a:pt x="1169" y="1357"/>
                    <a:pt x="1098" y="1375"/>
                    <a:pt x="1033" y="1412"/>
                  </a:cubicBezTo>
                  <a:cubicBezTo>
                    <a:pt x="809" y="1552"/>
                    <a:pt x="754" y="1803"/>
                    <a:pt x="865" y="1998"/>
                  </a:cubicBezTo>
                  <a:lnTo>
                    <a:pt x="1228" y="2612"/>
                  </a:lnTo>
                  <a:cubicBezTo>
                    <a:pt x="1312" y="2724"/>
                    <a:pt x="1451" y="2807"/>
                    <a:pt x="1591" y="2807"/>
                  </a:cubicBezTo>
                  <a:cubicBezTo>
                    <a:pt x="1674" y="2807"/>
                    <a:pt x="1730" y="2779"/>
                    <a:pt x="1814" y="2752"/>
                  </a:cubicBezTo>
                  <a:cubicBezTo>
                    <a:pt x="2009" y="2640"/>
                    <a:pt x="2093" y="2361"/>
                    <a:pt x="1953" y="2166"/>
                  </a:cubicBezTo>
                  <a:lnTo>
                    <a:pt x="1618" y="1580"/>
                  </a:lnTo>
                  <a:cubicBezTo>
                    <a:pt x="1526" y="1431"/>
                    <a:pt x="1383" y="1357"/>
                    <a:pt x="1240" y="1357"/>
                  </a:cubicBezTo>
                  <a:close/>
                  <a:moveTo>
                    <a:pt x="447" y="1887"/>
                  </a:moveTo>
                  <a:cubicBezTo>
                    <a:pt x="196" y="1887"/>
                    <a:pt x="0" y="2082"/>
                    <a:pt x="0" y="2333"/>
                  </a:cubicBezTo>
                  <a:lnTo>
                    <a:pt x="0" y="3003"/>
                  </a:lnTo>
                  <a:cubicBezTo>
                    <a:pt x="0" y="3254"/>
                    <a:pt x="196" y="3449"/>
                    <a:pt x="447" y="3449"/>
                  </a:cubicBezTo>
                  <a:cubicBezTo>
                    <a:pt x="670" y="3449"/>
                    <a:pt x="865" y="3254"/>
                    <a:pt x="865" y="3003"/>
                  </a:cubicBezTo>
                  <a:lnTo>
                    <a:pt x="865" y="2333"/>
                  </a:lnTo>
                  <a:cubicBezTo>
                    <a:pt x="865" y="2082"/>
                    <a:pt x="670" y="1887"/>
                    <a:pt x="447" y="1887"/>
                  </a:cubicBezTo>
                  <a:close/>
                  <a:moveTo>
                    <a:pt x="2300" y="3142"/>
                  </a:moveTo>
                  <a:cubicBezTo>
                    <a:pt x="2229" y="3142"/>
                    <a:pt x="2158" y="3161"/>
                    <a:pt x="2093" y="3198"/>
                  </a:cubicBezTo>
                  <a:cubicBezTo>
                    <a:pt x="1870" y="3337"/>
                    <a:pt x="1814" y="3589"/>
                    <a:pt x="1925" y="3784"/>
                  </a:cubicBezTo>
                  <a:lnTo>
                    <a:pt x="2288" y="4398"/>
                  </a:lnTo>
                  <a:cubicBezTo>
                    <a:pt x="2372" y="4509"/>
                    <a:pt x="2511" y="4593"/>
                    <a:pt x="2651" y="4593"/>
                  </a:cubicBezTo>
                  <a:cubicBezTo>
                    <a:pt x="2734" y="4593"/>
                    <a:pt x="2790" y="4565"/>
                    <a:pt x="2874" y="4537"/>
                  </a:cubicBezTo>
                  <a:cubicBezTo>
                    <a:pt x="3069" y="4426"/>
                    <a:pt x="3125" y="4147"/>
                    <a:pt x="3013" y="3951"/>
                  </a:cubicBezTo>
                  <a:lnTo>
                    <a:pt x="2679" y="3365"/>
                  </a:lnTo>
                  <a:cubicBezTo>
                    <a:pt x="2586" y="3217"/>
                    <a:pt x="2443" y="3142"/>
                    <a:pt x="2300" y="3142"/>
                  </a:cubicBezTo>
                  <a:close/>
                  <a:moveTo>
                    <a:pt x="447" y="3979"/>
                  </a:moveTo>
                  <a:cubicBezTo>
                    <a:pt x="196" y="3979"/>
                    <a:pt x="0" y="4174"/>
                    <a:pt x="0" y="4398"/>
                  </a:cubicBezTo>
                  <a:lnTo>
                    <a:pt x="0" y="5095"/>
                  </a:lnTo>
                  <a:cubicBezTo>
                    <a:pt x="0" y="5318"/>
                    <a:pt x="196" y="5514"/>
                    <a:pt x="447" y="5514"/>
                  </a:cubicBezTo>
                  <a:cubicBezTo>
                    <a:pt x="670" y="5514"/>
                    <a:pt x="865" y="5318"/>
                    <a:pt x="865" y="5095"/>
                  </a:cubicBezTo>
                  <a:lnTo>
                    <a:pt x="865" y="4398"/>
                  </a:lnTo>
                  <a:cubicBezTo>
                    <a:pt x="865" y="4174"/>
                    <a:pt x="670" y="3979"/>
                    <a:pt x="447" y="3979"/>
                  </a:cubicBezTo>
                  <a:close/>
                  <a:moveTo>
                    <a:pt x="447" y="6044"/>
                  </a:moveTo>
                  <a:cubicBezTo>
                    <a:pt x="196" y="6044"/>
                    <a:pt x="0" y="6239"/>
                    <a:pt x="0" y="6462"/>
                  </a:cubicBezTo>
                  <a:lnTo>
                    <a:pt x="0" y="7160"/>
                  </a:lnTo>
                  <a:cubicBezTo>
                    <a:pt x="0" y="7411"/>
                    <a:pt x="196" y="7578"/>
                    <a:pt x="447" y="7578"/>
                  </a:cubicBezTo>
                  <a:cubicBezTo>
                    <a:pt x="670" y="7578"/>
                    <a:pt x="865" y="7411"/>
                    <a:pt x="865" y="7160"/>
                  </a:cubicBezTo>
                  <a:lnTo>
                    <a:pt x="865" y="6462"/>
                  </a:lnTo>
                  <a:cubicBezTo>
                    <a:pt x="865" y="6239"/>
                    <a:pt x="670" y="6044"/>
                    <a:pt x="447" y="6044"/>
                  </a:cubicBezTo>
                  <a:close/>
                  <a:moveTo>
                    <a:pt x="447" y="8108"/>
                  </a:moveTo>
                  <a:cubicBezTo>
                    <a:pt x="196" y="8108"/>
                    <a:pt x="0" y="8303"/>
                    <a:pt x="0" y="8555"/>
                  </a:cubicBezTo>
                  <a:lnTo>
                    <a:pt x="0" y="9224"/>
                  </a:lnTo>
                  <a:cubicBezTo>
                    <a:pt x="0" y="9475"/>
                    <a:pt x="196" y="9671"/>
                    <a:pt x="447" y="9671"/>
                  </a:cubicBezTo>
                  <a:cubicBezTo>
                    <a:pt x="670" y="9671"/>
                    <a:pt x="865" y="9475"/>
                    <a:pt x="865" y="9224"/>
                  </a:cubicBezTo>
                  <a:lnTo>
                    <a:pt x="865" y="8555"/>
                  </a:lnTo>
                  <a:cubicBezTo>
                    <a:pt x="865" y="8303"/>
                    <a:pt x="670" y="8108"/>
                    <a:pt x="447" y="8108"/>
                  </a:cubicBezTo>
                  <a:close/>
                  <a:moveTo>
                    <a:pt x="447" y="10201"/>
                  </a:moveTo>
                  <a:cubicBezTo>
                    <a:pt x="196" y="10201"/>
                    <a:pt x="0" y="10396"/>
                    <a:pt x="0" y="10619"/>
                  </a:cubicBezTo>
                  <a:lnTo>
                    <a:pt x="0" y="11317"/>
                  </a:lnTo>
                  <a:cubicBezTo>
                    <a:pt x="0" y="11540"/>
                    <a:pt x="196" y="11735"/>
                    <a:pt x="447" y="11735"/>
                  </a:cubicBezTo>
                  <a:cubicBezTo>
                    <a:pt x="670" y="11735"/>
                    <a:pt x="865" y="11540"/>
                    <a:pt x="865" y="11317"/>
                  </a:cubicBezTo>
                  <a:lnTo>
                    <a:pt x="865" y="10619"/>
                  </a:lnTo>
                  <a:cubicBezTo>
                    <a:pt x="865" y="10396"/>
                    <a:pt x="670" y="10201"/>
                    <a:pt x="447" y="10201"/>
                  </a:cubicBezTo>
                  <a:close/>
                  <a:moveTo>
                    <a:pt x="447" y="12265"/>
                  </a:moveTo>
                  <a:cubicBezTo>
                    <a:pt x="196" y="12265"/>
                    <a:pt x="0" y="12460"/>
                    <a:pt x="0" y="12684"/>
                  </a:cubicBezTo>
                  <a:lnTo>
                    <a:pt x="0" y="13381"/>
                  </a:lnTo>
                  <a:cubicBezTo>
                    <a:pt x="0" y="13632"/>
                    <a:pt x="196" y="13800"/>
                    <a:pt x="447" y="13800"/>
                  </a:cubicBezTo>
                  <a:cubicBezTo>
                    <a:pt x="670" y="13800"/>
                    <a:pt x="865" y="13632"/>
                    <a:pt x="865" y="13381"/>
                  </a:cubicBezTo>
                  <a:lnTo>
                    <a:pt x="865" y="12684"/>
                  </a:lnTo>
                  <a:cubicBezTo>
                    <a:pt x="865" y="12460"/>
                    <a:pt x="670" y="12265"/>
                    <a:pt x="447" y="12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5"/>
            <p:cNvSpPr/>
            <p:nvPr/>
          </p:nvSpPr>
          <p:spPr>
            <a:xfrm>
              <a:off x="4261229" y="285104"/>
              <a:ext cx="96014" cy="115916"/>
            </a:xfrm>
            <a:custGeom>
              <a:avLst/>
              <a:gdLst/>
              <a:ahLst/>
              <a:cxnLst/>
              <a:rect l="l" t="t" r="r" b="b"/>
              <a:pathLst>
                <a:path w="3517" h="4246" extrusionOk="0">
                  <a:moveTo>
                    <a:pt x="3030" y="1"/>
                  </a:moveTo>
                  <a:cubicBezTo>
                    <a:pt x="2903" y="1"/>
                    <a:pt x="2777" y="58"/>
                    <a:pt x="2679" y="172"/>
                  </a:cubicBezTo>
                  <a:lnTo>
                    <a:pt x="2288" y="730"/>
                  </a:lnTo>
                  <a:cubicBezTo>
                    <a:pt x="2149" y="897"/>
                    <a:pt x="2177" y="1176"/>
                    <a:pt x="2372" y="1316"/>
                  </a:cubicBezTo>
                  <a:cubicBezTo>
                    <a:pt x="2428" y="1372"/>
                    <a:pt x="2540" y="1399"/>
                    <a:pt x="2623" y="1399"/>
                  </a:cubicBezTo>
                  <a:cubicBezTo>
                    <a:pt x="2735" y="1399"/>
                    <a:pt x="2874" y="1344"/>
                    <a:pt x="2958" y="1232"/>
                  </a:cubicBezTo>
                  <a:lnTo>
                    <a:pt x="3377" y="674"/>
                  </a:lnTo>
                  <a:cubicBezTo>
                    <a:pt x="3516" y="507"/>
                    <a:pt x="3488" y="228"/>
                    <a:pt x="3293" y="88"/>
                  </a:cubicBezTo>
                  <a:cubicBezTo>
                    <a:pt x="3211" y="30"/>
                    <a:pt x="3120" y="1"/>
                    <a:pt x="3030" y="1"/>
                  </a:cubicBezTo>
                  <a:close/>
                  <a:moveTo>
                    <a:pt x="1794" y="1655"/>
                  </a:moveTo>
                  <a:cubicBezTo>
                    <a:pt x="1663" y="1655"/>
                    <a:pt x="1537" y="1716"/>
                    <a:pt x="1451" y="1818"/>
                  </a:cubicBezTo>
                  <a:lnTo>
                    <a:pt x="1033" y="2376"/>
                  </a:lnTo>
                  <a:cubicBezTo>
                    <a:pt x="894" y="2571"/>
                    <a:pt x="921" y="2822"/>
                    <a:pt x="1117" y="2990"/>
                  </a:cubicBezTo>
                  <a:cubicBezTo>
                    <a:pt x="1200" y="3045"/>
                    <a:pt x="1284" y="3073"/>
                    <a:pt x="1368" y="3073"/>
                  </a:cubicBezTo>
                  <a:cubicBezTo>
                    <a:pt x="1507" y="3073"/>
                    <a:pt x="1619" y="2990"/>
                    <a:pt x="1703" y="2878"/>
                  </a:cubicBezTo>
                  <a:lnTo>
                    <a:pt x="2121" y="2348"/>
                  </a:lnTo>
                  <a:cubicBezTo>
                    <a:pt x="2261" y="2153"/>
                    <a:pt x="2233" y="1874"/>
                    <a:pt x="2037" y="1734"/>
                  </a:cubicBezTo>
                  <a:cubicBezTo>
                    <a:pt x="1961" y="1680"/>
                    <a:pt x="1877" y="1655"/>
                    <a:pt x="1794" y="1655"/>
                  </a:cubicBezTo>
                  <a:close/>
                  <a:moveTo>
                    <a:pt x="538" y="3321"/>
                  </a:moveTo>
                  <a:cubicBezTo>
                    <a:pt x="406" y="3321"/>
                    <a:pt x="277" y="3378"/>
                    <a:pt x="196" y="3492"/>
                  </a:cubicBezTo>
                  <a:lnTo>
                    <a:pt x="140" y="3576"/>
                  </a:lnTo>
                  <a:cubicBezTo>
                    <a:pt x="1" y="3743"/>
                    <a:pt x="29" y="4022"/>
                    <a:pt x="224" y="4161"/>
                  </a:cubicBezTo>
                  <a:cubicBezTo>
                    <a:pt x="308" y="4217"/>
                    <a:pt x="391" y="4245"/>
                    <a:pt x="475" y="4245"/>
                  </a:cubicBezTo>
                  <a:cubicBezTo>
                    <a:pt x="615" y="4245"/>
                    <a:pt x="726" y="4189"/>
                    <a:pt x="810" y="4078"/>
                  </a:cubicBezTo>
                  <a:lnTo>
                    <a:pt x="894" y="3994"/>
                  </a:lnTo>
                  <a:cubicBezTo>
                    <a:pt x="1033" y="3799"/>
                    <a:pt x="977" y="3548"/>
                    <a:pt x="810" y="3408"/>
                  </a:cubicBezTo>
                  <a:cubicBezTo>
                    <a:pt x="728" y="3350"/>
                    <a:pt x="633" y="3321"/>
                    <a:pt x="538" y="33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50"/>
        <p:cNvGrpSpPr/>
        <p:nvPr/>
      </p:nvGrpSpPr>
      <p:grpSpPr>
        <a:xfrm>
          <a:off x="0" y="0"/>
          <a:ext cx="0" cy="0"/>
          <a:chOff x="0" y="0"/>
          <a:chExt cx="0" cy="0"/>
        </a:xfrm>
      </p:grpSpPr>
      <p:sp>
        <p:nvSpPr>
          <p:cNvPr id="151" name="Google Shape;151;p16"/>
          <p:cNvSpPr txBox="1">
            <a:spLocks noGrp="1"/>
          </p:cNvSpPr>
          <p:nvPr>
            <p:ph type="title"/>
          </p:nvPr>
        </p:nvSpPr>
        <p:spPr>
          <a:xfrm>
            <a:off x="1497959" y="3100300"/>
            <a:ext cx="6148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52" name="Google Shape;152;p16"/>
          <p:cNvSpPr txBox="1">
            <a:spLocks noGrp="1"/>
          </p:cNvSpPr>
          <p:nvPr>
            <p:ph type="subTitle" idx="1"/>
          </p:nvPr>
        </p:nvSpPr>
        <p:spPr>
          <a:xfrm>
            <a:off x="1497838" y="1511325"/>
            <a:ext cx="6148200" cy="14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66"/>
        <p:cNvGrpSpPr/>
        <p:nvPr/>
      </p:nvGrpSpPr>
      <p:grpSpPr>
        <a:xfrm>
          <a:off x="0" y="0"/>
          <a:ext cx="0" cy="0"/>
          <a:chOff x="0" y="0"/>
          <a:chExt cx="0" cy="0"/>
        </a:xfrm>
      </p:grpSpPr>
      <p:sp>
        <p:nvSpPr>
          <p:cNvPr id="267" name="Google Shape;267;p24"/>
          <p:cNvSpPr/>
          <p:nvPr/>
        </p:nvSpPr>
        <p:spPr>
          <a:xfrm rot="10800000" flipH="1">
            <a:off x="8506983" y="3500501"/>
            <a:ext cx="138657" cy="135927"/>
          </a:xfrm>
          <a:custGeom>
            <a:avLst/>
            <a:gdLst/>
            <a:ahLst/>
            <a:cxnLst/>
            <a:rect l="l" t="t" r="r" b="b"/>
            <a:pathLst>
              <a:path w="5079" h="4979" extrusionOk="0">
                <a:moveTo>
                  <a:pt x="3082" y="1"/>
                </a:moveTo>
                <a:cubicBezTo>
                  <a:pt x="2895" y="1"/>
                  <a:pt x="2726" y="130"/>
                  <a:pt x="2679" y="320"/>
                </a:cubicBezTo>
                <a:cubicBezTo>
                  <a:pt x="2595" y="543"/>
                  <a:pt x="2735" y="766"/>
                  <a:pt x="2958" y="850"/>
                </a:cubicBezTo>
                <a:cubicBezTo>
                  <a:pt x="3153" y="878"/>
                  <a:pt x="3321" y="962"/>
                  <a:pt x="3460" y="1073"/>
                </a:cubicBezTo>
                <a:cubicBezTo>
                  <a:pt x="3544" y="1101"/>
                  <a:pt x="3627" y="1129"/>
                  <a:pt x="3711" y="1129"/>
                </a:cubicBezTo>
                <a:cubicBezTo>
                  <a:pt x="3851" y="1129"/>
                  <a:pt x="3990" y="1073"/>
                  <a:pt x="4074" y="962"/>
                </a:cubicBezTo>
                <a:cubicBezTo>
                  <a:pt x="4185" y="766"/>
                  <a:pt x="4130" y="487"/>
                  <a:pt x="3934" y="348"/>
                </a:cubicBezTo>
                <a:cubicBezTo>
                  <a:pt x="3711" y="208"/>
                  <a:pt x="3460" y="97"/>
                  <a:pt x="3181" y="13"/>
                </a:cubicBezTo>
                <a:cubicBezTo>
                  <a:pt x="3148" y="5"/>
                  <a:pt x="3114" y="1"/>
                  <a:pt x="3082" y="1"/>
                </a:cubicBezTo>
                <a:close/>
                <a:moveTo>
                  <a:pt x="1736" y="93"/>
                </a:moveTo>
                <a:cubicBezTo>
                  <a:pt x="1679" y="93"/>
                  <a:pt x="1620" y="103"/>
                  <a:pt x="1563" y="125"/>
                </a:cubicBezTo>
                <a:cubicBezTo>
                  <a:pt x="1312" y="236"/>
                  <a:pt x="1061" y="376"/>
                  <a:pt x="865" y="543"/>
                </a:cubicBezTo>
                <a:cubicBezTo>
                  <a:pt x="670" y="710"/>
                  <a:pt x="670" y="989"/>
                  <a:pt x="810" y="1157"/>
                </a:cubicBezTo>
                <a:cubicBezTo>
                  <a:pt x="893" y="1241"/>
                  <a:pt x="1033" y="1296"/>
                  <a:pt x="1144" y="1296"/>
                </a:cubicBezTo>
                <a:cubicBezTo>
                  <a:pt x="1228" y="1296"/>
                  <a:pt x="1340" y="1268"/>
                  <a:pt x="1423" y="1185"/>
                </a:cubicBezTo>
                <a:cubicBezTo>
                  <a:pt x="1563" y="1073"/>
                  <a:pt x="1730" y="989"/>
                  <a:pt x="1898" y="906"/>
                </a:cubicBezTo>
                <a:cubicBezTo>
                  <a:pt x="2093" y="822"/>
                  <a:pt x="2205" y="571"/>
                  <a:pt x="2121" y="348"/>
                </a:cubicBezTo>
                <a:cubicBezTo>
                  <a:pt x="2059" y="182"/>
                  <a:pt x="1903" y="93"/>
                  <a:pt x="1736" y="93"/>
                </a:cubicBezTo>
                <a:close/>
                <a:moveTo>
                  <a:pt x="443" y="1620"/>
                </a:moveTo>
                <a:cubicBezTo>
                  <a:pt x="252" y="1620"/>
                  <a:pt x="77" y="1772"/>
                  <a:pt x="28" y="1966"/>
                </a:cubicBezTo>
                <a:cubicBezTo>
                  <a:pt x="1" y="2133"/>
                  <a:pt x="1" y="2301"/>
                  <a:pt x="1" y="2468"/>
                </a:cubicBezTo>
                <a:cubicBezTo>
                  <a:pt x="1" y="2580"/>
                  <a:pt x="1" y="2691"/>
                  <a:pt x="1" y="2803"/>
                </a:cubicBezTo>
                <a:cubicBezTo>
                  <a:pt x="28" y="2998"/>
                  <a:pt x="224" y="3166"/>
                  <a:pt x="447" y="3166"/>
                </a:cubicBezTo>
                <a:lnTo>
                  <a:pt x="475" y="3166"/>
                </a:lnTo>
                <a:cubicBezTo>
                  <a:pt x="726" y="3138"/>
                  <a:pt x="893" y="2914"/>
                  <a:pt x="865" y="2691"/>
                </a:cubicBezTo>
                <a:cubicBezTo>
                  <a:pt x="838" y="2608"/>
                  <a:pt x="838" y="2552"/>
                  <a:pt x="838" y="2468"/>
                </a:cubicBezTo>
                <a:cubicBezTo>
                  <a:pt x="838" y="2356"/>
                  <a:pt x="865" y="2245"/>
                  <a:pt x="865" y="2133"/>
                </a:cubicBezTo>
                <a:cubicBezTo>
                  <a:pt x="921" y="1910"/>
                  <a:pt x="782" y="1687"/>
                  <a:pt x="531" y="1631"/>
                </a:cubicBezTo>
                <a:cubicBezTo>
                  <a:pt x="501" y="1624"/>
                  <a:pt x="472" y="1620"/>
                  <a:pt x="443" y="1620"/>
                </a:cubicBezTo>
                <a:close/>
                <a:moveTo>
                  <a:pt x="4523" y="1366"/>
                </a:moveTo>
                <a:cubicBezTo>
                  <a:pt x="4485" y="1366"/>
                  <a:pt x="4447" y="1370"/>
                  <a:pt x="4409" y="1380"/>
                </a:cubicBezTo>
                <a:cubicBezTo>
                  <a:pt x="4185" y="1464"/>
                  <a:pt x="4046" y="1715"/>
                  <a:pt x="4130" y="1938"/>
                </a:cubicBezTo>
                <a:cubicBezTo>
                  <a:pt x="4185" y="2105"/>
                  <a:pt x="4213" y="2273"/>
                  <a:pt x="4213" y="2468"/>
                </a:cubicBezTo>
                <a:cubicBezTo>
                  <a:pt x="4213" y="2496"/>
                  <a:pt x="4213" y="2496"/>
                  <a:pt x="4213" y="2524"/>
                </a:cubicBezTo>
                <a:cubicBezTo>
                  <a:pt x="4213" y="2552"/>
                  <a:pt x="4213" y="2580"/>
                  <a:pt x="4213" y="2580"/>
                </a:cubicBezTo>
                <a:cubicBezTo>
                  <a:pt x="4213" y="2775"/>
                  <a:pt x="4158" y="2942"/>
                  <a:pt x="4074" y="3110"/>
                </a:cubicBezTo>
                <a:cubicBezTo>
                  <a:pt x="3990" y="3333"/>
                  <a:pt x="4102" y="3584"/>
                  <a:pt x="4325" y="3668"/>
                </a:cubicBezTo>
                <a:cubicBezTo>
                  <a:pt x="4381" y="3696"/>
                  <a:pt x="4437" y="3724"/>
                  <a:pt x="4492" y="3724"/>
                </a:cubicBezTo>
                <a:cubicBezTo>
                  <a:pt x="4660" y="3724"/>
                  <a:pt x="4799" y="3612"/>
                  <a:pt x="4883" y="3445"/>
                </a:cubicBezTo>
                <a:cubicBezTo>
                  <a:pt x="4967" y="3193"/>
                  <a:pt x="5050" y="2914"/>
                  <a:pt x="5078" y="2635"/>
                </a:cubicBezTo>
                <a:cubicBezTo>
                  <a:pt x="5078" y="2608"/>
                  <a:pt x="5078" y="2580"/>
                  <a:pt x="5050" y="2552"/>
                </a:cubicBezTo>
                <a:cubicBezTo>
                  <a:pt x="5078" y="2524"/>
                  <a:pt x="5078" y="2496"/>
                  <a:pt x="5078" y="2468"/>
                </a:cubicBezTo>
                <a:cubicBezTo>
                  <a:pt x="5078" y="2189"/>
                  <a:pt x="5022" y="1910"/>
                  <a:pt x="4939" y="1659"/>
                </a:cubicBezTo>
                <a:cubicBezTo>
                  <a:pt x="4869" y="1474"/>
                  <a:pt x="4704" y="1366"/>
                  <a:pt x="4523" y="1366"/>
                </a:cubicBezTo>
                <a:close/>
                <a:moveTo>
                  <a:pt x="1033" y="3542"/>
                </a:moveTo>
                <a:cubicBezTo>
                  <a:pt x="921" y="3542"/>
                  <a:pt x="810" y="3584"/>
                  <a:pt x="726" y="3668"/>
                </a:cubicBezTo>
                <a:cubicBezTo>
                  <a:pt x="559" y="3807"/>
                  <a:pt x="559" y="4086"/>
                  <a:pt x="726" y="4254"/>
                </a:cubicBezTo>
                <a:cubicBezTo>
                  <a:pt x="921" y="4449"/>
                  <a:pt x="1144" y="4616"/>
                  <a:pt x="1396" y="4728"/>
                </a:cubicBezTo>
                <a:cubicBezTo>
                  <a:pt x="1451" y="4784"/>
                  <a:pt x="1535" y="4784"/>
                  <a:pt x="1591" y="4784"/>
                </a:cubicBezTo>
                <a:cubicBezTo>
                  <a:pt x="1758" y="4784"/>
                  <a:pt x="1898" y="4700"/>
                  <a:pt x="1981" y="4561"/>
                </a:cubicBezTo>
                <a:cubicBezTo>
                  <a:pt x="2065" y="4337"/>
                  <a:pt x="1981" y="4086"/>
                  <a:pt x="1786" y="3975"/>
                </a:cubicBezTo>
                <a:cubicBezTo>
                  <a:pt x="1619" y="3891"/>
                  <a:pt x="1451" y="3779"/>
                  <a:pt x="1340" y="3668"/>
                </a:cubicBezTo>
                <a:cubicBezTo>
                  <a:pt x="1256" y="3584"/>
                  <a:pt x="1144" y="3542"/>
                  <a:pt x="1033" y="3542"/>
                </a:cubicBezTo>
                <a:close/>
                <a:moveTo>
                  <a:pt x="3589" y="3877"/>
                </a:moveTo>
                <a:cubicBezTo>
                  <a:pt x="3516" y="3877"/>
                  <a:pt x="3443" y="3899"/>
                  <a:pt x="3376" y="3947"/>
                </a:cubicBezTo>
                <a:cubicBezTo>
                  <a:pt x="3209" y="4030"/>
                  <a:pt x="3042" y="4086"/>
                  <a:pt x="2846" y="4114"/>
                </a:cubicBezTo>
                <a:cubicBezTo>
                  <a:pt x="2623" y="4170"/>
                  <a:pt x="2484" y="4393"/>
                  <a:pt x="2512" y="4616"/>
                </a:cubicBezTo>
                <a:cubicBezTo>
                  <a:pt x="2567" y="4839"/>
                  <a:pt x="2735" y="4979"/>
                  <a:pt x="2930" y="4979"/>
                </a:cubicBezTo>
                <a:cubicBezTo>
                  <a:pt x="2958" y="4979"/>
                  <a:pt x="2986" y="4979"/>
                  <a:pt x="3014" y="4951"/>
                </a:cubicBezTo>
                <a:cubicBezTo>
                  <a:pt x="3293" y="4895"/>
                  <a:pt x="3544" y="4812"/>
                  <a:pt x="3795" y="4672"/>
                </a:cubicBezTo>
                <a:cubicBezTo>
                  <a:pt x="3990" y="4561"/>
                  <a:pt x="4074" y="4309"/>
                  <a:pt x="3962" y="4086"/>
                </a:cubicBezTo>
                <a:cubicBezTo>
                  <a:pt x="3870" y="3958"/>
                  <a:pt x="3730" y="3877"/>
                  <a:pt x="3589" y="38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4"/>
          <p:cNvSpPr/>
          <p:nvPr/>
        </p:nvSpPr>
        <p:spPr>
          <a:xfrm rot="10800000" flipH="1">
            <a:off x="8685978" y="3373975"/>
            <a:ext cx="193502" cy="192738"/>
          </a:xfrm>
          <a:custGeom>
            <a:avLst/>
            <a:gdLst/>
            <a:ahLst/>
            <a:cxnLst/>
            <a:rect l="l" t="t" r="r" b="b"/>
            <a:pathLst>
              <a:path w="7088" h="7060" extrusionOk="0">
                <a:moveTo>
                  <a:pt x="3544" y="1"/>
                </a:moveTo>
                <a:cubicBezTo>
                  <a:pt x="1591" y="1"/>
                  <a:pt x="1" y="1591"/>
                  <a:pt x="1" y="3544"/>
                </a:cubicBezTo>
                <a:cubicBezTo>
                  <a:pt x="1" y="5497"/>
                  <a:pt x="1591" y="7059"/>
                  <a:pt x="3544" y="7059"/>
                </a:cubicBezTo>
                <a:cubicBezTo>
                  <a:pt x="5497" y="7059"/>
                  <a:pt x="7087" y="5497"/>
                  <a:pt x="7087" y="3544"/>
                </a:cubicBezTo>
                <a:cubicBezTo>
                  <a:pt x="7087" y="1591"/>
                  <a:pt x="5497" y="1"/>
                  <a:pt x="35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4"/>
          <p:cNvSpPr/>
          <p:nvPr/>
        </p:nvSpPr>
        <p:spPr>
          <a:xfrm rot="10800000" flipH="1">
            <a:off x="8645661" y="3619334"/>
            <a:ext cx="370952" cy="370188"/>
          </a:xfrm>
          <a:custGeom>
            <a:avLst/>
            <a:gdLst/>
            <a:ahLst/>
            <a:cxnLst/>
            <a:rect l="l" t="t" r="r" b="b"/>
            <a:pathLst>
              <a:path w="13588" h="13560" extrusionOk="0">
                <a:moveTo>
                  <a:pt x="6389" y="1"/>
                </a:moveTo>
                <a:cubicBezTo>
                  <a:pt x="6138" y="29"/>
                  <a:pt x="5915" y="56"/>
                  <a:pt x="5664" y="84"/>
                </a:cubicBezTo>
                <a:cubicBezTo>
                  <a:pt x="5441" y="140"/>
                  <a:pt x="5273" y="335"/>
                  <a:pt x="5301" y="587"/>
                </a:cubicBezTo>
                <a:cubicBezTo>
                  <a:pt x="5357" y="782"/>
                  <a:pt x="5524" y="921"/>
                  <a:pt x="5720" y="921"/>
                </a:cubicBezTo>
                <a:lnTo>
                  <a:pt x="5803" y="921"/>
                </a:lnTo>
                <a:cubicBezTo>
                  <a:pt x="6027" y="893"/>
                  <a:pt x="6222" y="866"/>
                  <a:pt x="6445" y="866"/>
                </a:cubicBezTo>
                <a:cubicBezTo>
                  <a:pt x="6668" y="838"/>
                  <a:pt x="6864" y="642"/>
                  <a:pt x="6836" y="419"/>
                </a:cubicBezTo>
                <a:cubicBezTo>
                  <a:pt x="6836" y="168"/>
                  <a:pt x="6640" y="1"/>
                  <a:pt x="6389" y="1"/>
                </a:cubicBezTo>
                <a:close/>
                <a:moveTo>
                  <a:pt x="7781" y="74"/>
                </a:moveTo>
                <a:cubicBezTo>
                  <a:pt x="7589" y="74"/>
                  <a:pt x="7414" y="229"/>
                  <a:pt x="7366" y="447"/>
                </a:cubicBezTo>
                <a:cubicBezTo>
                  <a:pt x="7338" y="670"/>
                  <a:pt x="7505" y="893"/>
                  <a:pt x="7728" y="921"/>
                </a:cubicBezTo>
                <a:cubicBezTo>
                  <a:pt x="7952" y="949"/>
                  <a:pt x="8147" y="1005"/>
                  <a:pt x="8370" y="1061"/>
                </a:cubicBezTo>
                <a:lnTo>
                  <a:pt x="8482" y="1061"/>
                </a:lnTo>
                <a:cubicBezTo>
                  <a:pt x="8649" y="1061"/>
                  <a:pt x="8844" y="949"/>
                  <a:pt x="8872" y="754"/>
                </a:cubicBezTo>
                <a:cubicBezTo>
                  <a:pt x="8956" y="531"/>
                  <a:pt x="8816" y="308"/>
                  <a:pt x="8593" y="224"/>
                </a:cubicBezTo>
                <a:cubicBezTo>
                  <a:pt x="8342" y="168"/>
                  <a:pt x="8119" y="112"/>
                  <a:pt x="7868" y="84"/>
                </a:cubicBezTo>
                <a:cubicBezTo>
                  <a:pt x="7839" y="77"/>
                  <a:pt x="7810" y="74"/>
                  <a:pt x="7781" y="74"/>
                </a:cubicBezTo>
                <a:close/>
                <a:moveTo>
                  <a:pt x="4394" y="447"/>
                </a:moveTo>
                <a:cubicBezTo>
                  <a:pt x="4343" y="447"/>
                  <a:pt x="4291" y="456"/>
                  <a:pt x="4241" y="475"/>
                </a:cubicBezTo>
                <a:cubicBezTo>
                  <a:pt x="4018" y="587"/>
                  <a:pt x="3795" y="698"/>
                  <a:pt x="3571" y="810"/>
                </a:cubicBezTo>
                <a:cubicBezTo>
                  <a:pt x="3376" y="921"/>
                  <a:pt x="3292" y="1172"/>
                  <a:pt x="3404" y="1368"/>
                </a:cubicBezTo>
                <a:cubicBezTo>
                  <a:pt x="3488" y="1535"/>
                  <a:pt x="3627" y="1591"/>
                  <a:pt x="3767" y="1591"/>
                </a:cubicBezTo>
                <a:cubicBezTo>
                  <a:pt x="3850" y="1591"/>
                  <a:pt x="3906" y="1591"/>
                  <a:pt x="3990" y="1563"/>
                </a:cubicBezTo>
                <a:cubicBezTo>
                  <a:pt x="4157" y="1451"/>
                  <a:pt x="4353" y="1368"/>
                  <a:pt x="4576" y="1284"/>
                </a:cubicBezTo>
                <a:cubicBezTo>
                  <a:pt x="4771" y="1200"/>
                  <a:pt x="4883" y="949"/>
                  <a:pt x="4799" y="726"/>
                </a:cubicBezTo>
                <a:cubicBezTo>
                  <a:pt x="4734" y="553"/>
                  <a:pt x="4569" y="447"/>
                  <a:pt x="4394" y="447"/>
                </a:cubicBezTo>
                <a:close/>
                <a:moveTo>
                  <a:pt x="9753" y="732"/>
                </a:moveTo>
                <a:cubicBezTo>
                  <a:pt x="9597" y="732"/>
                  <a:pt x="9452" y="814"/>
                  <a:pt x="9374" y="949"/>
                </a:cubicBezTo>
                <a:cubicBezTo>
                  <a:pt x="9263" y="1172"/>
                  <a:pt x="9347" y="1423"/>
                  <a:pt x="9570" y="1535"/>
                </a:cubicBezTo>
                <a:cubicBezTo>
                  <a:pt x="9737" y="1619"/>
                  <a:pt x="9932" y="1730"/>
                  <a:pt x="10100" y="1870"/>
                </a:cubicBezTo>
                <a:cubicBezTo>
                  <a:pt x="10184" y="1898"/>
                  <a:pt x="10267" y="1926"/>
                  <a:pt x="10351" y="1926"/>
                </a:cubicBezTo>
                <a:cubicBezTo>
                  <a:pt x="10490" y="1926"/>
                  <a:pt x="10630" y="1870"/>
                  <a:pt x="10714" y="1758"/>
                </a:cubicBezTo>
                <a:cubicBezTo>
                  <a:pt x="10825" y="1563"/>
                  <a:pt x="10769" y="1284"/>
                  <a:pt x="10574" y="1144"/>
                </a:cubicBezTo>
                <a:cubicBezTo>
                  <a:pt x="10379" y="1005"/>
                  <a:pt x="10184" y="893"/>
                  <a:pt x="9960" y="782"/>
                </a:cubicBezTo>
                <a:cubicBezTo>
                  <a:pt x="9892" y="748"/>
                  <a:pt x="9821" y="732"/>
                  <a:pt x="9753" y="732"/>
                </a:cubicBezTo>
                <a:close/>
                <a:moveTo>
                  <a:pt x="2648" y="1534"/>
                </a:moveTo>
                <a:cubicBezTo>
                  <a:pt x="2549" y="1534"/>
                  <a:pt x="2449" y="1570"/>
                  <a:pt x="2372" y="1647"/>
                </a:cubicBezTo>
                <a:cubicBezTo>
                  <a:pt x="2177" y="1786"/>
                  <a:pt x="2009" y="1954"/>
                  <a:pt x="1842" y="2149"/>
                </a:cubicBezTo>
                <a:cubicBezTo>
                  <a:pt x="1674" y="2316"/>
                  <a:pt x="1674" y="2595"/>
                  <a:pt x="1842" y="2735"/>
                </a:cubicBezTo>
                <a:cubicBezTo>
                  <a:pt x="1925" y="2818"/>
                  <a:pt x="2037" y="2874"/>
                  <a:pt x="2149" y="2874"/>
                </a:cubicBezTo>
                <a:cubicBezTo>
                  <a:pt x="2260" y="2874"/>
                  <a:pt x="2372" y="2818"/>
                  <a:pt x="2456" y="2735"/>
                </a:cubicBezTo>
                <a:cubicBezTo>
                  <a:pt x="2595" y="2567"/>
                  <a:pt x="2762" y="2428"/>
                  <a:pt x="2930" y="2288"/>
                </a:cubicBezTo>
                <a:cubicBezTo>
                  <a:pt x="3097" y="2121"/>
                  <a:pt x="3125" y="1870"/>
                  <a:pt x="2958" y="1675"/>
                </a:cubicBezTo>
                <a:cubicBezTo>
                  <a:pt x="2882" y="1584"/>
                  <a:pt x="2766" y="1534"/>
                  <a:pt x="2648" y="1534"/>
                </a:cubicBezTo>
                <a:close/>
                <a:moveTo>
                  <a:pt x="11411" y="1968"/>
                </a:moveTo>
                <a:cubicBezTo>
                  <a:pt x="11300" y="1968"/>
                  <a:pt x="11188" y="2009"/>
                  <a:pt x="11104" y="2093"/>
                </a:cubicBezTo>
                <a:cubicBezTo>
                  <a:pt x="10937" y="2260"/>
                  <a:pt x="10937" y="2512"/>
                  <a:pt x="11104" y="2679"/>
                </a:cubicBezTo>
                <a:cubicBezTo>
                  <a:pt x="11244" y="2846"/>
                  <a:pt x="11383" y="3014"/>
                  <a:pt x="11523" y="3181"/>
                </a:cubicBezTo>
                <a:cubicBezTo>
                  <a:pt x="11606" y="3293"/>
                  <a:pt x="11718" y="3349"/>
                  <a:pt x="11857" y="3349"/>
                </a:cubicBezTo>
                <a:cubicBezTo>
                  <a:pt x="11941" y="3349"/>
                  <a:pt x="12025" y="3321"/>
                  <a:pt x="12109" y="3265"/>
                </a:cubicBezTo>
                <a:cubicBezTo>
                  <a:pt x="12304" y="3125"/>
                  <a:pt x="12332" y="2846"/>
                  <a:pt x="12192" y="2679"/>
                </a:cubicBezTo>
                <a:cubicBezTo>
                  <a:pt x="12053" y="2484"/>
                  <a:pt x="11885" y="2288"/>
                  <a:pt x="11718" y="2093"/>
                </a:cubicBezTo>
                <a:cubicBezTo>
                  <a:pt x="11634" y="2009"/>
                  <a:pt x="11523" y="1968"/>
                  <a:pt x="11411" y="1968"/>
                </a:cubicBezTo>
                <a:close/>
                <a:moveTo>
                  <a:pt x="1315" y="3112"/>
                </a:moveTo>
                <a:cubicBezTo>
                  <a:pt x="1168" y="3112"/>
                  <a:pt x="1022" y="3192"/>
                  <a:pt x="949" y="3321"/>
                </a:cubicBezTo>
                <a:cubicBezTo>
                  <a:pt x="837" y="3544"/>
                  <a:pt x="698" y="3739"/>
                  <a:pt x="614" y="3962"/>
                </a:cubicBezTo>
                <a:cubicBezTo>
                  <a:pt x="503" y="4185"/>
                  <a:pt x="614" y="4437"/>
                  <a:pt x="809" y="4548"/>
                </a:cubicBezTo>
                <a:cubicBezTo>
                  <a:pt x="865" y="4576"/>
                  <a:pt x="949" y="4576"/>
                  <a:pt x="1005" y="4576"/>
                </a:cubicBezTo>
                <a:cubicBezTo>
                  <a:pt x="1172" y="4576"/>
                  <a:pt x="1312" y="4492"/>
                  <a:pt x="1395" y="4325"/>
                </a:cubicBezTo>
                <a:cubicBezTo>
                  <a:pt x="1479" y="4130"/>
                  <a:pt x="1563" y="3934"/>
                  <a:pt x="1674" y="3767"/>
                </a:cubicBezTo>
                <a:cubicBezTo>
                  <a:pt x="1814" y="3544"/>
                  <a:pt x="1730" y="3293"/>
                  <a:pt x="1535" y="3181"/>
                </a:cubicBezTo>
                <a:cubicBezTo>
                  <a:pt x="1468" y="3133"/>
                  <a:pt x="1392" y="3112"/>
                  <a:pt x="1315" y="3112"/>
                </a:cubicBezTo>
                <a:close/>
                <a:moveTo>
                  <a:pt x="12561" y="3679"/>
                </a:moveTo>
                <a:cubicBezTo>
                  <a:pt x="12503" y="3679"/>
                  <a:pt x="12445" y="3690"/>
                  <a:pt x="12388" y="3711"/>
                </a:cubicBezTo>
                <a:cubicBezTo>
                  <a:pt x="12164" y="3823"/>
                  <a:pt x="12081" y="4074"/>
                  <a:pt x="12164" y="4297"/>
                </a:cubicBezTo>
                <a:cubicBezTo>
                  <a:pt x="12276" y="4492"/>
                  <a:pt x="12360" y="4688"/>
                  <a:pt x="12415" y="4883"/>
                </a:cubicBezTo>
                <a:cubicBezTo>
                  <a:pt x="12471" y="5050"/>
                  <a:pt x="12639" y="5162"/>
                  <a:pt x="12834" y="5162"/>
                </a:cubicBezTo>
                <a:lnTo>
                  <a:pt x="12946" y="5162"/>
                </a:lnTo>
                <a:cubicBezTo>
                  <a:pt x="13169" y="5078"/>
                  <a:pt x="13308" y="4827"/>
                  <a:pt x="13225" y="4604"/>
                </a:cubicBezTo>
                <a:cubicBezTo>
                  <a:pt x="13141" y="4381"/>
                  <a:pt x="13057" y="4158"/>
                  <a:pt x="12946" y="3934"/>
                </a:cubicBezTo>
                <a:cubicBezTo>
                  <a:pt x="12883" y="3768"/>
                  <a:pt x="12728" y="3679"/>
                  <a:pt x="12561" y="3679"/>
                </a:cubicBezTo>
                <a:close/>
                <a:moveTo>
                  <a:pt x="544" y="5038"/>
                </a:moveTo>
                <a:cubicBezTo>
                  <a:pt x="357" y="5038"/>
                  <a:pt x="187" y="5171"/>
                  <a:pt x="140" y="5385"/>
                </a:cubicBezTo>
                <a:cubicBezTo>
                  <a:pt x="112" y="5608"/>
                  <a:pt x="56" y="5859"/>
                  <a:pt x="28" y="6111"/>
                </a:cubicBezTo>
                <a:cubicBezTo>
                  <a:pt x="0" y="6334"/>
                  <a:pt x="196" y="6557"/>
                  <a:pt x="419" y="6557"/>
                </a:cubicBezTo>
                <a:cubicBezTo>
                  <a:pt x="447" y="6585"/>
                  <a:pt x="447" y="6585"/>
                  <a:pt x="475" y="6585"/>
                </a:cubicBezTo>
                <a:cubicBezTo>
                  <a:pt x="670" y="6585"/>
                  <a:pt x="865" y="6417"/>
                  <a:pt x="893" y="6194"/>
                </a:cubicBezTo>
                <a:cubicBezTo>
                  <a:pt x="893" y="5971"/>
                  <a:pt x="949" y="5748"/>
                  <a:pt x="977" y="5553"/>
                </a:cubicBezTo>
                <a:cubicBezTo>
                  <a:pt x="1033" y="5329"/>
                  <a:pt x="893" y="5106"/>
                  <a:pt x="642" y="5050"/>
                </a:cubicBezTo>
                <a:cubicBezTo>
                  <a:pt x="609" y="5042"/>
                  <a:pt x="576" y="5038"/>
                  <a:pt x="544" y="5038"/>
                </a:cubicBezTo>
                <a:close/>
                <a:moveTo>
                  <a:pt x="13057" y="5664"/>
                </a:moveTo>
                <a:cubicBezTo>
                  <a:pt x="12834" y="5692"/>
                  <a:pt x="12667" y="5915"/>
                  <a:pt x="12694" y="6138"/>
                </a:cubicBezTo>
                <a:cubicBezTo>
                  <a:pt x="12722" y="6362"/>
                  <a:pt x="12722" y="6557"/>
                  <a:pt x="12722" y="6780"/>
                </a:cubicBezTo>
                <a:cubicBezTo>
                  <a:pt x="12722" y="6975"/>
                  <a:pt x="12722" y="7143"/>
                  <a:pt x="12694" y="7338"/>
                </a:cubicBezTo>
                <a:cubicBezTo>
                  <a:pt x="12694" y="7561"/>
                  <a:pt x="12862" y="7784"/>
                  <a:pt x="13085" y="7784"/>
                </a:cubicBezTo>
                <a:lnTo>
                  <a:pt x="13141" y="7784"/>
                </a:lnTo>
                <a:cubicBezTo>
                  <a:pt x="13336" y="7784"/>
                  <a:pt x="13531" y="7617"/>
                  <a:pt x="13559" y="7422"/>
                </a:cubicBezTo>
                <a:cubicBezTo>
                  <a:pt x="13559" y="7199"/>
                  <a:pt x="13587" y="7003"/>
                  <a:pt x="13587" y="6780"/>
                </a:cubicBezTo>
                <a:cubicBezTo>
                  <a:pt x="13587" y="6529"/>
                  <a:pt x="13559" y="6278"/>
                  <a:pt x="13531" y="6055"/>
                </a:cubicBezTo>
                <a:cubicBezTo>
                  <a:pt x="13504" y="5804"/>
                  <a:pt x="13308" y="5664"/>
                  <a:pt x="13057" y="5664"/>
                </a:cubicBezTo>
                <a:close/>
                <a:moveTo>
                  <a:pt x="468" y="7112"/>
                </a:moveTo>
                <a:cubicBezTo>
                  <a:pt x="452" y="7112"/>
                  <a:pt x="435" y="7113"/>
                  <a:pt x="419" y="7115"/>
                </a:cubicBezTo>
                <a:cubicBezTo>
                  <a:pt x="196" y="7115"/>
                  <a:pt x="28" y="7338"/>
                  <a:pt x="56" y="7561"/>
                </a:cubicBezTo>
                <a:cubicBezTo>
                  <a:pt x="84" y="7812"/>
                  <a:pt x="112" y="8063"/>
                  <a:pt x="168" y="8287"/>
                </a:cubicBezTo>
                <a:cubicBezTo>
                  <a:pt x="224" y="8510"/>
                  <a:pt x="391" y="8621"/>
                  <a:pt x="586" y="8621"/>
                </a:cubicBezTo>
                <a:lnTo>
                  <a:pt x="670" y="8621"/>
                </a:lnTo>
                <a:cubicBezTo>
                  <a:pt x="921" y="8566"/>
                  <a:pt x="1061" y="8342"/>
                  <a:pt x="1005" y="8119"/>
                </a:cubicBezTo>
                <a:cubicBezTo>
                  <a:pt x="949" y="7896"/>
                  <a:pt x="921" y="7673"/>
                  <a:pt x="893" y="7478"/>
                </a:cubicBezTo>
                <a:cubicBezTo>
                  <a:pt x="867" y="7271"/>
                  <a:pt x="674" y="7112"/>
                  <a:pt x="468" y="7112"/>
                </a:cubicBezTo>
                <a:close/>
                <a:moveTo>
                  <a:pt x="12859" y="8300"/>
                </a:moveTo>
                <a:cubicBezTo>
                  <a:pt x="12678" y="8300"/>
                  <a:pt x="12513" y="8409"/>
                  <a:pt x="12443" y="8594"/>
                </a:cubicBezTo>
                <a:cubicBezTo>
                  <a:pt x="12388" y="8789"/>
                  <a:pt x="12304" y="9012"/>
                  <a:pt x="12220" y="9207"/>
                </a:cubicBezTo>
                <a:cubicBezTo>
                  <a:pt x="12109" y="9403"/>
                  <a:pt x="12220" y="9654"/>
                  <a:pt x="12443" y="9765"/>
                </a:cubicBezTo>
                <a:cubicBezTo>
                  <a:pt x="12499" y="9793"/>
                  <a:pt x="12555" y="9793"/>
                  <a:pt x="12611" y="9793"/>
                </a:cubicBezTo>
                <a:cubicBezTo>
                  <a:pt x="12778" y="9793"/>
                  <a:pt x="12918" y="9710"/>
                  <a:pt x="13001" y="9542"/>
                </a:cubicBezTo>
                <a:cubicBezTo>
                  <a:pt x="13085" y="9319"/>
                  <a:pt x="13197" y="9096"/>
                  <a:pt x="13252" y="8845"/>
                </a:cubicBezTo>
                <a:cubicBezTo>
                  <a:pt x="13336" y="8621"/>
                  <a:pt x="13197" y="8398"/>
                  <a:pt x="12973" y="8315"/>
                </a:cubicBezTo>
                <a:cubicBezTo>
                  <a:pt x="12935" y="8305"/>
                  <a:pt x="12897" y="8300"/>
                  <a:pt x="12859" y="8300"/>
                </a:cubicBezTo>
                <a:close/>
                <a:moveTo>
                  <a:pt x="1034" y="9079"/>
                </a:moveTo>
                <a:cubicBezTo>
                  <a:pt x="976" y="9079"/>
                  <a:pt x="919" y="9093"/>
                  <a:pt x="865" y="9124"/>
                </a:cubicBezTo>
                <a:cubicBezTo>
                  <a:pt x="642" y="9235"/>
                  <a:pt x="558" y="9486"/>
                  <a:pt x="670" y="9682"/>
                </a:cubicBezTo>
                <a:cubicBezTo>
                  <a:pt x="754" y="9905"/>
                  <a:pt x="893" y="10128"/>
                  <a:pt x="1005" y="10351"/>
                </a:cubicBezTo>
                <a:cubicBezTo>
                  <a:pt x="1088" y="10463"/>
                  <a:pt x="1228" y="10546"/>
                  <a:pt x="1367" y="10546"/>
                </a:cubicBezTo>
                <a:cubicBezTo>
                  <a:pt x="1451" y="10546"/>
                  <a:pt x="1535" y="10519"/>
                  <a:pt x="1591" y="10491"/>
                </a:cubicBezTo>
                <a:cubicBezTo>
                  <a:pt x="1786" y="10351"/>
                  <a:pt x="1870" y="10100"/>
                  <a:pt x="1730" y="9905"/>
                </a:cubicBezTo>
                <a:cubicBezTo>
                  <a:pt x="1619" y="9710"/>
                  <a:pt x="1507" y="9514"/>
                  <a:pt x="1423" y="9319"/>
                </a:cubicBezTo>
                <a:cubicBezTo>
                  <a:pt x="1342" y="9177"/>
                  <a:pt x="1187" y="9079"/>
                  <a:pt x="1034" y="9079"/>
                </a:cubicBezTo>
                <a:close/>
                <a:moveTo>
                  <a:pt x="11921" y="10133"/>
                </a:moveTo>
                <a:cubicBezTo>
                  <a:pt x="11790" y="10133"/>
                  <a:pt x="11664" y="10193"/>
                  <a:pt x="11579" y="10295"/>
                </a:cubicBezTo>
                <a:cubicBezTo>
                  <a:pt x="11439" y="10491"/>
                  <a:pt x="11300" y="10658"/>
                  <a:pt x="11160" y="10798"/>
                </a:cubicBezTo>
                <a:cubicBezTo>
                  <a:pt x="10993" y="10965"/>
                  <a:pt x="11021" y="11244"/>
                  <a:pt x="11188" y="11411"/>
                </a:cubicBezTo>
                <a:cubicBezTo>
                  <a:pt x="11272" y="11467"/>
                  <a:pt x="11383" y="11523"/>
                  <a:pt x="11467" y="11523"/>
                </a:cubicBezTo>
                <a:cubicBezTo>
                  <a:pt x="11579" y="11523"/>
                  <a:pt x="11690" y="11467"/>
                  <a:pt x="11774" y="11383"/>
                </a:cubicBezTo>
                <a:cubicBezTo>
                  <a:pt x="11941" y="11188"/>
                  <a:pt x="12109" y="11021"/>
                  <a:pt x="12248" y="10825"/>
                </a:cubicBezTo>
                <a:cubicBezTo>
                  <a:pt x="12388" y="10630"/>
                  <a:pt x="12360" y="10351"/>
                  <a:pt x="12164" y="10212"/>
                </a:cubicBezTo>
                <a:cubicBezTo>
                  <a:pt x="12088" y="10157"/>
                  <a:pt x="12004" y="10133"/>
                  <a:pt x="11921" y="10133"/>
                </a:cubicBezTo>
                <a:close/>
                <a:moveTo>
                  <a:pt x="2229" y="10784"/>
                </a:moveTo>
                <a:cubicBezTo>
                  <a:pt x="2121" y="10784"/>
                  <a:pt x="2009" y="10825"/>
                  <a:pt x="1925" y="10909"/>
                </a:cubicBezTo>
                <a:cubicBezTo>
                  <a:pt x="1758" y="11049"/>
                  <a:pt x="1758" y="11328"/>
                  <a:pt x="1898" y="11495"/>
                </a:cubicBezTo>
                <a:cubicBezTo>
                  <a:pt x="2093" y="11690"/>
                  <a:pt x="2260" y="11858"/>
                  <a:pt x="2456" y="11997"/>
                </a:cubicBezTo>
                <a:cubicBezTo>
                  <a:pt x="2539" y="12081"/>
                  <a:pt x="2623" y="12109"/>
                  <a:pt x="2734" y="12109"/>
                </a:cubicBezTo>
                <a:cubicBezTo>
                  <a:pt x="2846" y="12109"/>
                  <a:pt x="2958" y="12053"/>
                  <a:pt x="3041" y="11941"/>
                </a:cubicBezTo>
                <a:cubicBezTo>
                  <a:pt x="3209" y="11774"/>
                  <a:pt x="3181" y="11495"/>
                  <a:pt x="2986" y="11356"/>
                </a:cubicBezTo>
                <a:cubicBezTo>
                  <a:pt x="2846" y="11216"/>
                  <a:pt x="2679" y="11077"/>
                  <a:pt x="2511" y="10909"/>
                </a:cubicBezTo>
                <a:cubicBezTo>
                  <a:pt x="2442" y="10825"/>
                  <a:pt x="2337" y="10784"/>
                  <a:pt x="2229" y="10784"/>
                </a:cubicBezTo>
                <a:close/>
                <a:moveTo>
                  <a:pt x="10453" y="11575"/>
                </a:moveTo>
                <a:cubicBezTo>
                  <a:pt x="10361" y="11575"/>
                  <a:pt x="10265" y="11604"/>
                  <a:pt x="10184" y="11662"/>
                </a:cubicBezTo>
                <a:cubicBezTo>
                  <a:pt x="10016" y="11774"/>
                  <a:pt x="9821" y="11886"/>
                  <a:pt x="9653" y="11997"/>
                </a:cubicBezTo>
                <a:cubicBezTo>
                  <a:pt x="9430" y="12109"/>
                  <a:pt x="9374" y="12360"/>
                  <a:pt x="9486" y="12583"/>
                </a:cubicBezTo>
                <a:cubicBezTo>
                  <a:pt x="9542" y="12723"/>
                  <a:pt x="9709" y="12778"/>
                  <a:pt x="9849" y="12778"/>
                </a:cubicBezTo>
                <a:cubicBezTo>
                  <a:pt x="9905" y="12778"/>
                  <a:pt x="9988" y="12778"/>
                  <a:pt x="10044" y="12751"/>
                </a:cubicBezTo>
                <a:cubicBezTo>
                  <a:pt x="10267" y="12611"/>
                  <a:pt x="10490" y="12499"/>
                  <a:pt x="10686" y="12360"/>
                </a:cubicBezTo>
                <a:cubicBezTo>
                  <a:pt x="10881" y="12220"/>
                  <a:pt x="10909" y="11941"/>
                  <a:pt x="10769" y="11746"/>
                </a:cubicBezTo>
                <a:cubicBezTo>
                  <a:pt x="10704" y="11632"/>
                  <a:pt x="10582" y="11575"/>
                  <a:pt x="10453" y="11575"/>
                </a:cubicBezTo>
                <a:close/>
                <a:moveTo>
                  <a:pt x="3871" y="12004"/>
                </a:moveTo>
                <a:cubicBezTo>
                  <a:pt x="3713" y="12004"/>
                  <a:pt x="3566" y="12092"/>
                  <a:pt x="3488" y="12248"/>
                </a:cubicBezTo>
                <a:cubicBezTo>
                  <a:pt x="3376" y="12444"/>
                  <a:pt x="3460" y="12695"/>
                  <a:pt x="3683" y="12806"/>
                </a:cubicBezTo>
                <a:cubicBezTo>
                  <a:pt x="3906" y="12918"/>
                  <a:pt x="4129" y="13030"/>
                  <a:pt x="4353" y="13113"/>
                </a:cubicBezTo>
                <a:cubicBezTo>
                  <a:pt x="4408" y="13141"/>
                  <a:pt x="4464" y="13141"/>
                  <a:pt x="4492" y="13141"/>
                </a:cubicBezTo>
                <a:cubicBezTo>
                  <a:pt x="4687" y="13141"/>
                  <a:pt x="4827" y="13030"/>
                  <a:pt x="4911" y="12862"/>
                </a:cubicBezTo>
                <a:cubicBezTo>
                  <a:pt x="4994" y="12667"/>
                  <a:pt x="4883" y="12416"/>
                  <a:pt x="4660" y="12332"/>
                </a:cubicBezTo>
                <a:cubicBezTo>
                  <a:pt x="4464" y="12248"/>
                  <a:pt x="4269" y="12165"/>
                  <a:pt x="4074" y="12053"/>
                </a:cubicBezTo>
                <a:cubicBezTo>
                  <a:pt x="4007" y="12020"/>
                  <a:pt x="3938" y="12004"/>
                  <a:pt x="3871" y="12004"/>
                </a:cubicBezTo>
                <a:close/>
                <a:moveTo>
                  <a:pt x="8555" y="12459"/>
                </a:moveTo>
                <a:cubicBezTo>
                  <a:pt x="8521" y="12459"/>
                  <a:pt x="8487" y="12463"/>
                  <a:pt x="8454" y="12472"/>
                </a:cubicBezTo>
                <a:cubicBezTo>
                  <a:pt x="8259" y="12555"/>
                  <a:pt x="8035" y="12583"/>
                  <a:pt x="7812" y="12639"/>
                </a:cubicBezTo>
                <a:cubicBezTo>
                  <a:pt x="7589" y="12667"/>
                  <a:pt x="7449" y="12890"/>
                  <a:pt x="7477" y="13113"/>
                </a:cubicBezTo>
                <a:cubicBezTo>
                  <a:pt x="7505" y="13336"/>
                  <a:pt x="7701" y="13476"/>
                  <a:pt x="7896" y="13476"/>
                </a:cubicBezTo>
                <a:lnTo>
                  <a:pt x="7980" y="13476"/>
                </a:lnTo>
                <a:cubicBezTo>
                  <a:pt x="8231" y="13420"/>
                  <a:pt x="8454" y="13364"/>
                  <a:pt x="8705" y="13308"/>
                </a:cubicBezTo>
                <a:cubicBezTo>
                  <a:pt x="8928" y="13225"/>
                  <a:pt x="9040" y="13002"/>
                  <a:pt x="8984" y="12778"/>
                </a:cubicBezTo>
                <a:cubicBezTo>
                  <a:pt x="8936" y="12589"/>
                  <a:pt x="8748" y="12459"/>
                  <a:pt x="8555" y="12459"/>
                </a:cubicBezTo>
                <a:close/>
                <a:moveTo>
                  <a:pt x="5838" y="12636"/>
                </a:moveTo>
                <a:cubicBezTo>
                  <a:pt x="5632" y="12636"/>
                  <a:pt x="5439" y="12795"/>
                  <a:pt x="5413" y="13002"/>
                </a:cubicBezTo>
                <a:cubicBezTo>
                  <a:pt x="5385" y="13253"/>
                  <a:pt x="5552" y="13448"/>
                  <a:pt x="5775" y="13504"/>
                </a:cubicBezTo>
                <a:cubicBezTo>
                  <a:pt x="6027" y="13532"/>
                  <a:pt x="6250" y="13560"/>
                  <a:pt x="6501" y="13560"/>
                </a:cubicBezTo>
                <a:lnTo>
                  <a:pt x="6529" y="13560"/>
                </a:lnTo>
                <a:cubicBezTo>
                  <a:pt x="6752" y="13560"/>
                  <a:pt x="6947" y="13392"/>
                  <a:pt x="6947" y="13169"/>
                </a:cubicBezTo>
                <a:cubicBezTo>
                  <a:pt x="6947" y="12918"/>
                  <a:pt x="6780" y="12723"/>
                  <a:pt x="6529" y="12723"/>
                </a:cubicBezTo>
                <a:cubicBezTo>
                  <a:pt x="6333" y="12695"/>
                  <a:pt x="6110" y="12695"/>
                  <a:pt x="5887" y="12639"/>
                </a:cubicBezTo>
                <a:cubicBezTo>
                  <a:pt x="5871" y="12637"/>
                  <a:pt x="5854" y="12636"/>
                  <a:pt x="5838" y="126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4"/>
          <p:cNvSpPr/>
          <p:nvPr/>
        </p:nvSpPr>
        <p:spPr>
          <a:xfrm rot="5400000">
            <a:off x="2088664" y="47563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4"/>
          <p:cNvSpPr/>
          <p:nvPr/>
        </p:nvSpPr>
        <p:spPr>
          <a:xfrm rot="5400000">
            <a:off x="2240657" y="478111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4"/>
          <p:cNvSpPr/>
          <p:nvPr/>
        </p:nvSpPr>
        <p:spPr>
          <a:xfrm rot="5400000">
            <a:off x="6193914" y="147192"/>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4"/>
          <p:cNvSpPr/>
          <p:nvPr/>
        </p:nvSpPr>
        <p:spPr>
          <a:xfrm>
            <a:off x="6560429" y="82005"/>
            <a:ext cx="223177"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 name="Google Shape;274;p24"/>
          <p:cNvGrpSpPr/>
          <p:nvPr/>
        </p:nvGrpSpPr>
        <p:grpSpPr>
          <a:xfrm>
            <a:off x="8676844" y="1351260"/>
            <a:ext cx="156183" cy="376740"/>
            <a:chOff x="4261229" y="284749"/>
            <a:chExt cx="156183" cy="376740"/>
          </a:xfrm>
        </p:grpSpPr>
        <p:sp>
          <p:nvSpPr>
            <p:cNvPr id="275" name="Google Shape;275;p24"/>
            <p:cNvSpPr/>
            <p:nvPr/>
          </p:nvSpPr>
          <p:spPr>
            <a:xfrm>
              <a:off x="4332073" y="284749"/>
              <a:ext cx="85340" cy="376740"/>
            </a:xfrm>
            <a:custGeom>
              <a:avLst/>
              <a:gdLst/>
              <a:ahLst/>
              <a:cxnLst/>
              <a:rect l="l" t="t" r="r" b="b"/>
              <a:pathLst>
                <a:path w="3126" h="13800" extrusionOk="0">
                  <a:moveTo>
                    <a:pt x="443" y="0"/>
                  </a:moveTo>
                  <a:cubicBezTo>
                    <a:pt x="406" y="0"/>
                    <a:pt x="370" y="6"/>
                    <a:pt x="335" y="17"/>
                  </a:cubicBezTo>
                  <a:cubicBezTo>
                    <a:pt x="140" y="73"/>
                    <a:pt x="0" y="241"/>
                    <a:pt x="0" y="436"/>
                  </a:cubicBezTo>
                  <a:lnTo>
                    <a:pt x="0" y="938"/>
                  </a:lnTo>
                  <a:cubicBezTo>
                    <a:pt x="0" y="1189"/>
                    <a:pt x="196" y="1357"/>
                    <a:pt x="447" y="1357"/>
                  </a:cubicBezTo>
                  <a:cubicBezTo>
                    <a:pt x="670" y="1357"/>
                    <a:pt x="865" y="1189"/>
                    <a:pt x="865" y="938"/>
                  </a:cubicBezTo>
                  <a:lnTo>
                    <a:pt x="865" y="882"/>
                  </a:lnTo>
                  <a:cubicBezTo>
                    <a:pt x="977" y="743"/>
                    <a:pt x="1005" y="548"/>
                    <a:pt x="893" y="380"/>
                  </a:cubicBezTo>
                  <a:lnTo>
                    <a:pt x="809" y="213"/>
                  </a:lnTo>
                  <a:cubicBezTo>
                    <a:pt x="721" y="80"/>
                    <a:pt x="580" y="0"/>
                    <a:pt x="443" y="0"/>
                  </a:cubicBezTo>
                  <a:close/>
                  <a:moveTo>
                    <a:pt x="1240" y="1357"/>
                  </a:moveTo>
                  <a:cubicBezTo>
                    <a:pt x="1169" y="1357"/>
                    <a:pt x="1098" y="1375"/>
                    <a:pt x="1033" y="1412"/>
                  </a:cubicBezTo>
                  <a:cubicBezTo>
                    <a:pt x="809" y="1552"/>
                    <a:pt x="754" y="1803"/>
                    <a:pt x="865" y="1998"/>
                  </a:cubicBezTo>
                  <a:lnTo>
                    <a:pt x="1228" y="2612"/>
                  </a:lnTo>
                  <a:cubicBezTo>
                    <a:pt x="1312" y="2724"/>
                    <a:pt x="1451" y="2807"/>
                    <a:pt x="1591" y="2807"/>
                  </a:cubicBezTo>
                  <a:cubicBezTo>
                    <a:pt x="1674" y="2807"/>
                    <a:pt x="1730" y="2779"/>
                    <a:pt x="1814" y="2752"/>
                  </a:cubicBezTo>
                  <a:cubicBezTo>
                    <a:pt x="2009" y="2640"/>
                    <a:pt x="2093" y="2361"/>
                    <a:pt x="1953" y="2166"/>
                  </a:cubicBezTo>
                  <a:lnTo>
                    <a:pt x="1618" y="1580"/>
                  </a:lnTo>
                  <a:cubicBezTo>
                    <a:pt x="1526" y="1431"/>
                    <a:pt x="1383" y="1357"/>
                    <a:pt x="1240" y="1357"/>
                  </a:cubicBezTo>
                  <a:close/>
                  <a:moveTo>
                    <a:pt x="447" y="1887"/>
                  </a:moveTo>
                  <a:cubicBezTo>
                    <a:pt x="196" y="1887"/>
                    <a:pt x="0" y="2082"/>
                    <a:pt x="0" y="2333"/>
                  </a:cubicBezTo>
                  <a:lnTo>
                    <a:pt x="0" y="3003"/>
                  </a:lnTo>
                  <a:cubicBezTo>
                    <a:pt x="0" y="3254"/>
                    <a:pt x="196" y="3449"/>
                    <a:pt x="447" y="3449"/>
                  </a:cubicBezTo>
                  <a:cubicBezTo>
                    <a:pt x="670" y="3449"/>
                    <a:pt x="865" y="3254"/>
                    <a:pt x="865" y="3003"/>
                  </a:cubicBezTo>
                  <a:lnTo>
                    <a:pt x="865" y="2333"/>
                  </a:lnTo>
                  <a:cubicBezTo>
                    <a:pt x="865" y="2082"/>
                    <a:pt x="670" y="1887"/>
                    <a:pt x="447" y="1887"/>
                  </a:cubicBezTo>
                  <a:close/>
                  <a:moveTo>
                    <a:pt x="2300" y="3142"/>
                  </a:moveTo>
                  <a:cubicBezTo>
                    <a:pt x="2229" y="3142"/>
                    <a:pt x="2158" y="3161"/>
                    <a:pt x="2093" y="3198"/>
                  </a:cubicBezTo>
                  <a:cubicBezTo>
                    <a:pt x="1870" y="3337"/>
                    <a:pt x="1814" y="3589"/>
                    <a:pt x="1925" y="3784"/>
                  </a:cubicBezTo>
                  <a:lnTo>
                    <a:pt x="2288" y="4398"/>
                  </a:lnTo>
                  <a:cubicBezTo>
                    <a:pt x="2372" y="4509"/>
                    <a:pt x="2511" y="4593"/>
                    <a:pt x="2651" y="4593"/>
                  </a:cubicBezTo>
                  <a:cubicBezTo>
                    <a:pt x="2734" y="4593"/>
                    <a:pt x="2790" y="4565"/>
                    <a:pt x="2874" y="4537"/>
                  </a:cubicBezTo>
                  <a:cubicBezTo>
                    <a:pt x="3069" y="4426"/>
                    <a:pt x="3125" y="4147"/>
                    <a:pt x="3013" y="3951"/>
                  </a:cubicBezTo>
                  <a:lnTo>
                    <a:pt x="2679" y="3365"/>
                  </a:lnTo>
                  <a:cubicBezTo>
                    <a:pt x="2586" y="3217"/>
                    <a:pt x="2443" y="3142"/>
                    <a:pt x="2300" y="3142"/>
                  </a:cubicBezTo>
                  <a:close/>
                  <a:moveTo>
                    <a:pt x="447" y="3979"/>
                  </a:moveTo>
                  <a:cubicBezTo>
                    <a:pt x="196" y="3979"/>
                    <a:pt x="0" y="4174"/>
                    <a:pt x="0" y="4398"/>
                  </a:cubicBezTo>
                  <a:lnTo>
                    <a:pt x="0" y="5095"/>
                  </a:lnTo>
                  <a:cubicBezTo>
                    <a:pt x="0" y="5318"/>
                    <a:pt x="196" y="5514"/>
                    <a:pt x="447" y="5514"/>
                  </a:cubicBezTo>
                  <a:cubicBezTo>
                    <a:pt x="670" y="5514"/>
                    <a:pt x="865" y="5318"/>
                    <a:pt x="865" y="5095"/>
                  </a:cubicBezTo>
                  <a:lnTo>
                    <a:pt x="865" y="4398"/>
                  </a:lnTo>
                  <a:cubicBezTo>
                    <a:pt x="865" y="4174"/>
                    <a:pt x="670" y="3979"/>
                    <a:pt x="447" y="3979"/>
                  </a:cubicBezTo>
                  <a:close/>
                  <a:moveTo>
                    <a:pt x="447" y="6044"/>
                  </a:moveTo>
                  <a:cubicBezTo>
                    <a:pt x="196" y="6044"/>
                    <a:pt x="0" y="6239"/>
                    <a:pt x="0" y="6462"/>
                  </a:cubicBezTo>
                  <a:lnTo>
                    <a:pt x="0" y="7160"/>
                  </a:lnTo>
                  <a:cubicBezTo>
                    <a:pt x="0" y="7411"/>
                    <a:pt x="196" y="7578"/>
                    <a:pt x="447" y="7578"/>
                  </a:cubicBezTo>
                  <a:cubicBezTo>
                    <a:pt x="670" y="7578"/>
                    <a:pt x="865" y="7411"/>
                    <a:pt x="865" y="7160"/>
                  </a:cubicBezTo>
                  <a:lnTo>
                    <a:pt x="865" y="6462"/>
                  </a:lnTo>
                  <a:cubicBezTo>
                    <a:pt x="865" y="6239"/>
                    <a:pt x="670" y="6044"/>
                    <a:pt x="447" y="6044"/>
                  </a:cubicBezTo>
                  <a:close/>
                  <a:moveTo>
                    <a:pt x="447" y="8108"/>
                  </a:moveTo>
                  <a:cubicBezTo>
                    <a:pt x="196" y="8108"/>
                    <a:pt x="0" y="8303"/>
                    <a:pt x="0" y="8555"/>
                  </a:cubicBezTo>
                  <a:lnTo>
                    <a:pt x="0" y="9224"/>
                  </a:lnTo>
                  <a:cubicBezTo>
                    <a:pt x="0" y="9475"/>
                    <a:pt x="196" y="9671"/>
                    <a:pt x="447" y="9671"/>
                  </a:cubicBezTo>
                  <a:cubicBezTo>
                    <a:pt x="670" y="9671"/>
                    <a:pt x="865" y="9475"/>
                    <a:pt x="865" y="9224"/>
                  </a:cubicBezTo>
                  <a:lnTo>
                    <a:pt x="865" y="8555"/>
                  </a:lnTo>
                  <a:cubicBezTo>
                    <a:pt x="865" y="8303"/>
                    <a:pt x="670" y="8108"/>
                    <a:pt x="447" y="8108"/>
                  </a:cubicBezTo>
                  <a:close/>
                  <a:moveTo>
                    <a:pt x="447" y="10201"/>
                  </a:moveTo>
                  <a:cubicBezTo>
                    <a:pt x="196" y="10201"/>
                    <a:pt x="0" y="10396"/>
                    <a:pt x="0" y="10619"/>
                  </a:cubicBezTo>
                  <a:lnTo>
                    <a:pt x="0" y="11317"/>
                  </a:lnTo>
                  <a:cubicBezTo>
                    <a:pt x="0" y="11540"/>
                    <a:pt x="196" y="11735"/>
                    <a:pt x="447" y="11735"/>
                  </a:cubicBezTo>
                  <a:cubicBezTo>
                    <a:pt x="670" y="11735"/>
                    <a:pt x="865" y="11540"/>
                    <a:pt x="865" y="11317"/>
                  </a:cubicBezTo>
                  <a:lnTo>
                    <a:pt x="865" y="10619"/>
                  </a:lnTo>
                  <a:cubicBezTo>
                    <a:pt x="865" y="10396"/>
                    <a:pt x="670" y="10201"/>
                    <a:pt x="447" y="10201"/>
                  </a:cubicBezTo>
                  <a:close/>
                  <a:moveTo>
                    <a:pt x="447" y="12265"/>
                  </a:moveTo>
                  <a:cubicBezTo>
                    <a:pt x="196" y="12265"/>
                    <a:pt x="0" y="12460"/>
                    <a:pt x="0" y="12684"/>
                  </a:cubicBezTo>
                  <a:lnTo>
                    <a:pt x="0" y="13381"/>
                  </a:lnTo>
                  <a:cubicBezTo>
                    <a:pt x="0" y="13632"/>
                    <a:pt x="196" y="13800"/>
                    <a:pt x="447" y="13800"/>
                  </a:cubicBezTo>
                  <a:cubicBezTo>
                    <a:pt x="670" y="13800"/>
                    <a:pt x="865" y="13632"/>
                    <a:pt x="865" y="13381"/>
                  </a:cubicBezTo>
                  <a:lnTo>
                    <a:pt x="865" y="12684"/>
                  </a:lnTo>
                  <a:cubicBezTo>
                    <a:pt x="865" y="12460"/>
                    <a:pt x="670" y="12265"/>
                    <a:pt x="447" y="12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4"/>
            <p:cNvSpPr/>
            <p:nvPr/>
          </p:nvSpPr>
          <p:spPr>
            <a:xfrm>
              <a:off x="4261229" y="285104"/>
              <a:ext cx="96014" cy="115916"/>
            </a:xfrm>
            <a:custGeom>
              <a:avLst/>
              <a:gdLst/>
              <a:ahLst/>
              <a:cxnLst/>
              <a:rect l="l" t="t" r="r" b="b"/>
              <a:pathLst>
                <a:path w="3517" h="4246" extrusionOk="0">
                  <a:moveTo>
                    <a:pt x="3030" y="1"/>
                  </a:moveTo>
                  <a:cubicBezTo>
                    <a:pt x="2903" y="1"/>
                    <a:pt x="2777" y="58"/>
                    <a:pt x="2679" y="172"/>
                  </a:cubicBezTo>
                  <a:lnTo>
                    <a:pt x="2288" y="730"/>
                  </a:lnTo>
                  <a:cubicBezTo>
                    <a:pt x="2149" y="897"/>
                    <a:pt x="2177" y="1176"/>
                    <a:pt x="2372" y="1316"/>
                  </a:cubicBezTo>
                  <a:cubicBezTo>
                    <a:pt x="2428" y="1372"/>
                    <a:pt x="2540" y="1399"/>
                    <a:pt x="2623" y="1399"/>
                  </a:cubicBezTo>
                  <a:cubicBezTo>
                    <a:pt x="2735" y="1399"/>
                    <a:pt x="2874" y="1344"/>
                    <a:pt x="2958" y="1232"/>
                  </a:cubicBezTo>
                  <a:lnTo>
                    <a:pt x="3377" y="674"/>
                  </a:lnTo>
                  <a:cubicBezTo>
                    <a:pt x="3516" y="507"/>
                    <a:pt x="3488" y="228"/>
                    <a:pt x="3293" y="88"/>
                  </a:cubicBezTo>
                  <a:cubicBezTo>
                    <a:pt x="3211" y="30"/>
                    <a:pt x="3120" y="1"/>
                    <a:pt x="3030" y="1"/>
                  </a:cubicBezTo>
                  <a:close/>
                  <a:moveTo>
                    <a:pt x="1794" y="1655"/>
                  </a:moveTo>
                  <a:cubicBezTo>
                    <a:pt x="1663" y="1655"/>
                    <a:pt x="1537" y="1716"/>
                    <a:pt x="1451" y="1818"/>
                  </a:cubicBezTo>
                  <a:lnTo>
                    <a:pt x="1033" y="2376"/>
                  </a:lnTo>
                  <a:cubicBezTo>
                    <a:pt x="894" y="2571"/>
                    <a:pt x="921" y="2822"/>
                    <a:pt x="1117" y="2990"/>
                  </a:cubicBezTo>
                  <a:cubicBezTo>
                    <a:pt x="1200" y="3045"/>
                    <a:pt x="1284" y="3073"/>
                    <a:pt x="1368" y="3073"/>
                  </a:cubicBezTo>
                  <a:cubicBezTo>
                    <a:pt x="1507" y="3073"/>
                    <a:pt x="1619" y="2990"/>
                    <a:pt x="1703" y="2878"/>
                  </a:cubicBezTo>
                  <a:lnTo>
                    <a:pt x="2121" y="2348"/>
                  </a:lnTo>
                  <a:cubicBezTo>
                    <a:pt x="2261" y="2153"/>
                    <a:pt x="2233" y="1874"/>
                    <a:pt x="2037" y="1734"/>
                  </a:cubicBezTo>
                  <a:cubicBezTo>
                    <a:pt x="1961" y="1680"/>
                    <a:pt x="1877" y="1655"/>
                    <a:pt x="1794" y="1655"/>
                  </a:cubicBezTo>
                  <a:close/>
                  <a:moveTo>
                    <a:pt x="538" y="3321"/>
                  </a:moveTo>
                  <a:cubicBezTo>
                    <a:pt x="406" y="3321"/>
                    <a:pt x="277" y="3378"/>
                    <a:pt x="196" y="3492"/>
                  </a:cubicBezTo>
                  <a:lnTo>
                    <a:pt x="140" y="3576"/>
                  </a:lnTo>
                  <a:cubicBezTo>
                    <a:pt x="1" y="3743"/>
                    <a:pt x="29" y="4022"/>
                    <a:pt x="224" y="4161"/>
                  </a:cubicBezTo>
                  <a:cubicBezTo>
                    <a:pt x="308" y="4217"/>
                    <a:pt x="391" y="4245"/>
                    <a:pt x="475" y="4245"/>
                  </a:cubicBezTo>
                  <a:cubicBezTo>
                    <a:pt x="615" y="4245"/>
                    <a:pt x="726" y="4189"/>
                    <a:pt x="810" y="4078"/>
                  </a:cubicBezTo>
                  <a:lnTo>
                    <a:pt x="894" y="3994"/>
                  </a:lnTo>
                  <a:cubicBezTo>
                    <a:pt x="1033" y="3799"/>
                    <a:pt x="977" y="3548"/>
                    <a:pt x="810" y="3408"/>
                  </a:cubicBezTo>
                  <a:cubicBezTo>
                    <a:pt x="728" y="3350"/>
                    <a:pt x="633" y="3321"/>
                    <a:pt x="538" y="33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24"/>
          <p:cNvSpPr/>
          <p:nvPr/>
        </p:nvSpPr>
        <p:spPr>
          <a:xfrm>
            <a:off x="95168" y="4308454"/>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 name="Google Shape;278;p24"/>
          <p:cNvGrpSpPr/>
          <p:nvPr/>
        </p:nvGrpSpPr>
        <p:grpSpPr>
          <a:xfrm>
            <a:off x="146956" y="3989672"/>
            <a:ext cx="187414" cy="449030"/>
            <a:chOff x="6425819" y="2473772"/>
            <a:chExt cx="187414" cy="449030"/>
          </a:xfrm>
        </p:grpSpPr>
        <p:sp>
          <p:nvSpPr>
            <p:cNvPr id="279" name="Google Shape;279;p24"/>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4"/>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 name="Google Shape;281;p24"/>
          <p:cNvSpPr/>
          <p:nvPr/>
        </p:nvSpPr>
        <p:spPr>
          <a:xfrm rot="5400000">
            <a:off x="250364" y="12028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 name="Google Shape;282;p24"/>
          <p:cNvGrpSpPr/>
          <p:nvPr/>
        </p:nvGrpSpPr>
        <p:grpSpPr>
          <a:xfrm>
            <a:off x="7993699" y="4831769"/>
            <a:ext cx="437074" cy="27520"/>
            <a:chOff x="3910775" y="3480675"/>
            <a:chExt cx="255300" cy="16075"/>
          </a:xfrm>
        </p:grpSpPr>
        <p:sp>
          <p:nvSpPr>
            <p:cNvPr id="283" name="Google Shape;283;p24"/>
            <p:cNvSpPr/>
            <p:nvPr/>
          </p:nvSpPr>
          <p:spPr>
            <a:xfrm>
              <a:off x="3910775" y="3480675"/>
              <a:ext cx="40475" cy="16075"/>
            </a:xfrm>
            <a:custGeom>
              <a:avLst/>
              <a:gdLst/>
              <a:ahLst/>
              <a:cxnLst/>
              <a:rect l="l" t="t" r="r" b="b"/>
              <a:pathLst>
                <a:path w="1619" h="643" extrusionOk="0">
                  <a:moveTo>
                    <a:pt x="335" y="1"/>
                  </a:moveTo>
                  <a:cubicBezTo>
                    <a:pt x="140" y="1"/>
                    <a:pt x="0" y="140"/>
                    <a:pt x="0" y="336"/>
                  </a:cubicBezTo>
                  <a:cubicBezTo>
                    <a:pt x="0" y="503"/>
                    <a:pt x="140" y="643"/>
                    <a:pt x="335" y="643"/>
                  </a:cubicBezTo>
                  <a:lnTo>
                    <a:pt x="1284" y="643"/>
                  </a:lnTo>
                  <a:cubicBezTo>
                    <a:pt x="1451" y="643"/>
                    <a:pt x="1619" y="503"/>
                    <a:pt x="1619" y="336"/>
                  </a:cubicBezTo>
                  <a:cubicBezTo>
                    <a:pt x="1619" y="140"/>
                    <a:pt x="1451" y="1"/>
                    <a:pt x="1284" y="1"/>
                  </a:cubicBezTo>
                  <a:close/>
                </a:path>
              </a:pathLst>
            </a:custGeom>
            <a:solidFill>
              <a:srgbClr val="2A2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4"/>
            <p:cNvSpPr/>
            <p:nvPr/>
          </p:nvSpPr>
          <p:spPr>
            <a:xfrm>
              <a:off x="3972850" y="3480675"/>
              <a:ext cx="131150" cy="16075"/>
            </a:xfrm>
            <a:custGeom>
              <a:avLst/>
              <a:gdLst/>
              <a:ahLst/>
              <a:cxnLst/>
              <a:rect l="l" t="t" r="r" b="b"/>
              <a:pathLst>
                <a:path w="5246" h="643" extrusionOk="0">
                  <a:moveTo>
                    <a:pt x="335" y="1"/>
                  </a:moveTo>
                  <a:cubicBezTo>
                    <a:pt x="140" y="1"/>
                    <a:pt x="0" y="140"/>
                    <a:pt x="0" y="336"/>
                  </a:cubicBezTo>
                  <a:cubicBezTo>
                    <a:pt x="0" y="503"/>
                    <a:pt x="140" y="643"/>
                    <a:pt x="335" y="643"/>
                  </a:cubicBezTo>
                  <a:lnTo>
                    <a:pt x="1870" y="643"/>
                  </a:lnTo>
                  <a:cubicBezTo>
                    <a:pt x="2037" y="643"/>
                    <a:pt x="2177" y="503"/>
                    <a:pt x="2177" y="336"/>
                  </a:cubicBezTo>
                  <a:cubicBezTo>
                    <a:pt x="2177" y="140"/>
                    <a:pt x="2037" y="1"/>
                    <a:pt x="1870" y="1"/>
                  </a:cubicBezTo>
                  <a:close/>
                  <a:moveTo>
                    <a:pt x="3376" y="1"/>
                  </a:moveTo>
                  <a:cubicBezTo>
                    <a:pt x="3209" y="1"/>
                    <a:pt x="3069" y="140"/>
                    <a:pt x="3069" y="336"/>
                  </a:cubicBezTo>
                  <a:cubicBezTo>
                    <a:pt x="3069" y="503"/>
                    <a:pt x="3209" y="643"/>
                    <a:pt x="3376" y="643"/>
                  </a:cubicBezTo>
                  <a:lnTo>
                    <a:pt x="4911" y="643"/>
                  </a:lnTo>
                  <a:cubicBezTo>
                    <a:pt x="5106" y="643"/>
                    <a:pt x="5245" y="503"/>
                    <a:pt x="5245" y="336"/>
                  </a:cubicBezTo>
                  <a:cubicBezTo>
                    <a:pt x="5245" y="140"/>
                    <a:pt x="5106" y="1"/>
                    <a:pt x="4911" y="1"/>
                  </a:cubicBezTo>
                  <a:close/>
                </a:path>
              </a:pathLst>
            </a:custGeom>
            <a:solidFill>
              <a:srgbClr val="2A2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4"/>
            <p:cNvSpPr/>
            <p:nvPr/>
          </p:nvSpPr>
          <p:spPr>
            <a:xfrm>
              <a:off x="4125600" y="3480675"/>
              <a:ext cx="40475" cy="16075"/>
            </a:xfrm>
            <a:custGeom>
              <a:avLst/>
              <a:gdLst/>
              <a:ahLst/>
              <a:cxnLst/>
              <a:rect l="l" t="t" r="r" b="b"/>
              <a:pathLst>
                <a:path w="1619" h="643" extrusionOk="0">
                  <a:moveTo>
                    <a:pt x="335" y="1"/>
                  </a:moveTo>
                  <a:cubicBezTo>
                    <a:pt x="140" y="1"/>
                    <a:pt x="0" y="140"/>
                    <a:pt x="0" y="336"/>
                  </a:cubicBezTo>
                  <a:cubicBezTo>
                    <a:pt x="0" y="503"/>
                    <a:pt x="140" y="643"/>
                    <a:pt x="335" y="643"/>
                  </a:cubicBezTo>
                  <a:lnTo>
                    <a:pt x="1284" y="643"/>
                  </a:lnTo>
                  <a:cubicBezTo>
                    <a:pt x="1479" y="643"/>
                    <a:pt x="1618" y="503"/>
                    <a:pt x="1618" y="336"/>
                  </a:cubicBezTo>
                  <a:cubicBezTo>
                    <a:pt x="1618" y="140"/>
                    <a:pt x="1479" y="1"/>
                    <a:pt x="1284" y="1"/>
                  </a:cubicBezTo>
                  <a:close/>
                </a:path>
              </a:pathLst>
            </a:custGeom>
            <a:solidFill>
              <a:srgbClr val="2A2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 name="Google Shape;286;p24"/>
          <p:cNvGrpSpPr/>
          <p:nvPr/>
        </p:nvGrpSpPr>
        <p:grpSpPr>
          <a:xfrm>
            <a:off x="713224" y="179212"/>
            <a:ext cx="437074" cy="27520"/>
            <a:chOff x="3873100" y="3234475"/>
            <a:chExt cx="255300" cy="16075"/>
          </a:xfrm>
        </p:grpSpPr>
        <p:sp>
          <p:nvSpPr>
            <p:cNvPr id="287" name="Google Shape;287;p24"/>
            <p:cNvSpPr/>
            <p:nvPr/>
          </p:nvSpPr>
          <p:spPr>
            <a:xfrm>
              <a:off x="3873100" y="3234475"/>
              <a:ext cx="39800" cy="16075"/>
            </a:xfrm>
            <a:custGeom>
              <a:avLst/>
              <a:gdLst/>
              <a:ahLst/>
              <a:cxnLst/>
              <a:rect l="l" t="t" r="r" b="b"/>
              <a:pathLst>
                <a:path w="1592" h="643" extrusionOk="0">
                  <a:moveTo>
                    <a:pt x="336" y="0"/>
                  </a:moveTo>
                  <a:cubicBezTo>
                    <a:pt x="140" y="0"/>
                    <a:pt x="1" y="140"/>
                    <a:pt x="1" y="335"/>
                  </a:cubicBezTo>
                  <a:cubicBezTo>
                    <a:pt x="1" y="503"/>
                    <a:pt x="140" y="642"/>
                    <a:pt x="336" y="642"/>
                  </a:cubicBezTo>
                  <a:lnTo>
                    <a:pt x="1284" y="642"/>
                  </a:lnTo>
                  <a:cubicBezTo>
                    <a:pt x="1452" y="642"/>
                    <a:pt x="1591" y="503"/>
                    <a:pt x="1591" y="335"/>
                  </a:cubicBezTo>
                  <a:cubicBezTo>
                    <a:pt x="1591" y="140"/>
                    <a:pt x="1452" y="0"/>
                    <a:pt x="1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4"/>
            <p:cNvSpPr/>
            <p:nvPr/>
          </p:nvSpPr>
          <p:spPr>
            <a:xfrm>
              <a:off x="3935175" y="3234475"/>
              <a:ext cx="131150" cy="16075"/>
            </a:xfrm>
            <a:custGeom>
              <a:avLst/>
              <a:gdLst/>
              <a:ahLst/>
              <a:cxnLst/>
              <a:rect l="l" t="t" r="r" b="b"/>
              <a:pathLst>
                <a:path w="5246" h="643" extrusionOk="0">
                  <a:moveTo>
                    <a:pt x="336" y="0"/>
                  </a:moveTo>
                  <a:cubicBezTo>
                    <a:pt x="140" y="0"/>
                    <a:pt x="1" y="140"/>
                    <a:pt x="1" y="335"/>
                  </a:cubicBezTo>
                  <a:cubicBezTo>
                    <a:pt x="1" y="503"/>
                    <a:pt x="140" y="642"/>
                    <a:pt x="336" y="642"/>
                  </a:cubicBezTo>
                  <a:lnTo>
                    <a:pt x="1842" y="642"/>
                  </a:lnTo>
                  <a:cubicBezTo>
                    <a:pt x="2038" y="642"/>
                    <a:pt x="2177" y="503"/>
                    <a:pt x="2177" y="335"/>
                  </a:cubicBezTo>
                  <a:cubicBezTo>
                    <a:pt x="2177" y="140"/>
                    <a:pt x="2038" y="0"/>
                    <a:pt x="1842" y="0"/>
                  </a:cubicBezTo>
                  <a:close/>
                  <a:moveTo>
                    <a:pt x="3377" y="0"/>
                  </a:moveTo>
                  <a:cubicBezTo>
                    <a:pt x="3209" y="0"/>
                    <a:pt x="3042" y="140"/>
                    <a:pt x="3042" y="335"/>
                  </a:cubicBezTo>
                  <a:cubicBezTo>
                    <a:pt x="3042" y="503"/>
                    <a:pt x="3209" y="642"/>
                    <a:pt x="3377" y="642"/>
                  </a:cubicBezTo>
                  <a:lnTo>
                    <a:pt x="4911" y="642"/>
                  </a:lnTo>
                  <a:cubicBezTo>
                    <a:pt x="5079" y="642"/>
                    <a:pt x="5246" y="503"/>
                    <a:pt x="5246" y="335"/>
                  </a:cubicBezTo>
                  <a:cubicBezTo>
                    <a:pt x="5246" y="140"/>
                    <a:pt x="5079" y="0"/>
                    <a:pt x="4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4"/>
            <p:cNvSpPr/>
            <p:nvPr/>
          </p:nvSpPr>
          <p:spPr>
            <a:xfrm>
              <a:off x="4087925" y="3234475"/>
              <a:ext cx="40475" cy="16075"/>
            </a:xfrm>
            <a:custGeom>
              <a:avLst/>
              <a:gdLst/>
              <a:ahLst/>
              <a:cxnLst/>
              <a:rect l="l" t="t" r="r" b="b"/>
              <a:pathLst>
                <a:path w="1619" h="643" extrusionOk="0">
                  <a:moveTo>
                    <a:pt x="336" y="0"/>
                  </a:moveTo>
                  <a:cubicBezTo>
                    <a:pt x="140" y="0"/>
                    <a:pt x="1" y="140"/>
                    <a:pt x="1" y="335"/>
                  </a:cubicBezTo>
                  <a:cubicBezTo>
                    <a:pt x="1" y="503"/>
                    <a:pt x="140" y="642"/>
                    <a:pt x="336" y="642"/>
                  </a:cubicBezTo>
                  <a:lnTo>
                    <a:pt x="1284" y="642"/>
                  </a:lnTo>
                  <a:cubicBezTo>
                    <a:pt x="1452" y="642"/>
                    <a:pt x="1619" y="503"/>
                    <a:pt x="1619" y="335"/>
                  </a:cubicBezTo>
                  <a:cubicBezTo>
                    <a:pt x="1619" y="140"/>
                    <a:pt x="1452" y="0"/>
                    <a:pt x="12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24"/>
          <p:cNvGrpSpPr/>
          <p:nvPr/>
        </p:nvGrpSpPr>
        <p:grpSpPr>
          <a:xfrm>
            <a:off x="-152401" y="707512"/>
            <a:ext cx="437074" cy="27520"/>
            <a:chOff x="3873100" y="3234475"/>
            <a:chExt cx="255300" cy="16075"/>
          </a:xfrm>
        </p:grpSpPr>
        <p:sp>
          <p:nvSpPr>
            <p:cNvPr id="291" name="Google Shape;291;p24"/>
            <p:cNvSpPr/>
            <p:nvPr/>
          </p:nvSpPr>
          <p:spPr>
            <a:xfrm>
              <a:off x="3873100" y="3234475"/>
              <a:ext cx="39800" cy="16075"/>
            </a:xfrm>
            <a:custGeom>
              <a:avLst/>
              <a:gdLst/>
              <a:ahLst/>
              <a:cxnLst/>
              <a:rect l="l" t="t" r="r" b="b"/>
              <a:pathLst>
                <a:path w="1592" h="643" extrusionOk="0">
                  <a:moveTo>
                    <a:pt x="336" y="0"/>
                  </a:moveTo>
                  <a:cubicBezTo>
                    <a:pt x="140" y="0"/>
                    <a:pt x="1" y="140"/>
                    <a:pt x="1" y="335"/>
                  </a:cubicBezTo>
                  <a:cubicBezTo>
                    <a:pt x="1" y="503"/>
                    <a:pt x="140" y="642"/>
                    <a:pt x="336" y="642"/>
                  </a:cubicBezTo>
                  <a:lnTo>
                    <a:pt x="1284" y="642"/>
                  </a:lnTo>
                  <a:cubicBezTo>
                    <a:pt x="1452" y="642"/>
                    <a:pt x="1591" y="503"/>
                    <a:pt x="1591" y="335"/>
                  </a:cubicBezTo>
                  <a:cubicBezTo>
                    <a:pt x="1591" y="140"/>
                    <a:pt x="1452" y="0"/>
                    <a:pt x="1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4"/>
            <p:cNvSpPr/>
            <p:nvPr/>
          </p:nvSpPr>
          <p:spPr>
            <a:xfrm>
              <a:off x="3935175" y="3234475"/>
              <a:ext cx="131150" cy="16075"/>
            </a:xfrm>
            <a:custGeom>
              <a:avLst/>
              <a:gdLst/>
              <a:ahLst/>
              <a:cxnLst/>
              <a:rect l="l" t="t" r="r" b="b"/>
              <a:pathLst>
                <a:path w="5246" h="643" extrusionOk="0">
                  <a:moveTo>
                    <a:pt x="336" y="0"/>
                  </a:moveTo>
                  <a:cubicBezTo>
                    <a:pt x="140" y="0"/>
                    <a:pt x="1" y="140"/>
                    <a:pt x="1" y="335"/>
                  </a:cubicBezTo>
                  <a:cubicBezTo>
                    <a:pt x="1" y="503"/>
                    <a:pt x="140" y="642"/>
                    <a:pt x="336" y="642"/>
                  </a:cubicBezTo>
                  <a:lnTo>
                    <a:pt x="1842" y="642"/>
                  </a:lnTo>
                  <a:cubicBezTo>
                    <a:pt x="2038" y="642"/>
                    <a:pt x="2177" y="503"/>
                    <a:pt x="2177" y="335"/>
                  </a:cubicBezTo>
                  <a:cubicBezTo>
                    <a:pt x="2177" y="140"/>
                    <a:pt x="2038" y="0"/>
                    <a:pt x="1842" y="0"/>
                  </a:cubicBezTo>
                  <a:close/>
                  <a:moveTo>
                    <a:pt x="3377" y="0"/>
                  </a:moveTo>
                  <a:cubicBezTo>
                    <a:pt x="3209" y="0"/>
                    <a:pt x="3042" y="140"/>
                    <a:pt x="3042" y="335"/>
                  </a:cubicBezTo>
                  <a:cubicBezTo>
                    <a:pt x="3042" y="503"/>
                    <a:pt x="3209" y="642"/>
                    <a:pt x="3377" y="642"/>
                  </a:cubicBezTo>
                  <a:lnTo>
                    <a:pt x="4911" y="642"/>
                  </a:lnTo>
                  <a:cubicBezTo>
                    <a:pt x="5079" y="642"/>
                    <a:pt x="5246" y="503"/>
                    <a:pt x="5246" y="335"/>
                  </a:cubicBezTo>
                  <a:cubicBezTo>
                    <a:pt x="5246" y="140"/>
                    <a:pt x="5079" y="0"/>
                    <a:pt x="49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4"/>
            <p:cNvSpPr/>
            <p:nvPr/>
          </p:nvSpPr>
          <p:spPr>
            <a:xfrm>
              <a:off x="4087925" y="3234475"/>
              <a:ext cx="40475" cy="16075"/>
            </a:xfrm>
            <a:custGeom>
              <a:avLst/>
              <a:gdLst/>
              <a:ahLst/>
              <a:cxnLst/>
              <a:rect l="l" t="t" r="r" b="b"/>
              <a:pathLst>
                <a:path w="1619" h="643" extrusionOk="0">
                  <a:moveTo>
                    <a:pt x="336" y="0"/>
                  </a:moveTo>
                  <a:cubicBezTo>
                    <a:pt x="140" y="0"/>
                    <a:pt x="1" y="140"/>
                    <a:pt x="1" y="335"/>
                  </a:cubicBezTo>
                  <a:cubicBezTo>
                    <a:pt x="1" y="503"/>
                    <a:pt x="140" y="642"/>
                    <a:pt x="336" y="642"/>
                  </a:cubicBezTo>
                  <a:lnTo>
                    <a:pt x="1284" y="642"/>
                  </a:lnTo>
                  <a:cubicBezTo>
                    <a:pt x="1452" y="642"/>
                    <a:pt x="1619" y="503"/>
                    <a:pt x="1619" y="335"/>
                  </a:cubicBezTo>
                  <a:cubicBezTo>
                    <a:pt x="1619" y="140"/>
                    <a:pt x="1452" y="0"/>
                    <a:pt x="1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24"/>
          <p:cNvGrpSpPr/>
          <p:nvPr/>
        </p:nvGrpSpPr>
        <p:grpSpPr>
          <a:xfrm>
            <a:off x="8785149" y="4965369"/>
            <a:ext cx="437074" cy="27520"/>
            <a:chOff x="3910775" y="3480675"/>
            <a:chExt cx="255300" cy="16075"/>
          </a:xfrm>
        </p:grpSpPr>
        <p:sp>
          <p:nvSpPr>
            <p:cNvPr id="295" name="Google Shape;295;p24"/>
            <p:cNvSpPr/>
            <p:nvPr/>
          </p:nvSpPr>
          <p:spPr>
            <a:xfrm>
              <a:off x="3910775" y="3480675"/>
              <a:ext cx="40475" cy="16075"/>
            </a:xfrm>
            <a:custGeom>
              <a:avLst/>
              <a:gdLst/>
              <a:ahLst/>
              <a:cxnLst/>
              <a:rect l="l" t="t" r="r" b="b"/>
              <a:pathLst>
                <a:path w="1619" h="643" extrusionOk="0">
                  <a:moveTo>
                    <a:pt x="335" y="1"/>
                  </a:moveTo>
                  <a:cubicBezTo>
                    <a:pt x="140" y="1"/>
                    <a:pt x="0" y="140"/>
                    <a:pt x="0" y="336"/>
                  </a:cubicBezTo>
                  <a:cubicBezTo>
                    <a:pt x="0" y="503"/>
                    <a:pt x="140" y="643"/>
                    <a:pt x="335" y="643"/>
                  </a:cubicBezTo>
                  <a:lnTo>
                    <a:pt x="1284" y="643"/>
                  </a:lnTo>
                  <a:cubicBezTo>
                    <a:pt x="1451" y="643"/>
                    <a:pt x="1619" y="503"/>
                    <a:pt x="1619" y="336"/>
                  </a:cubicBezTo>
                  <a:cubicBezTo>
                    <a:pt x="1619" y="140"/>
                    <a:pt x="1451"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4"/>
            <p:cNvSpPr/>
            <p:nvPr/>
          </p:nvSpPr>
          <p:spPr>
            <a:xfrm>
              <a:off x="3972850" y="3480675"/>
              <a:ext cx="131150" cy="16075"/>
            </a:xfrm>
            <a:custGeom>
              <a:avLst/>
              <a:gdLst/>
              <a:ahLst/>
              <a:cxnLst/>
              <a:rect l="l" t="t" r="r" b="b"/>
              <a:pathLst>
                <a:path w="5246" h="643" extrusionOk="0">
                  <a:moveTo>
                    <a:pt x="335" y="1"/>
                  </a:moveTo>
                  <a:cubicBezTo>
                    <a:pt x="140" y="1"/>
                    <a:pt x="0" y="140"/>
                    <a:pt x="0" y="336"/>
                  </a:cubicBezTo>
                  <a:cubicBezTo>
                    <a:pt x="0" y="503"/>
                    <a:pt x="140" y="643"/>
                    <a:pt x="335" y="643"/>
                  </a:cubicBezTo>
                  <a:lnTo>
                    <a:pt x="1870" y="643"/>
                  </a:lnTo>
                  <a:cubicBezTo>
                    <a:pt x="2037" y="643"/>
                    <a:pt x="2177" y="503"/>
                    <a:pt x="2177" y="336"/>
                  </a:cubicBezTo>
                  <a:cubicBezTo>
                    <a:pt x="2177" y="140"/>
                    <a:pt x="2037" y="1"/>
                    <a:pt x="1870" y="1"/>
                  </a:cubicBezTo>
                  <a:close/>
                  <a:moveTo>
                    <a:pt x="3376" y="1"/>
                  </a:moveTo>
                  <a:cubicBezTo>
                    <a:pt x="3209" y="1"/>
                    <a:pt x="3069" y="140"/>
                    <a:pt x="3069" y="336"/>
                  </a:cubicBezTo>
                  <a:cubicBezTo>
                    <a:pt x="3069" y="503"/>
                    <a:pt x="3209" y="643"/>
                    <a:pt x="3376" y="643"/>
                  </a:cubicBezTo>
                  <a:lnTo>
                    <a:pt x="4911" y="643"/>
                  </a:lnTo>
                  <a:cubicBezTo>
                    <a:pt x="5106" y="643"/>
                    <a:pt x="5245" y="503"/>
                    <a:pt x="5245" y="336"/>
                  </a:cubicBezTo>
                  <a:cubicBezTo>
                    <a:pt x="5245" y="140"/>
                    <a:pt x="5106" y="1"/>
                    <a:pt x="49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4"/>
            <p:cNvSpPr/>
            <p:nvPr/>
          </p:nvSpPr>
          <p:spPr>
            <a:xfrm>
              <a:off x="4125600" y="3480675"/>
              <a:ext cx="40475" cy="16075"/>
            </a:xfrm>
            <a:custGeom>
              <a:avLst/>
              <a:gdLst/>
              <a:ahLst/>
              <a:cxnLst/>
              <a:rect l="l" t="t" r="r" b="b"/>
              <a:pathLst>
                <a:path w="1619" h="643" extrusionOk="0">
                  <a:moveTo>
                    <a:pt x="335" y="1"/>
                  </a:moveTo>
                  <a:cubicBezTo>
                    <a:pt x="140" y="1"/>
                    <a:pt x="0" y="140"/>
                    <a:pt x="0" y="336"/>
                  </a:cubicBezTo>
                  <a:cubicBezTo>
                    <a:pt x="0" y="503"/>
                    <a:pt x="140" y="643"/>
                    <a:pt x="335" y="643"/>
                  </a:cubicBezTo>
                  <a:lnTo>
                    <a:pt x="1284" y="643"/>
                  </a:lnTo>
                  <a:cubicBezTo>
                    <a:pt x="1479" y="643"/>
                    <a:pt x="1618" y="503"/>
                    <a:pt x="1618" y="336"/>
                  </a:cubicBezTo>
                  <a:cubicBezTo>
                    <a:pt x="1618" y="140"/>
                    <a:pt x="1479"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713225" y="2647950"/>
            <a:ext cx="4326000" cy="841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7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6" name="Google Shape;26;p3"/>
          <p:cNvSpPr txBox="1">
            <a:spLocks noGrp="1"/>
          </p:cNvSpPr>
          <p:nvPr>
            <p:ph type="title" idx="2" hasCustomPrompt="1"/>
          </p:nvPr>
        </p:nvSpPr>
        <p:spPr>
          <a:xfrm>
            <a:off x="3900425" y="1554150"/>
            <a:ext cx="1138800" cy="941400"/>
          </a:xfrm>
          <a:prstGeom prst="rect">
            <a:avLst/>
          </a:prstGeom>
          <a:noFill/>
          <a:ln w="952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7" name="Google Shape;27;p3"/>
          <p:cNvSpPr>
            <a:spLocks noGrp="1"/>
          </p:cNvSpPr>
          <p:nvPr>
            <p:ph type="pic" idx="3"/>
          </p:nvPr>
        </p:nvSpPr>
        <p:spPr>
          <a:xfrm>
            <a:off x="5483575" y="740875"/>
            <a:ext cx="2760600" cy="3661800"/>
          </a:xfrm>
          <a:prstGeom prst="rect">
            <a:avLst/>
          </a:prstGeom>
          <a:noFill/>
          <a:ln w="19050" cap="flat" cmpd="sng">
            <a:solidFill>
              <a:schemeClr val="dk1"/>
            </a:solidFill>
            <a:prstDash val="dash"/>
            <a:round/>
            <a:headEnd type="none" w="sm" len="sm"/>
            <a:tailEnd type="none" w="sm" len="sm"/>
          </a:ln>
        </p:spPr>
      </p:sp>
      <p:sp>
        <p:nvSpPr>
          <p:cNvPr id="28" name="Google Shape;28;p3"/>
          <p:cNvSpPr/>
          <p:nvPr/>
        </p:nvSpPr>
        <p:spPr>
          <a:xfrm>
            <a:off x="8504356" y="3853617"/>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3"/>
          <p:cNvGrpSpPr/>
          <p:nvPr/>
        </p:nvGrpSpPr>
        <p:grpSpPr>
          <a:xfrm>
            <a:off x="8556144" y="3534835"/>
            <a:ext cx="187415" cy="449030"/>
            <a:chOff x="6425819" y="2473772"/>
            <a:chExt cx="187414" cy="449030"/>
          </a:xfrm>
        </p:grpSpPr>
        <p:sp>
          <p:nvSpPr>
            <p:cNvPr id="30" name="Google Shape;30;p3"/>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3"/>
          <p:cNvSpPr/>
          <p:nvPr/>
        </p:nvSpPr>
        <p:spPr>
          <a:xfrm>
            <a:off x="8672329" y="2419280"/>
            <a:ext cx="223177"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5"/>
        <p:cNvGrpSpPr/>
        <p:nvPr/>
      </p:nvGrpSpPr>
      <p:grpSpPr>
        <a:xfrm>
          <a:off x="0" y="0"/>
          <a:ext cx="0" cy="0"/>
          <a:chOff x="0" y="0"/>
          <a:chExt cx="0" cy="0"/>
        </a:xfrm>
      </p:grpSpPr>
      <p:sp>
        <p:nvSpPr>
          <p:cNvPr id="46" name="Google Shape;46;p5"/>
          <p:cNvSpPr txBox="1">
            <a:spLocks noGrp="1"/>
          </p:cNvSpPr>
          <p:nvPr>
            <p:ph type="title"/>
          </p:nvPr>
        </p:nvSpPr>
        <p:spPr>
          <a:xfrm>
            <a:off x="720000" y="544429"/>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7" name="Google Shape;47;p5"/>
          <p:cNvSpPr txBox="1">
            <a:spLocks noGrp="1"/>
          </p:cNvSpPr>
          <p:nvPr>
            <p:ph type="subTitle" idx="1"/>
          </p:nvPr>
        </p:nvSpPr>
        <p:spPr>
          <a:xfrm>
            <a:off x="4957534" y="2804600"/>
            <a:ext cx="2750400" cy="144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8" name="Google Shape;48;p5"/>
          <p:cNvSpPr txBox="1">
            <a:spLocks noGrp="1"/>
          </p:cNvSpPr>
          <p:nvPr>
            <p:ph type="subTitle" idx="2"/>
          </p:nvPr>
        </p:nvSpPr>
        <p:spPr>
          <a:xfrm>
            <a:off x="1436058" y="2804600"/>
            <a:ext cx="2750400" cy="144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9" name="Google Shape;49;p5"/>
          <p:cNvSpPr txBox="1">
            <a:spLocks noGrp="1"/>
          </p:cNvSpPr>
          <p:nvPr>
            <p:ph type="subTitle" idx="3"/>
          </p:nvPr>
        </p:nvSpPr>
        <p:spPr>
          <a:xfrm>
            <a:off x="1436058" y="2245700"/>
            <a:ext cx="27504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2"/>
                </a:solidFill>
                <a:latin typeface="Outfit"/>
                <a:ea typeface="Outfit"/>
                <a:cs typeface="Outfit"/>
                <a:sym typeface="Outfi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0" name="Google Shape;50;p5"/>
          <p:cNvSpPr txBox="1">
            <a:spLocks noGrp="1"/>
          </p:cNvSpPr>
          <p:nvPr>
            <p:ph type="subTitle" idx="4"/>
          </p:nvPr>
        </p:nvSpPr>
        <p:spPr>
          <a:xfrm>
            <a:off x="4957542" y="2245700"/>
            <a:ext cx="2750400" cy="558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dk2"/>
                </a:solidFill>
                <a:latin typeface="Outfit"/>
                <a:ea typeface="Outfit"/>
                <a:cs typeface="Outfit"/>
                <a:sym typeface="Outfit"/>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1" name="Google Shape;51;p5"/>
          <p:cNvSpPr/>
          <p:nvPr/>
        </p:nvSpPr>
        <p:spPr>
          <a:xfrm>
            <a:off x="8583176" y="18993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8607555" y="1800296"/>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583131" y="4599654"/>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54;p5"/>
          <p:cNvGrpSpPr/>
          <p:nvPr/>
        </p:nvGrpSpPr>
        <p:grpSpPr>
          <a:xfrm>
            <a:off x="634919" y="4280872"/>
            <a:ext cx="187414" cy="449030"/>
            <a:chOff x="6425819" y="2473772"/>
            <a:chExt cx="187414" cy="449030"/>
          </a:xfrm>
        </p:grpSpPr>
        <p:sp>
          <p:nvSpPr>
            <p:cNvPr id="55" name="Google Shape;55;p5"/>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5"/>
          <p:cNvSpPr/>
          <p:nvPr/>
        </p:nvSpPr>
        <p:spPr>
          <a:xfrm>
            <a:off x="207554" y="3063380"/>
            <a:ext cx="223177"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rot="5400000">
            <a:off x="402764" y="14314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720000" y="544429"/>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1" name="Google Shape;61;p6"/>
          <p:cNvSpPr/>
          <p:nvPr/>
        </p:nvSpPr>
        <p:spPr>
          <a:xfrm>
            <a:off x="278331" y="4142454"/>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 name="Google Shape;62;p6"/>
          <p:cNvGrpSpPr/>
          <p:nvPr/>
        </p:nvGrpSpPr>
        <p:grpSpPr>
          <a:xfrm>
            <a:off x="330119" y="3823672"/>
            <a:ext cx="187414" cy="449030"/>
            <a:chOff x="6425819" y="2473772"/>
            <a:chExt cx="187414" cy="449030"/>
          </a:xfrm>
        </p:grpSpPr>
        <p:sp>
          <p:nvSpPr>
            <p:cNvPr id="63" name="Google Shape;63;p6"/>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6"/>
          <p:cNvSpPr/>
          <p:nvPr/>
        </p:nvSpPr>
        <p:spPr>
          <a:xfrm>
            <a:off x="55154" y="3368180"/>
            <a:ext cx="223178"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rot="5400000">
            <a:off x="1501992" y="4615421"/>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rot="10800000" flipH="1">
            <a:off x="8681969" y="1017721"/>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p:nvPr/>
        </p:nvSpPr>
        <p:spPr>
          <a:xfrm rot="10800000" flipH="1">
            <a:off x="8706348" y="117005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6"/>
          <p:cNvGrpSpPr/>
          <p:nvPr/>
        </p:nvGrpSpPr>
        <p:grpSpPr>
          <a:xfrm>
            <a:off x="8550156" y="2383385"/>
            <a:ext cx="156183" cy="376740"/>
            <a:chOff x="4261229" y="284749"/>
            <a:chExt cx="156183" cy="376740"/>
          </a:xfrm>
        </p:grpSpPr>
        <p:sp>
          <p:nvSpPr>
            <p:cNvPr id="70" name="Google Shape;70;p6"/>
            <p:cNvSpPr/>
            <p:nvPr/>
          </p:nvSpPr>
          <p:spPr>
            <a:xfrm>
              <a:off x="4332073" y="284749"/>
              <a:ext cx="85340" cy="376740"/>
            </a:xfrm>
            <a:custGeom>
              <a:avLst/>
              <a:gdLst/>
              <a:ahLst/>
              <a:cxnLst/>
              <a:rect l="l" t="t" r="r" b="b"/>
              <a:pathLst>
                <a:path w="3126" h="13800" extrusionOk="0">
                  <a:moveTo>
                    <a:pt x="443" y="0"/>
                  </a:moveTo>
                  <a:cubicBezTo>
                    <a:pt x="406" y="0"/>
                    <a:pt x="370" y="6"/>
                    <a:pt x="335" y="17"/>
                  </a:cubicBezTo>
                  <a:cubicBezTo>
                    <a:pt x="140" y="73"/>
                    <a:pt x="0" y="241"/>
                    <a:pt x="0" y="436"/>
                  </a:cubicBezTo>
                  <a:lnTo>
                    <a:pt x="0" y="938"/>
                  </a:lnTo>
                  <a:cubicBezTo>
                    <a:pt x="0" y="1189"/>
                    <a:pt x="196" y="1357"/>
                    <a:pt x="447" y="1357"/>
                  </a:cubicBezTo>
                  <a:cubicBezTo>
                    <a:pt x="670" y="1357"/>
                    <a:pt x="865" y="1189"/>
                    <a:pt x="865" y="938"/>
                  </a:cubicBezTo>
                  <a:lnTo>
                    <a:pt x="865" y="882"/>
                  </a:lnTo>
                  <a:cubicBezTo>
                    <a:pt x="977" y="743"/>
                    <a:pt x="1005" y="548"/>
                    <a:pt x="893" y="380"/>
                  </a:cubicBezTo>
                  <a:lnTo>
                    <a:pt x="809" y="213"/>
                  </a:lnTo>
                  <a:cubicBezTo>
                    <a:pt x="721" y="80"/>
                    <a:pt x="580" y="0"/>
                    <a:pt x="443" y="0"/>
                  </a:cubicBezTo>
                  <a:close/>
                  <a:moveTo>
                    <a:pt x="1240" y="1357"/>
                  </a:moveTo>
                  <a:cubicBezTo>
                    <a:pt x="1169" y="1357"/>
                    <a:pt x="1098" y="1375"/>
                    <a:pt x="1033" y="1412"/>
                  </a:cubicBezTo>
                  <a:cubicBezTo>
                    <a:pt x="809" y="1552"/>
                    <a:pt x="754" y="1803"/>
                    <a:pt x="865" y="1998"/>
                  </a:cubicBezTo>
                  <a:lnTo>
                    <a:pt x="1228" y="2612"/>
                  </a:lnTo>
                  <a:cubicBezTo>
                    <a:pt x="1312" y="2724"/>
                    <a:pt x="1451" y="2807"/>
                    <a:pt x="1591" y="2807"/>
                  </a:cubicBezTo>
                  <a:cubicBezTo>
                    <a:pt x="1674" y="2807"/>
                    <a:pt x="1730" y="2779"/>
                    <a:pt x="1814" y="2752"/>
                  </a:cubicBezTo>
                  <a:cubicBezTo>
                    <a:pt x="2009" y="2640"/>
                    <a:pt x="2093" y="2361"/>
                    <a:pt x="1953" y="2166"/>
                  </a:cubicBezTo>
                  <a:lnTo>
                    <a:pt x="1618" y="1580"/>
                  </a:lnTo>
                  <a:cubicBezTo>
                    <a:pt x="1526" y="1431"/>
                    <a:pt x="1383" y="1357"/>
                    <a:pt x="1240" y="1357"/>
                  </a:cubicBezTo>
                  <a:close/>
                  <a:moveTo>
                    <a:pt x="447" y="1887"/>
                  </a:moveTo>
                  <a:cubicBezTo>
                    <a:pt x="196" y="1887"/>
                    <a:pt x="0" y="2082"/>
                    <a:pt x="0" y="2333"/>
                  </a:cubicBezTo>
                  <a:lnTo>
                    <a:pt x="0" y="3003"/>
                  </a:lnTo>
                  <a:cubicBezTo>
                    <a:pt x="0" y="3254"/>
                    <a:pt x="196" y="3449"/>
                    <a:pt x="447" y="3449"/>
                  </a:cubicBezTo>
                  <a:cubicBezTo>
                    <a:pt x="670" y="3449"/>
                    <a:pt x="865" y="3254"/>
                    <a:pt x="865" y="3003"/>
                  </a:cubicBezTo>
                  <a:lnTo>
                    <a:pt x="865" y="2333"/>
                  </a:lnTo>
                  <a:cubicBezTo>
                    <a:pt x="865" y="2082"/>
                    <a:pt x="670" y="1887"/>
                    <a:pt x="447" y="1887"/>
                  </a:cubicBezTo>
                  <a:close/>
                  <a:moveTo>
                    <a:pt x="2300" y="3142"/>
                  </a:moveTo>
                  <a:cubicBezTo>
                    <a:pt x="2229" y="3142"/>
                    <a:pt x="2158" y="3161"/>
                    <a:pt x="2093" y="3198"/>
                  </a:cubicBezTo>
                  <a:cubicBezTo>
                    <a:pt x="1870" y="3337"/>
                    <a:pt x="1814" y="3589"/>
                    <a:pt x="1925" y="3784"/>
                  </a:cubicBezTo>
                  <a:lnTo>
                    <a:pt x="2288" y="4398"/>
                  </a:lnTo>
                  <a:cubicBezTo>
                    <a:pt x="2372" y="4509"/>
                    <a:pt x="2511" y="4593"/>
                    <a:pt x="2651" y="4593"/>
                  </a:cubicBezTo>
                  <a:cubicBezTo>
                    <a:pt x="2734" y="4593"/>
                    <a:pt x="2790" y="4565"/>
                    <a:pt x="2874" y="4537"/>
                  </a:cubicBezTo>
                  <a:cubicBezTo>
                    <a:pt x="3069" y="4426"/>
                    <a:pt x="3125" y="4147"/>
                    <a:pt x="3013" y="3951"/>
                  </a:cubicBezTo>
                  <a:lnTo>
                    <a:pt x="2679" y="3365"/>
                  </a:lnTo>
                  <a:cubicBezTo>
                    <a:pt x="2586" y="3217"/>
                    <a:pt x="2443" y="3142"/>
                    <a:pt x="2300" y="3142"/>
                  </a:cubicBezTo>
                  <a:close/>
                  <a:moveTo>
                    <a:pt x="447" y="3979"/>
                  </a:moveTo>
                  <a:cubicBezTo>
                    <a:pt x="196" y="3979"/>
                    <a:pt x="0" y="4174"/>
                    <a:pt x="0" y="4398"/>
                  </a:cubicBezTo>
                  <a:lnTo>
                    <a:pt x="0" y="5095"/>
                  </a:lnTo>
                  <a:cubicBezTo>
                    <a:pt x="0" y="5318"/>
                    <a:pt x="196" y="5514"/>
                    <a:pt x="447" y="5514"/>
                  </a:cubicBezTo>
                  <a:cubicBezTo>
                    <a:pt x="670" y="5514"/>
                    <a:pt x="865" y="5318"/>
                    <a:pt x="865" y="5095"/>
                  </a:cubicBezTo>
                  <a:lnTo>
                    <a:pt x="865" y="4398"/>
                  </a:lnTo>
                  <a:cubicBezTo>
                    <a:pt x="865" y="4174"/>
                    <a:pt x="670" y="3979"/>
                    <a:pt x="447" y="3979"/>
                  </a:cubicBezTo>
                  <a:close/>
                  <a:moveTo>
                    <a:pt x="447" y="6044"/>
                  </a:moveTo>
                  <a:cubicBezTo>
                    <a:pt x="196" y="6044"/>
                    <a:pt x="0" y="6239"/>
                    <a:pt x="0" y="6462"/>
                  </a:cubicBezTo>
                  <a:lnTo>
                    <a:pt x="0" y="7160"/>
                  </a:lnTo>
                  <a:cubicBezTo>
                    <a:pt x="0" y="7411"/>
                    <a:pt x="196" y="7578"/>
                    <a:pt x="447" y="7578"/>
                  </a:cubicBezTo>
                  <a:cubicBezTo>
                    <a:pt x="670" y="7578"/>
                    <a:pt x="865" y="7411"/>
                    <a:pt x="865" y="7160"/>
                  </a:cubicBezTo>
                  <a:lnTo>
                    <a:pt x="865" y="6462"/>
                  </a:lnTo>
                  <a:cubicBezTo>
                    <a:pt x="865" y="6239"/>
                    <a:pt x="670" y="6044"/>
                    <a:pt x="447" y="6044"/>
                  </a:cubicBezTo>
                  <a:close/>
                  <a:moveTo>
                    <a:pt x="447" y="8108"/>
                  </a:moveTo>
                  <a:cubicBezTo>
                    <a:pt x="196" y="8108"/>
                    <a:pt x="0" y="8303"/>
                    <a:pt x="0" y="8555"/>
                  </a:cubicBezTo>
                  <a:lnTo>
                    <a:pt x="0" y="9224"/>
                  </a:lnTo>
                  <a:cubicBezTo>
                    <a:pt x="0" y="9475"/>
                    <a:pt x="196" y="9671"/>
                    <a:pt x="447" y="9671"/>
                  </a:cubicBezTo>
                  <a:cubicBezTo>
                    <a:pt x="670" y="9671"/>
                    <a:pt x="865" y="9475"/>
                    <a:pt x="865" y="9224"/>
                  </a:cubicBezTo>
                  <a:lnTo>
                    <a:pt x="865" y="8555"/>
                  </a:lnTo>
                  <a:cubicBezTo>
                    <a:pt x="865" y="8303"/>
                    <a:pt x="670" y="8108"/>
                    <a:pt x="447" y="8108"/>
                  </a:cubicBezTo>
                  <a:close/>
                  <a:moveTo>
                    <a:pt x="447" y="10201"/>
                  </a:moveTo>
                  <a:cubicBezTo>
                    <a:pt x="196" y="10201"/>
                    <a:pt x="0" y="10396"/>
                    <a:pt x="0" y="10619"/>
                  </a:cubicBezTo>
                  <a:lnTo>
                    <a:pt x="0" y="11317"/>
                  </a:lnTo>
                  <a:cubicBezTo>
                    <a:pt x="0" y="11540"/>
                    <a:pt x="196" y="11735"/>
                    <a:pt x="447" y="11735"/>
                  </a:cubicBezTo>
                  <a:cubicBezTo>
                    <a:pt x="670" y="11735"/>
                    <a:pt x="865" y="11540"/>
                    <a:pt x="865" y="11317"/>
                  </a:cubicBezTo>
                  <a:lnTo>
                    <a:pt x="865" y="10619"/>
                  </a:lnTo>
                  <a:cubicBezTo>
                    <a:pt x="865" y="10396"/>
                    <a:pt x="670" y="10201"/>
                    <a:pt x="447" y="10201"/>
                  </a:cubicBezTo>
                  <a:close/>
                  <a:moveTo>
                    <a:pt x="447" y="12265"/>
                  </a:moveTo>
                  <a:cubicBezTo>
                    <a:pt x="196" y="12265"/>
                    <a:pt x="0" y="12460"/>
                    <a:pt x="0" y="12684"/>
                  </a:cubicBezTo>
                  <a:lnTo>
                    <a:pt x="0" y="13381"/>
                  </a:lnTo>
                  <a:cubicBezTo>
                    <a:pt x="0" y="13632"/>
                    <a:pt x="196" y="13800"/>
                    <a:pt x="447" y="13800"/>
                  </a:cubicBezTo>
                  <a:cubicBezTo>
                    <a:pt x="670" y="13800"/>
                    <a:pt x="865" y="13632"/>
                    <a:pt x="865" y="13381"/>
                  </a:cubicBezTo>
                  <a:lnTo>
                    <a:pt x="865" y="12684"/>
                  </a:lnTo>
                  <a:cubicBezTo>
                    <a:pt x="865" y="12460"/>
                    <a:pt x="670" y="12265"/>
                    <a:pt x="447" y="12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6"/>
            <p:cNvSpPr/>
            <p:nvPr/>
          </p:nvSpPr>
          <p:spPr>
            <a:xfrm>
              <a:off x="4261229" y="285104"/>
              <a:ext cx="96014" cy="115916"/>
            </a:xfrm>
            <a:custGeom>
              <a:avLst/>
              <a:gdLst/>
              <a:ahLst/>
              <a:cxnLst/>
              <a:rect l="l" t="t" r="r" b="b"/>
              <a:pathLst>
                <a:path w="3517" h="4246" extrusionOk="0">
                  <a:moveTo>
                    <a:pt x="3030" y="1"/>
                  </a:moveTo>
                  <a:cubicBezTo>
                    <a:pt x="2903" y="1"/>
                    <a:pt x="2777" y="58"/>
                    <a:pt x="2679" y="172"/>
                  </a:cubicBezTo>
                  <a:lnTo>
                    <a:pt x="2288" y="730"/>
                  </a:lnTo>
                  <a:cubicBezTo>
                    <a:pt x="2149" y="897"/>
                    <a:pt x="2177" y="1176"/>
                    <a:pt x="2372" y="1316"/>
                  </a:cubicBezTo>
                  <a:cubicBezTo>
                    <a:pt x="2428" y="1372"/>
                    <a:pt x="2540" y="1399"/>
                    <a:pt x="2623" y="1399"/>
                  </a:cubicBezTo>
                  <a:cubicBezTo>
                    <a:pt x="2735" y="1399"/>
                    <a:pt x="2874" y="1344"/>
                    <a:pt x="2958" y="1232"/>
                  </a:cubicBezTo>
                  <a:lnTo>
                    <a:pt x="3377" y="674"/>
                  </a:lnTo>
                  <a:cubicBezTo>
                    <a:pt x="3516" y="507"/>
                    <a:pt x="3488" y="228"/>
                    <a:pt x="3293" y="88"/>
                  </a:cubicBezTo>
                  <a:cubicBezTo>
                    <a:pt x="3211" y="30"/>
                    <a:pt x="3120" y="1"/>
                    <a:pt x="3030" y="1"/>
                  </a:cubicBezTo>
                  <a:close/>
                  <a:moveTo>
                    <a:pt x="1794" y="1655"/>
                  </a:moveTo>
                  <a:cubicBezTo>
                    <a:pt x="1663" y="1655"/>
                    <a:pt x="1537" y="1716"/>
                    <a:pt x="1451" y="1818"/>
                  </a:cubicBezTo>
                  <a:lnTo>
                    <a:pt x="1033" y="2376"/>
                  </a:lnTo>
                  <a:cubicBezTo>
                    <a:pt x="894" y="2571"/>
                    <a:pt x="921" y="2822"/>
                    <a:pt x="1117" y="2990"/>
                  </a:cubicBezTo>
                  <a:cubicBezTo>
                    <a:pt x="1200" y="3045"/>
                    <a:pt x="1284" y="3073"/>
                    <a:pt x="1368" y="3073"/>
                  </a:cubicBezTo>
                  <a:cubicBezTo>
                    <a:pt x="1507" y="3073"/>
                    <a:pt x="1619" y="2990"/>
                    <a:pt x="1703" y="2878"/>
                  </a:cubicBezTo>
                  <a:lnTo>
                    <a:pt x="2121" y="2348"/>
                  </a:lnTo>
                  <a:cubicBezTo>
                    <a:pt x="2261" y="2153"/>
                    <a:pt x="2233" y="1874"/>
                    <a:pt x="2037" y="1734"/>
                  </a:cubicBezTo>
                  <a:cubicBezTo>
                    <a:pt x="1961" y="1680"/>
                    <a:pt x="1877" y="1655"/>
                    <a:pt x="1794" y="1655"/>
                  </a:cubicBezTo>
                  <a:close/>
                  <a:moveTo>
                    <a:pt x="538" y="3321"/>
                  </a:moveTo>
                  <a:cubicBezTo>
                    <a:pt x="406" y="3321"/>
                    <a:pt x="277" y="3378"/>
                    <a:pt x="196" y="3492"/>
                  </a:cubicBezTo>
                  <a:lnTo>
                    <a:pt x="140" y="3576"/>
                  </a:lnTo>
                  <a:cubicBezTo>
                    <a:pt x="1" y="3743"/>
                    <a:pt x="29" y="4022"/>
                    <a:pt x="224" y="4161"/>
                  </a:cubicBezTo>
                  <a:cubicBezTo>
                    <a:pt x="308" y="4217"/>
                    <a:pt x="391" y="4245"/>
                    <a:pt x="475" y="4245"/>
                  </a:cubicBezTo>
                  <a:cubicBezTo>
                    <a:pt x="615" y="4245"/>
                    <a:pt x="726" y="4189"/>
                    <a:pt x="810" y="4078"/>
                  </a:cubicBezTo>
                  <a:lnTo>
                    <a:pt x="894" y="3994"/>
                  </a:lnTo>
                  <a:cubicBezTo>
                    <a:pt x="1033" y="3799"/>
                    <a:pt x="977" y="3548"/>
                    <a:pt x="810" y="3408"/>
                  </a:cubicBezTo>
                  <a:cubicBezTo>
                    <a:pt x="728" y="3350"/>
                    <a:pt x="633" y="3321"/>
                    <a:pt x="538" y="33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6"/>
        <p:cNvGrpSpPr/>
        <p:nvPr/>
      </p:nvGrpSpPr>
      <p:grpSpPr>
        <a:xfrm>
          <a:off x="0" y="0"/>
          <a:ext cx="0" cy="0"/>
          <a:chOff x="0" y="0"/>
          <a:chExt cx="0" cy="0"/>
        </a:xfrm>
      </p:grpSpPr>
      <p:sp>
        <p:nvSpPr>
          <p:cNvPr id="87" name="Google Shape;87;p8"/>
          <p:cNvSpPr txBox="1">
            <a:spLocks noGrp="1"/>
          </p:cNvSpPr>
          <p:nvPr>
            <p:ph type="title"/>
          </p:nvPr>
        </p:nvSpPr>
        <p:spPr>
          <a:xfrm>
            <a:off x="2317950" y="1307100"/>
            <a:ext cx="4508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9"/>
          <p:cNvSpPr txBox="1">
            <a:spLocks noGrp="1"/>
          </p:cNvSpPr>
          <p:nvPr>
            <p:ph type="title"/>
          </p:nvPr>
        </p:nvSpPr>
        <p:spPr>
          <a:xfrm>
            <a:off x="2135550" y="1189100"/>
            <a:ext cx="48729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90" name="Google Shape;90;p9"/>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10"/>
          <p:cNvSpPr txBox="1">
            <a:spLocks noGrp="1"/>
          </p:cNvSpPr>
          <p:nvPr>
            <p:ph type="title"/>
          </p:nvPr>
        </p:nvSpPr>
        <p:spPr>
          <a:xfrm>
            <a:off x="720000" y="4014450"/>
            <a:ext cx="7704000" cy="5727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11"/>
          <p:cNvSpPr txBox="1">
            <a:spLocks noGrp="1"/>
          </p:cNvSpPr>
          <p:nvPr>
            <p:ph type="title" hasCustomPrompt="1"/>
          </p:nvPr>
        </p:nvSpPr>
        <p:spPr>
          <a:xfrm>
            <a:off x="2726575" y="1645025"/>
            <a:ext cx="5704200" cy="12039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6000">
                <a:solidFill>
                  <a:schemeClr val="l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5" name="Google Shape;95;p11"/>
          <p:cNvSpPr txBox="1">
            <a:spLocks noGrp="1"/>
          </p:cNvSpPr>
          <p:nvPr>
            <p:ph type="subTitle" idx="1"/>
          </p:nvPr>
        </p:nvSpPr>
        <p:spPr>
          <a:xfrm>
            <a:off x="2726575" y="3001375"/>
            <a:ext cx="5704200" cy="497100"/>
          </a:xfrm>
          <a:prstGeom prst="rect">
            <a:avLst/>
          </a:prstGeom>
          <a:ln w="9525" cap="flat" cmpd="sng">
            <a:solidFill>
              <a:schemeClr val="accent2"/>
            </a:solidFill>
            <a:prstDash val="dash"/>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96" name="Google Shape;96;p11"/>
          <p:cNvSpPr/>
          <p:nvPr/>
        </p:nvSpPr>
        <p:spPr>
          <a:xfrm>
            <a:off x="957079" y="4541705"/>
            <a:ext cx="223177" cy="221949"/>
          </a:xfrm>
          <a:custGeom>
            <a:avLst/>
            <a:gdLst/>
            <a:ahLst/>
            <a:cxnLst/>
            <a:rect l="l" t="t" r="r" b="b"/>
            <a:pathLst>
              <a:path w="8175" h="8130" extrusionOk="0">
                <a:moveTo>
                  <a:pt x="3658" y="0"/>
                </a:moveTo>
                <a:cubicBezTo>
                  <a:pt x="3630" y="0"/>
                  <a:pt x="3601" y="4"/>
                  <a:pt x="3572" y="11"/>
                </a:cubicBezTo>
                <a:cubicBezTo>
                  <a:pt x="3321" y="39"/>
                  <a:pt x="3069" y="95"/>
                  <a:pt x="2818" y="178"/>
                </a:cubicBezTo>
                <a:cubicBezTo>
                  <a:pt x="2595" y="234"/>
                  <a:pt x="2484" y="485"/>
                  <a:pt x="2539" y="708"/>
                </a:cubicBezTo>
                <a:cubicBezTo>
                  <a:pt x="2595" y="876"/>
                  <a:pt x="2763" y="987"/>
                  <a:pt x="2958" y="987"/>
                </a:cubicBezTo>
                <a:lnTo>
                  <a:pt x="3069" y="987"/>
                </a:lnTo>
                <a:cubicBezTo>
                  <a:pt x="3265" y="904"/>
                  <a:pt x="3488" y="876"/>
                  <a:pt x="3683" y="848"/>
                </a:cubicBezTo>
                <a:cubicBezTo>
                  <a:pt x="3906" y="820"/>
                  <a:pt x="4074" y="597"/>
                  <a:pt x="4046" y="374"/>
                </a:cubicBezTo>
                <a:cubicBezTo>
                  <a:pt x="4022" y="155"/>
                  <a:pt x="3850" y="0"/>
                  <a:pt x="3658" y="0"/>
                </a:cubicBezTo>
                <a:close/>
                <a:moveTo>
                  <a:pt x="5005" y="82"/>
                </a:moveTo>
                <a:cubicBezTo>
                  <a:pt x="4812" y="82"/>
                  <a:pt x="4623" y="212"/>
                  <a:pt x="4576" y="402"/>
                </a:cubicBezTo>
                <a:cubicBezTo>
                  <a:pt x="4520" y="625"/>
                  <a:pt x="4660" y="848"/>
                  <a:pt x="4883" y="904"/>
                </a:cubicBezTo>
                <a:cubicBezTo>
                  <a:pt x="5078" y="960"/>
                  <a:pt x="5273" y="1043"/>
                  <a:pt x="5469" y="1127"/>
                </a:cubicBezTo>
                <a:cubicBezTo>
                  <a:pt x="5525" y="1155"/>
                  <a:pt x="5580" y="1155"/>
                  <a:pt x="5636" y="1155"/>
                </a:cubicBezTo>
                <a:cubicBezTo>
                  <a:pt x="5804" y="1155"/>
                  <a:pt x="5943" y="1071"/>
                  <a:pt x="6027" y="904"/>
                </a:cubicBezTo>
                <a:cubicBezTo>
                  <a:pt x="6138" y="708"/>
                  <a:pt x="6027" y="457"/>
                  <a:pt x="5831" y="346"/>
                </a:cubicBezTo>
                <a:cubicBezTo>
                  <a:pt x="5580" y="234"/>
                  <a:pt x="5357" y="150"/>
                  <a:pt x="5106" y="95"/>
                </a:cubicBezTo>
                <a:cubicBezTo>
                  <a:pt x="5073" y="86"/>
                  <a:pt x="5039" y="82"/>
                  <a:pt x="5005" y="82"/>
                </a:cubicBezTo>
                <a:close/>
                <a:moveTo>
                  <a:pt x="1739" y="814"/>
                </a:moveTo>
                <a:cubicBezTo>
                  <a:pt x="1645" y="814"/>
                  <a:pt x="1552" y="843"/>
                  <a:pt x="1479" y="904"/>
                </a:cubicBezTo>
                <a:cubicBezTo>
                  <a:pt x="1284" y="1071"/>
                  <a:pt x="1089" y="1266"/>
                  <a:pt x="921" y="1462"/>
                </a:cubicBezTo>
                <a:cubicBezTo>
                  <a:pt x="782" y="1657"/>
                  <a:pt x="810" y="1908"/>
                  <a:pt x="1005" y="2048"/>
                </a:cubicBezTo>
                <a:cubicBezTo>
                  <a:pt x="1061" y="2131"/>
                  <a:pt x="1172" y="2159"/>
                  <a:pt x="1256" y="2159"/>
                </a:cubicBezTo>
                <a:cubicBezTo>
                  <a:pt x="1395" y="2159"/>
                  <a:pt x="1507" y="2103"/>
                  <a:pt x="1591" y="1992"/>
                </a:cubicBezTo>
                <a:cubicBezTo>
                  <a:pt x="1730" y="1852"/>
                  <a:pt x="1870" y="1713"/>
                  <a:pt x="2009" y="1573"/>
                </a:cubicBezTo>
                <a:cubicBezTo>
                  <a:pt x="2205" y="1406"/>
                  <a:pt x="2232" y="1155"/>
                  <a:pt x="2065" y="960"/>
                </a:cubicBezTo>
                <a:cubicBezTo>
                  <a:pt x="1986" y="864"/>
                  <a:pt x="1862" y="814"/>
                  <a:pt x="1739" y="814"/>
                </a:cubicBezTo>
                <a:close/>
                <a:moveTo>
                  <a:pt x="6766" y="1113"/>
                </a:moveTo>
                <a:cubicBezTo>
                  <a:pt x="6661" y="1113"/>
                  <a:pt x="6557" y="1155"/>
                  <a:pt x="6473" y="1239"/>
                </a:cubicBezTo>
                <a:cubicBezTo>
                  <a:pt x="6306" y="1406"/>
                  <a:pt x="6278" y="1657"/>
                  <a:pt x="6445" y="1824"/>
                </a:cubicBezTo>
                <a:cubicBezTo>
                  <a:pt x="6585" y="1992"/>
                  <a:pt x="6724" y="2159"/>
                  <a:pt x="6808" y="2327"/>
                </a:cubicBezTo>
                <a:cubicBezTo>
                  <a:pt x="6892" y="2438"/>
                  <a:pt x="7031" y="2522"/>
                  <a:pt x="7171" y="2522"/>
                </a:cubicBezTo>
                <a:cubicBezTo>
                  <a:pt x="7254" y="2522"/>
                  <a:pt x="7338" y="2494"/>
                  <a:pt x="7422" y="2438"/>
                </a:cubicBezTo>
                <a:cubicBezTo>
                  <a:pt x="7617" y="2327"/>
                  <a:pt x="7673" y="2048"/>
                  <a:pt x="7533" y="1852"/>
                </a:cubicBezTo>
                <a:cubicBezTo>
                  <a:pt x="7394" y="1629"/>
                  <a:pt x="7254" y="1434"/>
                  <a:pt x="7059" y="1239"/>
                </a:cubicBezTo>
                <a:cubicBezTo>
                  <a:pt x="6975" y="1155"/>
                  <a:pt x="6871" y="1113"/>
                  <a:pt x="6766" y="1113"/>
                </a:cubicBezTo>
                <a:close/>
                <a:moveTo>
                  <a:pt x="612" y="2508"/>
                </a:moveTo>
                <a:cubicBezTo>
                  <a:pt x="430" y="2508"/>
                  <a:pt x="265" y="2616"/>
                  <a:pt x="196" y="2801"/>
                </a:cubicBezTo>
                <a:cubicBezTo>
                  <a:pt x="112" y="3052"/>
                  <a:pt x="56" y="3303"/>
                  <a:pt x="28" y="3554"/>
                </a:cubicBezTo>
                <a:cubicBezTo>
                  <a:pt x="1" y="3805"/>
                  <a:pt x="168" y="4001"/>
                  <a:pt x="419" y="4028"/>
                </a:cubicBezTo>
                <a:lnTo>
                  <a:pt x="447" y="4028"/>
                </a:lnTo>
                <a:cubicBezTo>
                  <a:pt x="670" y="4028"/>
                  <a:pt x="865" y="3889"/>
                  <a:pt x="893" y="3666"/>
                </a:cubicBezTo>
                <a:cubicBezTo>
                  <a:pt x="893" y="3470"/>
                  <a:pt x="949" y="3247"/>
                  <a:pt x="1005" y="3080"/>
                </a:cubicBezTo>
                <a:cubicBezTo>
                  <a:pt x="1089" y="2857"/>
                  <a:pt x="949" y="2606"/>
                  <a:pt x="726" y="2522"/>
                </a:cubicBezTo>
                <a:cubicBezTo>
                  <a:pt x="688" y="2512"/>
                  <a:pt x="649" y="2508"/>
                  <a:pt x="612" y="2508"/>
                </a:cubicBezTo>
                <a:close/>
                <a:moveTo>
                  <a:pt x="7674" y="2937"/>
                </a:moveTo>
                <a:cubicBezTo>
                  <a:pt x="7655" y="2937"/>
                  <a:pt x="7636" y="2938"/>
                  <a:pt x="7617" y="2940"/>
                </a:cubicBezTo>
                <a:cubicBezTo>
                  <a:pt x="7366" y="2996"/>
                  <a:pt x="7226" y="3219"/>
                  <a:pt x="7254" y="3443"/>
                </a:cubicBezTo>
                <a:cubicBezTo>
                  <a:pt x="7310" y="3638"/>
                  <a:pt x="7338" y="3861"/>
                  <a:pt x="7338" y="4056"/>
                </a:cubicBezTo>
                <a:cubicBezTo>
                  <a:pt x="7310" y="4112"/>
                  <a:pt x="7310" y="4168"/>
                  <a:pt x="7310" y="4224"/>
                </a:cubicBezTo>
                <a:cubicBezTo>
                  <a:pt x="7310" y="4447"/>
                  <a:pt x="7477" y="4642"/>
                  <a:pt x="7729" y="4670"/>
                </a:cubicBezTo>
                <a:lnTo>
                  <a:pt x="7756" y="4670"/>
                </a:lnTo>
                <a:cubicBezTo>
                  <a:pt x="7980" y="4670"/>
                  <a:pt x="8147" y="4475"/>
                  <a:pt x="8175" y="4252"/>
                </a:cubicBezTo>
                <a:cubicBezTo>
                  <a:pt x="8175" y="4196"/>
                  <a:pt x="8175" y="4112"/>
                  <a:pt x="8175" y="4056"/>
                </a:cubicBezTo>
                <a:cubicBezTo>
                  <a:pt x="8175" y="3805"/>
                  <a:pt x="8147" y="3526"/>
                  <a:pt x="8091" y="3275"/>
                </a:cubicBezTo>
                <a:cubicBezTo>
                  <a:pt x="8066" y="3071"/>
                  <a:pt x="7877" y="2937"/>
                  <a:pt x="7674" y="2937"/>
                </a:cubicBezTo>
                <a:close/>
                <a:moveTo>
                  <a:pt x="546" y="4546"/>
                </a:moveTo>
                <a:cubicBezTo>
                  <a:pt x="514" y="4546"/>
                  <a:pt x="480" y="4550"/>
                  <a:pt x="447" y="4559"/>
                </a:cubicBezTo>
                <a:cubicBezTo>
                  <a:pt x="224" y="4642"/>
                  <a:pt x="84" y="4865"/>
                  <a:pt x="140" y="5089"/>
                </a:cubicBezTo>
                <a:cubicBezTo>
                  <a:pt x="196" y="5340"/>
                  <a:pt x="307" y="5591"/>
                  <a:pt x="419" y="5814"/>
                </a:cubicBezTo>
                <a:cubicBezTo>
                  <a:pt x="475" y="5981"/>
                  <a:pt x="642" y="6065"/>
                  <a:pt x="782" y="6065"/>
                </a:cubicBezTo>
                <a:cubicBezTo>
                  <a:pt x="865" y="6065"/>
                  <a:pt x="921" y="6037"/>
                  <a:pt x="977" y="6009"/>
                </a:cubicBezTo>
                <a:cubicBezTo>
                  <a:pt x="1200" y="5926"/>
                  <a:pt x="1284" y="5647"/>
                  <a:pt x="1172" y="5451"/>
                </a:cubicBezTo>
                <a:cubicBezTo>
                  <a:pt x="1089" y="5256"/>
                  <a:pt x="1005" y="5061"/>
                  <a:pt x="977" y="4865"/>
                </a:cubicBezTo>
                <a:cubicBezTo>
                  <a:pt x="906" y="4676"/>
                  <a:pt x="734" y="4546"/>
                  <a:pt x="546" y="4546"/>
                </a:cubicBezTo>
                <a:close/>
                <a:moveTo>
                  <a:pt x="7432" y="5140"/>
                </a:moveTo>
                <a:cubicBezTo>
                  <a:pt x="7275" y="5140"/>
                  <a:pt x="7114" y="5229"/>
                  <a:pt x="7031" y="5395"/>
                </a:cubicBezTo>
                <a:cubicBezTo>
                  <a:pt x="6947" y="5591"/>
                  <a:pt x="6836" y="5758"/>
                  <a:pt x="6724" y="5926"/>
                </a:cubicBezTo>
                <a:cubicBezTo>
                  <a:pt x="6585" y="6121"/>
                  <a:pt x="6641" y="6372"/>
                  <a:pt x="6836" y="6511"/>
                </a:cubicBezTo>
                <a:cubicBezTo>
                  <a:pt x="6892" y="6567"/>
                  <a:pt x="6975" y="6595"/>
                  <a:pt x="7087" y="6595"/>
                </a:cubicBezTo>
                <a:cubicBezTo>
                  <a:pt x="7198" y="6595"/>
                  <a:pt x="7338" y="6539"/>
                  <a:pt x="7422" y="6428"/>
                </a:cubicBezTo>
                <a:cubicBezTo>
                  <a:pt x="7561" y="6205"/>
                  <a:pt x="7701" y="5981"/>
                  <a:pt x="7812" y="5758"/>
                </a:cubicBezTo>
                <a:cubicBezTo>
                  <a:pt x="7896" y="5535"/>
                  <a:pt x="7812" y="5284"/>
                  <a:pt x="7589" y="5172"/>
                </a:cubicBezTo>
                <a:cubicBezTo>
                  <a:pt x="7539" y="5151"/>
                  <a:pt x="7486" y="5140"/>
                  <a:pt x="7432" y="5140"/>
                </a:cubicBezTo>
                <a:close/>
                <a:moveTo>
                  <a:pt x="1604" y="6305"/>
                </a:moveTo>
                <a:cubicBezTo>
                  <a:pt x="1488" y="6305"/>
                  <a:pt x="1371" y="6354"/>
                  <a:pt x="1284" y="6456"/>
                </a:cubicBezTo>
                <a:cubicBezTo>
                  <a:pt x="1144" y="6623"/>
                  <a:pt x="1144" y="6902"/>
                  <a:pt x="1312" y="7042"/>
                </a:cubicBezTo>
                <a:cubicBezTo>
                  <a:pt x="1507" y="7237"/>
                  <a:pt x="1702" y="7376"/>
                  <a:pt x="1926" y="7516"/>
                </a:cubicBezTo>
                <a:cubicBezTo>
                  <a:pt x="2009" y="7572"/>
                  <a:pt x="2065" y="7572"/>
                  <a:pt x="2149" y="7572"/>
                </a:cubicBezTo>
                <a:cubicBezTo>
                  <a:pt x="2288" y="7572"/>
                  <a:pt x="2428" y="7516"/>
                  <a:pt x="2511" y="7376"/>
                </a:cubicBezTo>
                <a:cubicBezTo>
                  <a:pt x="2651" y="7181"/>
                  <a:pt x="2567" y="6930"/>
                  <a:pt x="2372" y="6790"/>
                </a:cubicBezTo>
                <a:cubicBezTo>
                  <a:pt x="2205" y="6679"/>
                  <a:pt x="2037" y="6567"/>
                  <a:pt x="1898" y="6428"/>
                </a:cubicBezTo>
                <a:cubicBezTo>
                  <a:pt x="1817" y="6347"/>
                  <a:pt x="1711" y="6305"/>
                  <a:pt x="1604" y="6305"/>
                </a:cubicBezTo>
                <a:close/>
                <a:moveTo>
                  <a:pt x="6088" y="6686"/>
                </a:moveTo>
                <a:cubicBezTo>
                  <a:pt x="6010" y="6686"/>
                  <a:pt x="5931" y="6711"/>
                  <a:pt x="5859" y="6763"/>
                </a:cubicBezTo>
                <a:cubicBezTo>
                  <a:pt x="5692" y="6874"/>
                  <a:pt x="5497" y="6958"/>
                  <a:pt x="5301" y="7042"/>
                </a:cubicBezTo>
                <a:cubicBezTo>
                  <a:pt x="5106" y="7125"/>
                  <a:pt x="4994" y="7376"/>
                  <a:pt x="5078" y="7600"/>
                </a:cubicBezTo>
                <a:cubicBezTo>
                  <a:pt x="5134" y="7767"/>
                  <a:pt x="5301" y="7879"/>
                  <a:pt x="5469" y="7879"/>
                </a:cubicBezTo>
                <a:cubicBezTo>
                  <a:pt x="5525" y="7879"/>
                  <a:pt x="5580" y="7851"/>
                  <a:pt x="5636" y="7823"/>
                </a:cubicBezTo>
                <a:cubicBezTo>
                  <a:pt x="5859" y="7739"/>
                  <a:pt x="6110" y="7627"/>
                  <a:pt x="6306" y="7488"/>
                </a:cubicBezTo>
                <a:cubicBezTo>
                  <a:pt x="6501" y="7348"/>
                  <a:pt x="6557" y="7097"/>
                  <a:pt x="6445" y="6902"/>
                </a:cubicBezTo>
                <a:cubicBezTo>
                  <a:pt x="6357" y="6761"/>
                  <a:pt x="6224" y="6686"/>
                  <a:pt x="6088" y="6686"/>
                </a:cubicBezTo>
                <a:close/>
                <a:moveTo>
                  <a:pt x="3428" y="7226"/>
                </a:moveTo>
                <a:cubicBezTo>
                  <a:pt x="3237" y="7226"/>
                  <a:pt x="3062" y="7378"/>
                  <a:pt x="3014" y="7572"/>
                </a:cubicBezTo>
                <a:cubicBezTo>
                  <a:pt x="2986" y="7795"/>
                  <a:pt x="3125" y="8018"/>
                  <a:pt x="3348" y="8074"/>
                </a:cubicBezTo>
                <a:cubicBezTo>
                  <a:pt x="3600" y="8102"/>
                  <a:pt x="3851" y="8130"/>
                  <a:pt x="4130" y="8130"/>
                </a:cubicBezTo>
                <a:cubicBezTo>
                  <a:pt x="4353" y="8130"/>
                  <a:pt x="4520" y="7934"/>
                  <a:pt x="4520" y="7711"/>
                </a:cubicBezTo>
                <a:cubicBezTo>
                  <a:pt x="4520" y="7488"/>
                  <a:pt x="4325" y="7293"/>
                  <a:pt x="4102" y="7293"/>
                </a:cubicBezTo>
                <a:cubicBezTo>
                  <a:pt x="3906" y="7293"/>
                  <a:pt x="3711" y="7265"/>
                  <a:pt x="3516" y="7237"/>
                </a:cubicBezTo>
                <a:cubicBezTo>
                  <a:pt x="3486" y="7229"/>
                  <a:pt x="3457" y="7226"/>
                  <a:pt x="3428" y="72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rot="5400000">
            <a:off x="588696" y="1645023"/>
            <a:ext cx="249064" cy="249064"/>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44429"/>
            <a:ext cx="7717500" cy="572700"/>
          </a:xfrm>
          <a:prstGeom prst="rect">
            <a:avLst/>
          </a:prstGeom>
          <a:no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1pPr>
            <a:lvl2pPr lvl="1"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2pPr>
            <a:lvl3pPr lvl="2"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3pPr>
            <a:lvl4pPr lvl="3"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4pPr>
            <a:lvl5pPr lvl="4"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5pPr>
            <a:lvl6pPr lvl="5"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6pPr>
            <a:lvl7pPr lvl="6"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7pPr>
            <a:lvl8pPr lvl="7"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8pPr>
            <a:lvl9pPr lvl="8" rtl="0">
              <a:spcBef>
                <a:spcPts val="0"/>
              </a:spcBef>
              <a:spcAft>
                <a:spcPts val="0"/>
              </a:spcAft>
              <a:buClr>
                <a:schemeClr val="dk2"/>
              </a:buClr>
              <a:buSzPts val="3500"/>
              <a:buFont typeface="Outfit"/>
              <a:buNone/>
              <a:defRPr sz="3500" b="1">
                <a:solidFill>
                  <a:schemeClr val="dk2"/>
                </a:solidFill>
                <a:latin typeface="Outfit"/>
                <a:ea typeface="Outfit"/>
                <a:cs typeface="Outfit"/>
                <a:sym typeface="Outfit"/>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Figtree"/>
              <a:buChar char="●"/>
              <a:defRPr sz="1200">
                <a:solidFill>
                  <a:schemeClr val="dk1"/>
                </a:solidFill>
                <a:latin typeface="Figtree"/>
                <a:ea typeface="Figtree"/>
                <a:cs typeface="Figtree"/>
                <a:sym typeface="Figtree"/>
              </a:defRPr>
            </a:lvl1pPr>
            <a:lvl2pPr marL="914400" lvl="1"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2pPr>
            <a:lvl3pPr marL="1371600" lvl="2"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3pPr>
            <a:lvl4pPr marL="1828800" lvl="3"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4pPr>
            <a:lvl5pPr marL="2286000" lvl="4"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5pPr>
            <a:lvl6pPr marL="2743200" lvl="5"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6pPr>
            <a:lvl7pPr marL="3200400" lvl="6"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7pPr>
            <a:lvl8pPr marL="3657600" lvl="7" indent="-304800">
              <a:lnSpc>
                <a:spcPct val="100000"/>
              </a:lnSpc>
              <a:spcBef>
                <a:spcPts val="1600"/>
              </a:spcBef>
              <a:spcAft>
                <a:spcPts val="0"/>
              </a:spcAft>
              <a:buClr>
                <a:schemeClr val="dk1"/>
              </a:buClr>
              <a:buSzPts val="1200"/>
              <a:buFont typeface="Figtree"/>
              <a:buChar char="○"/>
              <a:defRPr sz="1200">
                <a:solidFill>
                  <a:schemeClr val="dk1"/>
                </a:solidFill>
                <a:latin typeface="Figtree"/>
                <a:ea typeface="Figtree"/>
                <a:cs typeface="Figtree"/>
                <a:sym typeface="Figtree"/>
              </a:defRPr>
            </a:lvl8pPr>
            <a:lvl9pPr marL="4114800" lvl="8" indent="-304800">
              <a:lnSpc>
                <a:spcPct val="100000"/>
              </a:lnSpc>
              <a:spcBef>
                <a:spcPts val="1600"/>
              </a:spcBef>
              <a:spcAft>
                <a:spcPts val="1600"/>
              </a:spcAft>
              <a:buClr>
                <a:schemeClr val="dk1"/>
              </a:buClr>
              <a:buSzPts val="1200"/>
              <a:buFont typeface="Figtree"/>
              <a:buChar char="■"/>
              <a:defRPr sz="1200">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5" r:id="rId6"/>
    <p:sldLayoutId id="2147483656" r:id="rId7"/>
    <p:sldLayoutId id="2147483657" r:id="rId8"/>
    <p:sldLayoutId id="2147483658" r:id="rId9"/>
    <p:sldLayoutId id="2147483660" r:id="rId10"/>
    <p:sldLayoutId id="2147483661" r:id="rId11"/>
    <p:sldLayoutId id="2147483662" r:id="rId12"/>
    <p:sldLayoutId id="214748367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12.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13.png"/><Relationship Id="rId10" Type="http://schemas.microsoft.com/office/2007/relationships/hdphoto" Target="../media/hdphoto10.wdp"/><Relationship Id="rId4" Type="http://schemas.openxmlformats.org/officeDocument/2006/relationships/image" Target="../media/image5.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5.png"/><Relationship Id="rId5" Type="http://schemas.microsoft.com/office/2007/relationships/hdphoto" Target="../media/hdphoto11.wdp"/><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8.png"/><Relationship Id="rId5" Type="http://schemas.microsoft.com/office/2007/relationships/hdphoto" Target="../media/hdphoto7.wdp"/><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8.png"/><Relationship Id="rId11" Type="http://schemas.microsoft.com/office/2007/relationships/hdphoto" Target="../media/hdphoto7.wdp"/><Relationship Id="rId5" Type="http://schemas.microsoft.com/office/2007/relationships/hdphoto" Target="../media/hdphoto2.wdp"/><Relationship Id="rId10"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png"/><Relationship Id="rId7" Type="http://schemas.microsoft.com/office/2007/relationships/hdphoto" Target="../media/hdphoto5.wdp"/><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10.png"/><Relationship Id="rId5" Type="http://schemas.microsoft.com/office/2007/relationships/hdphoto" Target="../media/hdphoto7.wdp"/><Relationship Id="rId4" Type="http://schemas.openxmlformats.org/officeDocument/2006/relationships/image" Target="../media/image13.png"/><Relationship Id="rId9" Type="http://schemas.microsoft.com/office/2007/relationships/hdphoto" Target="../media/hdphoto10.wdp"/></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15.png"/><Relationship Id="rId4" Type="http://schemas.microsoft.com/office/2007/relationships/hdphoto" Target="../media/hdphoto12.wdp"/></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microsoft.com/office/2007/relationships/hdphoto" Target="../media/hdphoto13.wdp"/><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4.wdp"/><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17.png"/><Relationship Id="rId4" Type="http://schemas.microsoft.com/office/2007/relationships/hdphoto" Target="../media/hdphoto13.wdp"/></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3.png"/><Relationship Id="rId12" Type="http://schemas.microsoft.com/office/2007/relationships/hdphoto" Target="../media/hdphoto7.wdp"/><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microsoft.com/office/2007/relationships/hdphoto" Target="../media/hdphoto6.wdp"/><Relationship Id="rId11" Type="http://schemas.openxmlformats.org/officeDocument/2006/relationships/image" Target="../media/image13.png"/><Relationship Id="rId5" Type="http://schemas.openxmlformats.org/officeDocument/2006/relationships/image" Target="../media/image11.png"/><Relationship Id="rId10" Type="http://schemas.openxmlformats.org/officeDocument/2006/relationships/image" Target="../media/image5.png"/><Relationship Id="rId4" Type="http://schemas.microsoft.com/office/2007/relationships/hdphoto" Target="../media/hdphoto5.wdp"/><Relationship Id="rId9" Type="http://schemas.microsoft.com/office/2007/relationships/hdphoto" Target="../media/hdphoto2.wdp"/></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1.png"/><Relationship Id="rId4" Type="http://schemas.microsoft.com/office/2007/relationships/hdphoto" Target="../media/hdphoto5.wdp"/><Relationship Id="rId9" Type="http://schemas.microsoft.com/office/2007/relationships/hdphoto" Target="../media/hdphoto7.wdp"/></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microsoft.com/office/2007/relationships/hdphoto" Target="../media/hdphoto15.wdp"/><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2.png"/><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3.png"/><Relationship Id="rId9" Type="http://schemas.microsoft.com/office/2007/relationships/hdphoto" Target="../media/hdphoto7.wdp"/></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2.png"/><Relationship Id="rId7" Type="http://schemas.microsoft.com/office/2007/relationships/hdphoto" Target="../media/hdphoto10.wdp"/><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26.png"/><Relationship Id="rId5" Type="http://schemas.microsoft.com/office/2007/relationships/hdphoto" Target="../media/hdphoto5.wdp"/><Relationship Id="rId10" Type="http://schemas.microsoft.com/office/2007/relationships/hdphoto" Target="../media/hdphoto7.wdp"/><Relationship Id="rId4" Type="http://schemas.openxmlformats.org/officeDocument/2006/relationships/image" Target="../media/image10.png"/><Relationship Id="rId9"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42.png"/><Relationship Id="rId5" Type="http://schemas.microsoft.com/office/2007/relationships/hdphoto" Target="../media/hdphoto16.wdp"/><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7.wdp"/><Relationship Id="rId3" Type="http://schemas.openxmlformats.org/officeDocument/2006/relationships/image" Target="../media/image7.png"/><Relationship Id="rId7" Type="http://schemas.microsoft.com/office/2007/relationships/hdphoto" Target="../media/hdphoto6.wdp"/><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5.png"/><Relationship Id="rId5" Type="http://schemas.microsoft.com/office/2007/relationships/hdphoto" Target="../media/hdphoto5.wdp"/><Relationship Id="rId10" Type="http://schemas.microsoft.com/office/2007/relationships/hdphoto" Target="../media/hdphoto2.wdp"/><Relationship Id="rId4" Type="http://schemas.openxmlformats.org/officeDocument/2006/relationships/image" Target="../media/image10.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microsoft.com/office/2007/relationships/hdphoto" Target="../media/hdphoto6.wdp"/><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png"/><Relationship Id="rId5" Type="http://schemas.microsoft.com/office/2007/relationships/hdphoto" Target="../media/hdphoto5.wdp"/><Relationship Id="rId10" Type="http://schemas.microsoft.com/office/2007/relationships/hdphoto" Target="../media/hdphoto7.wdp"/><Relationship Id="rId4" Type="http://schemas.openxmlformats.org/officeDocument/2006/relationships/image" Target="../media/image10.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8.wdp"/><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grpSp>
        <p:nvGrpSpPr>
          <p:cNvPr id="788" name="Google Shape;788;p40"/>
          <p:cNvGrpSpPr/>
          <p:nvPr/>
        </p:nvGrpSpPr>
        <p:grpSpPr>
          <a:xfrm>
            <a:off x="7821863" y="4138880"/>
            <a:ext cx="816516" cy="712312"/>
            <a:chOff x="2543731" y="1017781"/>
            <a:chExt cx="816516" cy="712312"/>
          </a:xfrm>
        </p:grpSpPr>
        <p:sp>
          <p:nvSpPr>
            <p:cNvPr id="789" name="Google Shape;789;p40"/>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0"/>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0"/>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0"/>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0"/>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0"/>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0"/>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0"/>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7" name="Google Shape;807;p40"/>
          <p:cNvSpPr/>
          <p:nvPr/>
        </p:nvSpPr>
        <p:spPr>
          <a:xfrm>
            <a:off x="2327556" y="4070879"/>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8" name="Google Shape;808;p40"/>
          <p:cNvGrpSpPr/>
          <p:nvPr/>
        </p:nvGrpSpPr>
        <p:grpSpPr>
          <a:xfrm>
            <a:off x="2379344" y="3752097"/>
            <a:ext cx="187414" cy="449030"/>
            <a:chOff x="6425819" y="2473772"/>
            <a:chExt cx="187414" cy="449030"/>
          </a:xfrm>
        </p:grpSpPr>
        <p:sp>
          <p:nvSpPr>
            <p:cNvPr id="809" name="Google Shape;809;p40"/>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0"/>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 name="Google Shape;811;p40"/>
          <p:cNvSpPr/>
          <p:nvPr/>
        </p:nvSpPr>
        <p:spPr>
          <a:xfrm rot="5400000">
            <a:off x="8320364" y="9505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0"/>
          <p:cNvSpPr/>
          <p:nvPr/>
        </p:nvSpPr>
        <p:spPr>
          <a:xfrm rot="5400000">
            <a:off x="8167557" y="89911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0"/>
          <p:cNvSpPr/>
          <p:nvPr/>
        </p:nvSpPr>
        <p:spPr>
          <a:xfrm rot="5400000">
            <a:off x="5420614" y="493517"/>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460445" y="1014323"/>
            <a:ext cx="7959688" cy="2190503"/>
          </a:xfrm>
        </p:spPr>
        <p:txBody>
          <a:bodyPr/>
          <a:lstStyle/>
          <a:p>
            <a:pPr>
              <a:lnSpc>
                <a:spcPct val="150000"/>
              </a:lnSpc>
            </a:pPr>
            <a:r>
              <a:rPr lang="vi-VN" sz="4000" smtClean="0">
                <a:solidFill>
                  <a:schemeClr val="tx2">
                    <a:lumMod val="75000"/>
                  </a:schemeClr>
                </a:solidFill>
                <a:latin typeface="+mn-lt"/>
              </a:rPr>
              <a:t>CHÀO MỪNG </a:t>
            </a:r>
            <a:r>
              <a:rPr lang="vi-VN" sz="4000" dirty="0" smtClean="0">
                <a:solidFill>
                  <a:schemeClr val="tx2">
                    <a:lumMod val="75000"/>
                  </a:schemeClr>
                </a:solidFill>
                <a:latin typeface="+mn-lt"/>
              </a:rPr>
              <a:t>CẢ </a:t>
            </a:r>
            <a:r>
              <a:rPr lang="vi-VN" sz="4000" smtClean="0">
                <a:solidFill>
                  <a:schemeClr val="tx2">
                    <a:lumMod val="75000"/>
                  </a:schemeClr>
                </a:solidFill>
                <a:latin typeface="+mn-lt"/>
              </a:rPr>
              <a:t>LỚP </a:t>
            </a:r>
            <a:br>
              <a:rPr lang="vi-VN" sz="4000" smtClean="0">
                <a:solidFill>
                  <a:schemeClr val="tx2">
                    <a:lumMod val="75000"/>
                  </a:schemeClr>
                </a:solidFill>
                <a:latin typeface="+mn-lt"/>
              </a:rPr>
            </a:br>
            <a:r>
              <a:rPr lang="vi-VN" sz="4000" smtClean="0">
                <a:solidFill>
                  <a:schemeClr val="tx2">
                    <a:lumMod val="75000"/>
                  </a:schemeClr>
                </a:solidFill>
                <a:latin typeface="+mn-lt"/>
              </a:rPr>
              <a:t>ĐẾN VỚI BUỔI HỌC HÔM NAY!</a:t>
            </a:r>
            <a:endParaRPr lang="en-US" sz="4000" dirty="0">
              <a:solidFill>
                <a:schemeClr val="tx2">
                  <a:lumMod val="75000"/>
                </a:schemeClr>
              </a:solidFill>
              <a:latin typeface="+mn-lt"/>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rot="14840603">
            <a:off x="8322774" y="1662965"/>
            <a:ext cx="725445" cy="1009641"/>
          </a:xfrm>
          <a:prstGeom prst="rect">
            <a:avLst/>
          </a:prstGeom>
        </p:spPr>
      </p:pic>
      <p:sp>
        <p:nvSpPr>
          <p:cNvPr id="14" name="TextBox 13"/>
          <p:cNvSpPr txBox="1"/>
          <p:nvPr/>
        </p:nvSpPr>
        <p:spPr>
          <a:xfrm>
            <a:off x="381661" y="309467"/>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dirty="0">
              <a:ln>
                <a:noFill/>
              </a:ln>
              <a:solidFill>
                <a:srgbClr val="C00000"/>
              </a:solidFill>
              <a:effectLst/>
              <a:uLnTx/>
              <a:uFillTx/>
              <a:latin typeface="Arial"/>
              <a:cs typeface="Arial"/>
              <a:sym typeface="Arial"/>
            </a:endParaRPr>
          </a:p>
        </p:txBody>
      </p:sp>
      <p:sp>
        <p:nvSpPr>
          <p:cNvPr id="15" name="Rectangle 14"/>
          <p:cNvSpPr/>
          <p:nvPr/>
        </p:nvSpPr>
        <p:spPr>
          <a:xfrm>
            <a:off x="381661" y="857786"/>
            <a:ext cx="8420432" cy="923330"/>
          </a:xfrm>
          <a:prstGeom prst="rect">
            <a:avLst/>
          </a:prstGeom>
        </p:spPr>
        <p:txBody>
          <a:bodyPr wrap="square">
            <a:spAutoFit/>
          </a:bodyPr>
          <a:lstStyle/>
          <a:p>
            <a:pPr lvl="0" algn="just">
              <a:lnSpc>
                <a:spcPct val="150000"/>
              </a:lnSpc>
            </a:pPr>
            <a:r>
              <a:rPr lang="vi-VN" sz="1800" dirty="0">
                <a:ea typeface="Arial" panose="020B0604020202020204" pitchFamily="34" charset="0"/>
                <a:cs typeface="Times New Roman" panose="02020603050405020304" pitchFamily="18" charset="0"/>
              </a:rPr>
              <a:t>b) </a:t>
            </a:r>
            <a:r>
              <a:rPr lang="en-US" sz="1800" dirty="0" smtClean="0">
                <a:ea typeface="Arial" panose="020B0604020202020204" pitchFamily="34" charset="0"/>
                <a:cs typeface="Times New Roman" panose="02020603050405020304" pitchFamily="18" charset="0"/>
              </a:rPr>
              <a:t> </a:t>
            </a:r>
            <a:r>
              <a:rPr lang="vi-VN" sz="1800" dirty="0" smtClean="0">
                <a:ea typeface="Arial" panose="020B0604020202020204" pitchFamily="34" charset="0"/>
                <a:cs typeface="Times New Roman" panose="02020603050405020304" pitchFamily="18" charset="0"/>
              </a:rPr>
              <a:t>Vào </a:t>
            </a:r>
            <a:r>
              <a:rPr lang="vi-VN" sz="1800" dirty="0">
                <a:ea typeface="Arial" panose="020B0604020202020204" pitchFamily="34" charset="0"/>
                <a:cs typeface="Times New Roman" panose="02020603050405020304" pitchFamily="18" charset="0"/>
              </a:rPr>
              <a:t>hồ sơ → Chọn Lưu lại (hoặc chọn Ctrl + S) → Nhập tên vào ô Tên tập tin</a:t>
            </a:r>
          </a:p>
          <a:p>
            <a:pPr lvl="0" algn="just">
              <a:lnSpc>
                <a:spcPct val="150000"/>
              </a:lnSpc>
            </a:pPr>
            <a:r>
              <a:rPr lang="vi-VN" sz="1800" dirty="0">
                <a:ea typeface="Arial" panose="020B0604020202020204" pitchFamily="34" charset="0"/>
                <a:cs typeface="Times New Roman" panose="02020603050405020304" pitchFamily="18" charset="0"/>
              </a:rPr>
              <a:t>Sau đó nhấn Lưu tệp ảnh thành tên hcn.png</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6485" y="1860628"/>
            <a:ext cx="4770783" cy="2623931"/>
          </a:xfrm>
          <a:prstGeom prst="rect">
            <a:avLst/>
          </a:prstGeom>
        </p:spPr>
      </p:pic>
      <p:pic>
        <p:nvPicPr>
          <p:cNvPr id="5" name="Picture 4"/>
          <p:cNvPicPr>
            <a:picLocks noChangeAspect="1"/>
          </p:cNvPicPr>
          <p:nvPr/>
        </p:nvPicPr>
        <p:blipFill>
          <a:blip r:embed="rId5"/>
          <a:stretch>
            <a:fillRect/>
          </a:stretch>
        </p:blipFill>
        <p:spPr>
          <a:xfrm>
            <a:off x="814744" y="3785215"/>
            <a:ext cx="1204887" cy="1151551"/>
          </a:xfrm>
          <a:prstGeom prst="rect">
            <a:avLst/>
          </a:prstGeom>
        </p:spPr>
      </p:pic>
    </p:spTree>
    <p:extLst>
      <p:ext uri="{BB962C8B-B14F-4D97-AF65-F5344CB8AC3E}">
        <p14:creationId xmlns:p14="http://schemas.microsoft.com/office/powerpoint/2010/main" val="29025133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rot="19044547">
            <a:off x="8507241" y="4408058"/>
            <a:ext cx="475533" cy="661824"/>
          </a:xfrm>
          <a:prstGeom prst="rect">
            <a:avLst/>
          </a:prstGeom>
        </p:spPr>
      </p:pic>
      <p:sp>
        <p:nvSpPr>
          <p:cNvPr id="14" name="TextBox 13"/>
          <p:cNvSpPr txBox="1"/>
          <p:nvPr/>
        </p:nvSpPr>
        <p:spPr>
          <a:xfrm>
            <a:off x="104594" y="264761"/>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dirty="0">
              <a:ln>
                <a:noFill/>
              </a:ln>
              <a:solidFill>
                <a:srgbClr val="C00000"/>
              </a:solidFill>
              <a:effectLst/>
              <a:uLnTx/>
              <a:uFillTx/>
              <a:latin typeface="Arial"/>
              <a:cs typeface="Arial"/>
              <a:sym typeface="Arial"/>
            </a:endParaRPr>
          </a:p>
        </p:txBody>
      </p:sp>
      <p:sp>
        <p:nvSpPr>
          <p:cNvPr id="15" name="Rectangle 14"/>
          <p:cNvSpPr/>
          <p:nvPr/>
        </p:nvSpPr>
        <p:spPr>
          <a:xfrm>
            <a:off x="867919" y="168305"/>
            <a:ext cx="620203"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c</a:t>
            </a:r>
            <a:r>
              <a:rPr kumimoji="0" lang="vi-VN"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t>
            </a:r>
            <a:endParaRPr kumimoji="0" lang="vi-VN"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grpSp>
        <p:nvGrpSpPr>
          <p:cNvPr id="9" name="Google Shape;788;p40"/>
          <p:cNvGrpSpPr/>
          <p:nvPr/>
        </p:nvGrpSpPr>
        <p:grpSpPr>
          <a:xfrm>
            <a:off x="104594" y="4592903"/>
            <a:ext cx="524152" cy="451157"/>
            <a:chOff x="2543731" y="1017781"/>
            <a:chExt cx="816516" cy="712312"/>
          </a:xfrm>
        </p:grpSpPr>
        <p:sp>
          <p:nvSpPr>
            <p:cNvPr id="10" name="Google Shape;789;p40"/>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90;p40"/>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91;p40"/>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2;p40"/>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3;p40"/>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94;p40"/>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95;p40"/>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96;p40"/>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397" y="912669"/>
            <a:ext cx="8840623" cy="3271393"/>
          </a:xfrm>
          <a:prstGeom prst="rect">
            <a:avLst/>
          </a:prstGeom>
        </p:spPr>
      </p:pic>
    </p:spTree>
    <p:extLst>
      <p:ext uri="{BB962C8B-B14F-4D97-AF65-F5344CB8AC3E}">
        <p14:creationId xmlns:p14="http://schemas.microsoft.com/office/powerpoint/2010/main" val="20844876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sp>
        <p:nvSpPr>
          <p:cNvPr id="556" name="Google Shape;556;p34"/>
          <p:cNvSpPr txBox="1">
            <a:spLocks noGrp="1"/>
          </p:cNvSpPr>
          <p:nvPr>
            <p:ph type="title"/>
          </p:nvPr>
        </p:nvSpPr>
        <p:spPr>
          <a:xfrm>
            <a:off x="2610968" y="166179"/>
            <a:ext cx="3922350" cy="674904"/>
          </a:xfrm>
          <a:prstGeom prst="rect">
            <a:avLst/>
          </a:prstGeom>
          <a:solidFill>
            <a:schemeClr val="accent2">
              <a:lumMod val="20000"/>
              <a:lumOff val="80000"/>
            </a:schemeClr>
          </a:solidFill>
        </p:spPr>
        <p:txBody>
          <a:bodyPr spcFirstLastPara="1" wrap="square" lIns="91425" tIns="91425" rIns="91425" bIns="91425" anchor="ctr" anchorCtr="0">
            <a:noAutofit/>
          </a:bodyPr>
          <a:lstStyle/>
          <a:p>
            <a:pPr lvl="0" algn="ctr">
              <a:lnSpc>
                <a:spcPct val="150000"/>
              </a:lnSpc>
            </a:pPr>
            <a:r>
              <a:rPr lang="vi-VN" sz="2000" dirty="0" smtClean="0">
                <a:solidFill>
                  <a:schemeClr val="accent1">
                    <a:lumMod val="25000"/>
                  </a:schemeClr>
                </a:solidFill>
                <a:latin typeface="+mn-lt"/>
              </a:rPr>
              <a:t>HĐ</a:t>
            </a:r>
            <a:r>
              <a:rPr lang="en-US" sz="2000" dirty="0" smtClean="0">
                <a:solidFill>
                  <a:schemeClr val="accent1">
                    <a:lumMod val="25000"/>
                  </a:schemeClr>
                </a:solidFill>
                <a:latin typeface="+mn-lt"/>
              </a:rPr>
              <a:t>2</a:t>
            </a:r>
            <a:r>
              <a:rPr lang="vi-VN" sz="2000" dirty="0" smtClean="0">
                <a:solidFill>
                  <a:schemeClr val="accent1">
                    <a:lumMod val="25000"/>
                  </a:schemeClr>
                </a:solidFill>
                <a:latin typeface="+mn-lt"/>
              </a:rPr>
              <a:t>:</a:t>
            </a:r>
            <a:r>
              <a:rPr lang="en-US" sz="2000" dirty="0" smtClean="0">
                <a:solidFill>
                  <a:schemeClr val="accent1">
                    <a:lumMod val="25000"/>
                  </a:schemeClr>
                </a:solidFill>
                <a:latin typeface="+mn-lt"/>
              </a:rPr>
              <a:t> </a:t>
            </a:r>
            <a:r>
              <a:rPr lang="vi-VN" sz="2000" b="0" dirty="0" smtClean="0">
                <a:solidFill>
                  <a:schemeClr val="accent1">
                    <a:lumMod val="25000"/>
                  </a:schemeClr>
                </a:solidFill>
                <a:latin typeface="+mn-lt"/>
              </a:rPr>
              <a:t>VẼ </a:t>
            </a:r>
            <a:r>
              <a:rPr lang="vi-VN" sz="2000" b="0" dirty="0">
                <a:solidFill>
                  <a:schemeClr val="accent1">
                    <a:lumMod val="25000"/>
                  </a:schemeClr>
                </a:solidFill>
                <a:latin typeface="+mn-lt"/>
              </a:rPr>
              <a:t>HÌNH </a:t>
            </a:r>
            <a:r>
              <a:rPr lang="en-US" sz="2000" b="0" dirty="0" smtClean="0">
                <a:solidFill>
                  <a:schemeClr val="accent1">
                    <a:lumMod val="25000"/>
                  </a:schemeClr>
                </a:solidFill>
                <a:latin typeface="+mn-lt"/>
              </a:rPr>
              <a:t>BÌNH HÀNH</a:t>
            </a:r>
            <a:endParaRPr sz="2000" b="0" dirty="0">
              <a:solidFill>
                <a:schemeClr val="accent1">
                  <a:lumMod val="25000"/>
                </a:schemeClr>
              </a:solidFill>
              <a:latin typeface="+mn-lt"/>
            </a:endParaRPr>
          </a:p>
        </p:txBody>
      </p:sp>
      <p:grpSp>
        <p:nvGrpSpPr>
          <p:cNvPr id="572" name="Google Shape;572;p34"/>
          <p:cNvGrpSpPr/>
          <p:nvPr/>
        </p:nvGrpSpPr>
        <p:grpSpPr>
          <a:xfrm>
            <a:off x="8414197" y="173977"/>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xmlns:a14="http://schemas.microsoft.com/office/drawing/2010/main">
        <mc:Choice Requires="a14">
          <p:sp>
            <p:nvSpPr>
              <p:cNvPr id="10" name="Rectangle 9"/>
              <p:cNvSpPr/>
              <p:nvPr/>
            </p:nvSpPr>
            <p:spPr>
              <a:xfrm>
                <a:off x="268242" y="1011307"/>
                <a:ext cx="8655507" cy="1366784"/>
              </a:xfrm>
              <a:prstGeom prst="rect">
                <a:avLst/>
              </a:prstGeom>
            </p:spPr>
            <p:txBody>
              <a:bodyPr wrap="square">
                <a:spAutoFit/>
              </a:bodyPr>
              <a:lstStyle/>
              <a:p>
                <a:pPr algn="just">
                  <a:lnSpc>
                    <a:spcPct val="150000"/>
                  </a:lnSpc>
                </a:pPr>
                <a:r>
                  <a:rPr lang="vi-VN" sz="1800" dirty="0" smtClean="0">
                    <a:latin typeface="Open Sans"/>
                  </a:rPr>
                  <a:t>Vẽ hình bình hành ABCE có AB = 4 cm, BC = 3 cm,</a:t>
                </a:r>
                <a:r>
                  <a:rPr lang="vi-VN" sz="1800" dirty="0">
                    <a:latin typeface="Open Sans"/>
                  </a:rPr>
                  <a:t> </a:t>
                </a:r>
                <a14:m>
                  <m:oMath xmlns:m="http://schemas.openxmlformats.org/officeDocument/2006/math">
                    <m:acc>
                      <m:accPr>
                        <m:chr m:val="̂"/>
                        <m:ctrlPr>
                          <a:rPr lang="vi-VN" sz="1800" i="1" smtClean="0">
                            <a:latin typeface="Cambria Math" panose="02040503050406030204" pitchFamily="18" charset="0"/>
                          </a:rPr>
                        </m:ctrlPr>
                      </m:accPr>
                      <m:e>
                        <m:r>
                          <a:rPr lang="en-US" sz="1800" b="0" i="1" smtClean="0">
                            <a:latin typeface="Cambria Math" panose="02040503050406030204" pitchFamily="18" charset="0"/>
                          </a:rPr>
                          <m:t>𝐴𝐵𝐶</m:t>
                        </m:r>
                      </m:e>
                    </m:acc>
                    <m:r>
                      <a:rPr lang="en-US" sz="1800" b="0" i="1" smtClean="0">
                        <a:latin typeface="Cambria Math" panose="02040503050406030204" pitchFamily="18" charset="0"/>
                      </a:rPr>
                      <m:t>=120</m:t>
                    </m:r>
                    <m:r>
                      <a:rPr lang="en-US" sz="1800" b="0" i="1" smtClean="0">
                        <a:latin typeface="Cambria Math" panose="02040503050406030204" pitchFamily="18" charset="0"/>
                        <a:ea typeface="Cambria Math" panose="02040503050406030204" pitchFamily="18" charset="0"/>
                      </a:rPr>
                      <m:t>°</m:t>
                    </m:r>
                  </m:oMath>
                </a14:m>
                <a:r>
                  <a:rPr lang="en-US" sz="1800" dirty="0" smtClean="0">
                    <a:latin typeface="MJXc-TeX-size4-R"/>
                  </a:rPr>
                  <a:t> </a:t>
                </a:r>
              </a:p>
              <a:p>
                <a:pPr algn="just">
                  <a:lnSpc>
                    <a:spcPct val="150000"/>
                  </a:lnSpc>
                </a:pPr>
                <a:r>
                  <a:rPr kumimoji="0" lang="vi-VN" sz="1800" b="1" i="1" u="none" strike="noStrike" kern="0" cap="none" spc="0" normalizeH="0" baseline="0" noProof="0" dirty="0" smtClean="0">
                    <a:ln>
                      <a:noFill/>
                    </a:ln>
                    <a:solidFill>
                      <a:srgbClr val="C00000"/>
                    </a:solidFill>
                    <a:effectLst/>
                    <a:uLnTx/>
                    <a:uFillTx/>
                    <a:latin typeface="Arial"/>
                    <a:cs typeface="Arial"/>
                    <a:sym typeface="Arial"/>
                  </a:rPr>
                  <a:t>Bước 1. </a:t>
                </a:r>
                <a:r>
                  <a:rPr lang="vi-VN" sz="1800" b="1" i="1" dirty="0"/>
                  <a:t>Vẽ đoạn thẳng AB và có độ dài 4 cm tương tự như Bước 1 của HĐ1</a:t>
                </a:r>
                <a:r>
                  <a:rPr lang="vi-VN" sz="1800" b="1" i="1" dirty="0" smtClean="0"/>
                  <a:t>.</a:t>
                </a:r>
                <a:endParaRPr lang="en-US" sz="1800" b="1" i="1" dirty="0" smtClean="0"/>
              </a:p>
              <a:p>
                <a:pPr lvl="0" algn="just">
                  <a:lnSpc>
                    <a:spcPct val="150000"/>
                  </a:lnSpc>
                </a:pPr>
                <a:r>
                  <a:rPr lang="vi-VN" sz="1800" b="1" i="1" dirty="0">
                    <a:solidFill>
                      <a:srgbClr val="C00000"/>
                    </a:solidFill>
                  </a:rPr>
                  <a:t>Bước </a:t>
                </a:r>
                <a:r>
                  <a:rPr lang="en-US" sz="1800" b="1" i="1" dirty="0" smtClean="0">
                    <a:solidFill>
                      <a:srgbClr val="C00000"/>
                    </a:solidFill>
                  </a:rPr>
                  <a:t>2</a:t>
                </a:r>
                <a:r>
                  <a:rPr lang="vi-VN" sz="1800" b="1" i="1" dirty="0" smtClean="0">
                    <a:solidFill>
                      <a:srgbClr val="C00000"/>
                    </a:solidFill>
                  </a:rPr>
                  <a:t>. </a:t>
                </a:r>
                <a:r>
                  <a:rPr lang="vi-VN" sz="1800" b="1" i="1" dirty="0"/>
                  <a:t>Vẽ điểm C sao cho BC = 3 cm và </a:t>
                </a:r>
                <a14:m>
                  <m:oMath xmlns:m="http://schemas.openxmlformats.org/officeDocument/2006/math">
                    <m:acc>
                      <m:accPr>
                        <m:chr m:val="̂"/>
                        <m:ctrlPr>
                          <a:rPr lang="vi-VN" sz="1800" b="1" i="1">
                            <a:latin typeface="Cambria Math" panose="02040503050406030204" pitchFamily="18" charset="0"/>
                          </a:rPr>
                        </m:ctrlPr>
                      </m:accPr>
                      <m:e>
                        <m:r>
                          <a:rPr lang="en-US" sz="1800" b="1" i="1">
                            <a:latin typeface="Cambria Math" panose="02040503050406030204" pitchFamily="18" charset="0"/>
                          </a:rPr>
                          <m:t>𝑨𝑩𝑪</m:t>
                        </m:r>
                      </m:e>
                    </m:acc>
                    <m:r>
                      <a:rPr lang="en-US" sz="1800" b="1" i="1">
                        <a:latin typeface="Cambria Math" panose="02040503050406030204" pitchFamily="18" charset="0"/>
                      </a:rPr>
                      <m:t>=</m:t>
                    </m:r>
                    <m:r>
                      <a:rPr lang="en-US" sz="1800" b="1" i="1">
                        <a:latin typeface="Cambria Math" panose="02040503050406030204" pitchFamily="18" charset="0"/>
                      </a:rPr>
                      <m:t>𝟏𝟐𝟎</m:t>
                    </m:r>
                    <m:r>
                      <a:rPr lang="en-US" sz="1800" b="1" i="1">
                        <a:latin typeface="Cambria Math" panose="02040503050406030204" pitchFamily="18" charset="0"/>
                        <a:ea typeface="Cambria Math" panose="02040503050406030204" pitchFamily="18" charset="0"/>
                      </a:rPr>
                      <m:t>°</m:t>
                    </m:r>
                  </m:oMath>
                </a14:m>
                <a:r>
                  <a:rPr lang="en-US" sz="1800" b="1" i="1" dirty="0">
                    <a:latin typeface="MJXc-TeX-size4-R"/>
                  </a:rPr>
                  <a:t> </a:t>
                </a:r>
                <a:endParaRPr lang="vi-VN" sz="1800" b="1" i="1" dirty="0"/>
              </a:p>
            </p:txBody>
          </p:sp>
        </mc:Choice>
        <mc:Fallback xmlns="">
          <p:sp>
            <p:nvSpPr>
              <p:cNvPr id="10" name="Rectangle 9"/>
              <p:cNvSpPr>
                <a:spLocks noRot="1" noChangeAspect="1" noMove="1" noResize="1" noEditPoints="1" noAdjustHandles="1" noChangeArrowheads="1" noChangeShapeType="1" noTextEdit="1"/>
              </p:cNvSpPr>
              <p:nvPr/>
            </p:nvSpPr>
            <p:spPr>
              <a:xfrm>
                <a:off x="268242" y="1011307"/>
                <a:ext cx="8655507" cy="1366784"/>
              </a:xfrm>
              <a:prstGeom prst="rect">
                <a:avLst/>
              </a:prstGeom>
              <a:blipFill>
                <a:blip r:embed="rId3"/>
                <a:stretch>
                  <a:fillRect l="-563" b="-2679"/>
                </a:stretch>
              </a:blipFill>
            </p:spPr>
            <p:txBody>
              <a:bodyPr/>
              <a:lstStyle/>
              <a:p>
                <a:r>
                  <a:rPr lang="en-US">
                    <a:noFill/>
                  </a:rPr>
                  <a:t> </a:t>
                </a:r>
              </a:p>
            </p:txBody>
          </p:sp>
        </mc:Fallback>
      </mc:AlternateContent>
      <p:sp>
        <p:nvSpPr>
          <p:cNvPr id="4" name="Rectangle 1"/>
          <p:cNvSpPr>
            <a:spLocks noChangeArrowheads="1"/>
          </p:cNvSpPr>
          <p:nvPr/>
        </p:nvSpPr>
        <p:spPr bwMode="auto">
          <a:xfrm>
            <a:off x="668317" y="2378091"/>
            <a:ext cx="72067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00000"/>
              </a:lnSpc>
              <a:spcBef>
                <a:spcPct val="0"/>
              </a:spcBef>
              <a:spcAft>
                <a:spcPct val="0"/>
              </a:spcAft>
              <a:buClrTx/>
              <a:buSzTx/>
              <a:buFontTx/>
              <a:buNone/>
              <a:tabLst/>
              <a:defRPr/>
            </a:pP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Chọn công cụ            → Chọn                                                        </a:t>
            </a:r>
          </a:p>
          <a:p>
            <a:pPr lvl="0" algn="just">
              <a:lnSpc>
                <a:spcPct val="200000"/>
              </a:lnSpc>
              <a:buClrTx/>
            </a:pPr>
            <a:r>
              <a:rPr lang="vi-VN" altLang="en-US" sz="1800" dirty="0">
                <a:solidFill>
                  <a:srgbClr val="000000"/>
                </a:solidFill>
                <a:ea typeface="Open Sans"/>
              </a:rPr>
              <a:t>→ Nháy chuột lần lượt vào các điểm A, B và nhập số đo góc là 120.</a:t>
            </a:r>
            <a:endParaRPr kumimoji="0" lang="en-US" altLang="en-US" sz="1800" b="0" i="0" u="none" strike="noStrike" kern="0" cap="none" spc="0" normalizeH="0" baseline="0" noProof="0" dirty="0" smtClean="0">
              <a:ln>
                <a:noFill/>
              </a:ln>
              <a:solidFill>
                <a:srgbClr val="2A2D32"/>
              </a:solidFill>
              <a:effectLst/>
              <a:uLnTx/>
              <a:uFillTx/>
              <a:latin typeface="Arial" panose="020B0604020202020204" pitchFamily="34" charset="0"/>
              <a:cs typeface="Arial"/>
              <a:sym typeface="Arial"/>
            </a:endParaRPr>
          </a:p>
        </p:txBody>
      </p:sp>
      <p:pic>
        <p:nvPicPr>
          <p:cNvPr id="7" name="Picture 6"/>
          <p:cNvPicPr>
            <a:picLocks noChangeAspect="1"/>
          </p:cNvPicPr>
          <p:nvPr/>
        </p:nvPicPr>
        <p:blipFill>
          <a:blip r:embed="rId4"/>
          <a:stretch>
            <a:fillRect/>
          </a:stretch>
        </p:blipFill>
        <p:spPr>
          <a:xfrm>
            <a:off x="8160247" y="4238704"/>
            <a:ext cx="871650" cy="736375"/>
          </a:xfrm>
          <a:prstGeom prst="rect">
            <a:avLst/>
          </a:prstGeom>
        </p:spPr>
      </p:pic>
      <p:pic>
        <p:nvPicPr>
          <p:cNvPr id="26" name="Picture 25"/>
          <p:cNvPicPr>
            <a:picLocks noChangeAspect="1"/>
          </p:cNvPicPr>
          <p:nvPr/>
        </p:nvPicPr>
        <p:blipFill>
          <a:blip r:embed="rId5"/>
          <a:stretch>
            <a:fillRect/>
          </a:stretch>
        </p:blipFill>
        <p:spPr>
          <a:xfrm>
            <a:off x="3915323" y="2509303"/>
            <a:ext cx="497651" cy="49600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p:cNvPicPr>
            <a:picLocks noChangeAspect="1"/>
          </p:cNvPicPr>
          <p:nvPr/>
        </p:nvPicPr>
        <p:blipFill>
          <a:blip r:embed="rId5"/>
          <a:stretch>
            <a:fillRect/>
          </a:stretch>
        </p:blipFill>
        <p:spPr>
          <a:xfrm>
            <a:off x="2322055" y="2509303"/>
            <a:ext cx="497651" cy="49600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2" name="Group 11"/>
          <p:cNvGrpSpPr/>
          <p:nvPr/>
        </p:nvGrpSpPr>
        <p:grpSpPr>
          <a:xfrm>
            <a:off x="668317" y="3646490"/>
            <a:ext cx="8255432" cy="1200329"/>
            <a:chOff x="668317" y="3578420"/>
            <a:chExt cx="8255432" cy="1200329"/>
          </a:xfrm>
        </p:grpSpPr>
        <p:sp>
          <p:nvSpPr>
            <p:cNvPr id="2" name="Rectangle 1"/>
            <p:cNvSpPr/>
            <p:nvPr/>
          </p:nvSpPr>
          <p:spPr>
            <a:xfrm>
              <a:off x="668317" y="3578420"/>
              <a:ext cx="8255432" cy="1200329"/>
            </a:xfrm>
            <a:prstGeom prst="rect">
              <a:avLst/>
            </a:prstGeom>
          </p:spPr>
          <p:txBody>
            <a:bodyPr wrap="square">
              <a:spAutoFit/>
            </a:bodyPr>
            <a:lstStyle/>
            <a:p>
              <a:pPr marL="0" marR="0" lvl="0" indent="0" algn="just" defTabSz="914400" rtl="0" eaLnBrk="0" fontAlgn="base" latinLnBrk="0" hangingPunct="0">
                <a:lnSpc>
                  <a:spcPct val="20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eaLnBrk="0" fontAlgn="base" hangingPunct="0">
                <a:lnSpc>
                  <a:spcPct val="200000"/>
                </a:lnSpc>
                <a:spcBef>
                  <a:spcPct val="0"/>
                </a:spcBef>
                <a:spcAft>
                  <a:spcPct val="0"/>
                </a:spcAft>
                <a:buClrTx/>
                <a:defRPr/>
              </a:pPr>
              <a:r>
                <a:rPr lang="vi-VN" altLang="en-US" sz="1800" dirty="0">
                  <a:latin typeface="Arial" panose="020B0604020202020204" pitchFamily="34" charset="0"/>
                  <a:ea typeface="Open Sans"/>
                </a:rPr>
                <a:t>→ Nháy chuột lần lượt vào các điểm B, A</a:t>
              </a:r>
              <a:r>
                <a:rPr lang="vi-VN" altLang="en-US" sz="1800" dirty="0" smtClean="0">
                  <a:latin typeface="Arial" panose="020B0604020202020204" pitchFamily="34" charset="0"/>
                  <a:ea typeface="Open Sans"/>
                </a:rPr>
                <a:t>’.</a:t>
              </a:r>
              <a:endParaRPr kumimoji="0" lang="en-US" altLang="en-US" sz="1800" b="0" i="0" u="none" strike="noStrike" kern="0" cap="none" spc="0" normalizeH="0" baseline="0" noProof="0" dirty="0">
                <a:ln>
                  <a:noFill/>
                </a:ln>
                <a:solidFill>
                  <a:srgbClr val="2A2D32"/>
                </a:solidFill>
                <a:effectLst/>
                <a:uLnTx/>
                <a:uFillTx/>
                <a:latin typeface="Arial" panose="020B0604020202020204" pitchFamily="34" charset="0"/>
                <a:cs typeface="Arial"/>
                <a:sym typeface="Arial"/>
              </a:endParaRPr>
            </a:p>
          </p:txBody>
        </p:sp>
        <p:pic>
          <p:nvPicPr>
            <p:cNvPr id="27" name="Picture 26"/>
            <p:cNvPicPr>
              <a:picLocks noChangeAspect="1"/>
            </p:cNvPicPr>
            <p:nvPr/>
          </p:nvPicPr>
          <p:blipFill>
            <a:blip r:embed="rId6"/>
            <a:stretch>
              <a:fillRect/>
            </a:stretch>
          </p:blipFill>
          <p:spPr>
            <a:xfrm>
              <a:off x="2316815" y="3677258"/>
              <a:ext cx="502891"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tretch>
              <a:fillRect/>
            </a:stretch>
          </p:blipFill>
          <p:spPr>
            <a:xfrm>
              <a:off x="3915323" y="3657004"/>
              <a:ext cx="2159474" cy="502478"/>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472823148"/>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6"/>
                                        </p:tgtEl>
                                        <p:attrNameLst>
                                          <p:attrName>style.visibility</p:attrName>
                                        </p:attrNameLst>
                                      </p:cBhvr>
                                      <p:to>
                                        <p:strVal val="visible"/>
                                      </p:to>
                                    </p:set>
                                    <p:animEffect transition="in" filter="barn(inVertical)">
                                      <p:cBhvr>
                                        <p:cTn id="7" dur="500"/>
                                        <p:tgtEl>
                                          <p:spTgt spid="55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anim calcmode="lin" valueType="num">
                                      <p:cBhvr>
                                        <p:cTn id="33" dur="500" fill="hold"/>
                                        <p:tgtEl>
                                          <p:spTgt spid="28"/>
                                        </p:tgtEl>
                                        <p:attrNameLst>
                                          <p:attrName>ppt_x</p:attrName>
                                        </p:attrNameLst>
                                      </p:cBhvr>
                                      <p:tavLst>
                                        <p:tav tm="0">
                                          <p:val>
                                            <p:strVal val="#ppt_x"/>
                                          </p:val>
                                        </p:tav>
                                        <p:tav tm="100000">
                                          <p:val>
                                            <p:strVal val="#ppt_x"/>
                                          </p:val>
                                        </p:tav>
                                      </p:tavLst>
                                    </p:anim>
                                    <p:anim calcmode="lin" valueType="num">
                                      <p:cBhvr>
                                        <p:cTn id="34" dur="500" fill="hold"/>
                                        <p:tgtEl>
                                          <p:spTgt spid="2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anim calcmode="lin" valueType="num">
                                      <p:cBhvr>
                                        <p:cTn id="38" dur="500" fill="hold"/>
                                        <p:tgtEl>
                                          <p:spTgt spid="26"/>
                                        </p:tgtEl>
                                        <p:attrNameLst>
                                          <p:attrName>ppt_x</p:attrName>
                                        </p:attrNameLst>
                                      </p:cBhvr>
                                      <p:tavLst>
                                        <p:tav tm="0">
                                          <p:val>
                                            <p:strVal val="#ppt_x"/>
                                          </p:val>
                                        </p:tav>
                                        <p:tav tm="100000">
                                          <p:val>
                                            <p:strVal val="#ppt_x"/>
                                          </p:val>
                                        </p:tav>
                                      </p:tavLst>
                                    </p:anim>
                                    <p:anim calcmode="lin" valueType="num">
                                      <p:cBhvr>
                                        <p:cTn id="39"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randombar(horizontal)">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sp>
        <p:nvSpPr>
          <p:cNvPr id="9" name="Rectangle 8"/>
          <p:cNvSpPr/>
          <p:nvPr/>
        </p:nvSpPr>
        <p:spPr>
          <a:xfrm>
            <a:off x="-158539" y="4430892"/>
            <a:ext cx="9636981" cy="1667789"/>
          </a:xfrm>
          <a:prstGeom prst="rect">
            <a:avLst/>
          </a:prstGeom>
          <a:solidFill>
            <a:schemeClr val="accent1">
              <a:lumMod val="25000"/>
            </a:schemeClr>
          </a:solidFill>
          <a:ln>
            <a:solidFill>
              <a:schemeClr val="accent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2" name="Google Shape;572;p34"/>
          <p:cNvGrpSpPr/>
          <p:nvPr/>
        </p:nvGrpSpPr>
        <p:grpSpPr>
          <a:xfrm rot="1201597">
            <a:off x="8612430" y="358895"/>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 name="Rectangle 4"/>
          <p:cNvSpPr/>
          <p:nvPr/>
        </p:nvSpPr>
        <p:spPr>
          <a:xfrm>
            <a:off x="363737" y="246432"/>
            <a:ext cx="8347975"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1" u="none" strike="noStrike" kern="0" cap="none" spc="0" normalizeH="0" baseline="0" noProof="0" dirty="0">
                <a:ln>
                  <a:noFill/>
                </a:ln>
                <a:solidFill>
                  <a:srgbClr val="C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C00000"/>
                </a:solidFill>
                <a:effectLst/>
                <a:uLnTx/>
                <a:uFillTx/>
                <a:latin typeface="Arial"/>
                <a:cs typeface="Arial"/>
                <a:sym typeface="Arial"/>
              </a:rPr>
              <a:t>2</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2" name="Group 1"/>
          <p:cNvGrpSpPr/>
          <p:nvPr/>
        </p:nvGrpSpPr>
        <p:grpSpPr>
          <a:xfrm>
            <a:off x="360841" y="637369"/>
            <a:ext cx="7564851" cy="1477328"/>
            <a:chOff x="360841" y="573761"/>
            <a:chExt cx="7564851" cy="1477328"/>
          </a:xfrm>
        </p:grpSpPr>
        <p:sp>
          <p:nvSpPr>
            <p:cNvPr id="26" name="Rectangle 1"/>
            <p:cNvSpPr>
              <a:spLocks noChangeArrowheads="1"/>
            </p:cNvSpPr>
            <p:nvPr/>
          </p:nvSpPr>
          <p:spPr bwMode="auto">
            <a:xfrm>
              <a:off x="360841" y="573761"/>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Nháy chuột vào điểm B, nhập bán kính bằng 3.</a:t>
              </a:r>
            </a:p>
          </p:txBody>
        </p:sp>
        <p:pic>
          <p:nvPicPr>
            <p:cNvPr id="29" name="Picture 28"/>
            <p:cNvPicPr>
              <a:picLocks noChangeAspect="1"/>
            </p:cNvPicPr>
            <p:nvPr/>
          </p:nvPicPr>
          <p:blipFill>
            <a:blip r:embed="rId3"/>
            <a:stretch>
              <a:fillRect/>
            </a:stretch>
          </p:blipFill>
          <p:spPr>
            <a:xfrm>
              <a:off x="2007862" y="830200"/>
              <a:ext cx="502403" cy="502403"/>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3693374" y="839091"/>
              <a:ext cx="4232318" cy="49351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 name="Group 2"/>
          <p:cNvGrpSpPr/>
          <p:nvPr/>
        </p:nvGrpSpPr>
        <p:grpSpPr>
          <a:xfrm>
            <a:off x="388466" y="2406851"/>
            <a:ext cx="7206722" cy="1477328"/>
            <a:chOff x="386454" y="3520036"/>
            <a:chExt cx="7206722" cy="1477328"/>
          </a:xfrm>
        </p:grpSpPr>
        <p:sp>
          <p:nvSpPr>
            <p:cNvPr id="31" name="Rectangle 1"/>
            <p:cNvSpPr>
              <a:spLocks noChangeArrowheads="1"/>
            </p:cNvSpPr>
            <p:nvPr/>
          </p:nvSpPr>
          <p:spPr bwMode="auto">
            <a:xfrm>
              <a:off x="386454" y="35200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kumimoji="0" lang="vi-VN"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a:t>
              </a:r>
              <a:r>
                <a:rPr lang="vi-VN" altLang="en-US" sz="1800">
                  <a:solidFill>
                    <a:srgbClr val="000000"/>
                  </a:solidFill>
                  <a:ea typeface="Open Sans"/>
                </a:rPr>
                <a:t>→ Lần lượt nháy chuột vào tia BA’ và đường tròn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4" name="Picture 33"/>
            <p:cNvPicPr>
              <a:picLocks noChangeAspect="1"/>
            </p:cNvPicPr>
            <p:nvPr/>
          </p:nvPicPr>
          <p:blipFill>
            <a:blip r:embed="rId6"/>
            <a:stretch>
              <a:fillRect/>
            </a:stretch>
          </p:blipFill>
          <p:spPr>
            <a:xfrm>
              <a:off x="2033475" y="3733044"/>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3718986" y="3746639"/>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0" name="Picture 9"/>
          <p:cNvPicPr>
            <a:picLocks noChangeAspect="1"/>
          </p:cNvPicPr>
          <p:nvPr/>
        </p:nvPicPr>
        <p:blipFill>
          <a:blip r:embed="rId9"/>
          <a:stretch>
            <a:fillRect/>
          </a:stretch>
        </p:blipFill>
        <p:spPr>
          <a:xfrm rot="9943354" flipH="1" flipV="1">
            <a:off x="7968568" y="3812292"/>
            <a:ext cx="792347" cy="807591"/>
          </a:xfrm>
          <a:prstGeom prst="rect">
            <a:avLst/>
          </a:prstGeom>
        </p:spPr>
      </p:pic>
    </p:spTree>
    <p:extLst>
      <p:ext uri="{BB962C8B-B14F-4D97-AF65-F5344CB8AC3E}">
        <p14:creationId xmlns:p14="http://schemas.microsoft.com/office/powerpoint/2010/main" val="20513428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572" name="Google Shape;572;p34"/>
          <p:cNvGrpSpPr/>
          <p:nvPr/>
        </p:nvGrpSpPr>
        <p:grpSpPr>
          <a:xfrm rot="1201597">
            <a:off x="8568279" y="315791"/>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7" name="Picture 6"/>
          <p:cNvPicPr>
            <a:picLocks noChangeAspect="1"/>
          </p:cNvPicPr>
          <p:nvPr/>
        </p:nvPicPr>
        <p:blipFill>
          <a:blip r:embed="rId3"/>
          <a:stretch>
            <a:fillRect/>
          </a:stretch>
        </p:blipFill>
        <p:spPr>
          <a:xfrm>
            <a:off x="8369881" y="4325511"/>
            <a:ext cx="774119" cy="653980"/>
          </a:xfrm>
          <a:prstGeom prst="rect">
            <a:avLst/>
          </a:prstGeom>
        </p:spPr>
      </p:pic>
      <p:sp>
        <p:nvSpPr>
          <p:cNvPr id="5" name="Rectangle 4"/>
          <p:cNvSpPr/>
          <p:nvPr/>
        </p:nvSpPr>
        <p:spPr>
          <a:xfrm>
            <a:off x="388467" y="54229"/>
            <a:ext cx="7981414" cy="872034"/>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C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C00000"/>
                </a:solidFill>
                <a:effectLst/>
                <a:uLnTx/>
                <a:uFillTx/>
                <a:latin typeface="Arial"/>
                <a:cs typeface="Arial"/>
                <a:sym typeface="Arial"/>
              </a:rPr>
              <a:t>3</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r>
              <a:rPr lang="vi-VN" sz="1800" b="1" i="1" dirty="0"/>
              <a:t>Vẽ điểm D là giao của đường thẳng qua A song song với BC và đường thẳng qua C song song với AB.</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10" name="Group 9"/>
          <p:cNvGrpSpPr/>
          <p:nvPr/>
        </p:nvGrpSpPr>
        <p:grpSpPr>
          <a:xfrm>
            <a:off x="377337" y="3646196"/>
            <a:ext cx="7206722" cy="1477328"/>
            <a:chOff x="442273" y="3614977"/>
            <a:chExt cx="7206722" cy="1477328"/>
          </a:xfrm>
        </p:grpSpPr>
        <p:sp>
          <p:nvSpPr>
            <p:cNvPr id="31" name="Rectangle 1"/>
            <p:cNvSpPr>
              <a:spLocks noChangeArrowheads="1"/>
            </p:cNvSpPr>
            <p:nvPr/>
          </p:nvSpPr>
          <p:spPr bwMode="auto">
            <a:xfrm>
              <a:off x="442273" y="3614977"/>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a:solidFill>
                    <a:srgbClr val="000000"/>
                  </a:solidFill>
                  <a:ea typeface="Open Sans"/>
                </a:rPr>
                <a:t>→ Lần lượt nháy chuột vào hai đường thẳng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4" name="Picture 33"/>
            <p:cNvPicPr>
              <a:picLocks noChangeAspect="1"/>
            </p:cNvPicPr>
            <p:nvPr/>
          </p:nvPicPr>
          <p:blipFill>
            <a:blip r:embed="rId4"/>
            <a:stretch>
              <a:fillRect/>
            </a:stretch>
          </p:blipFill>
          <p:spPr>
            <a:xfrm>
              <a:off x="2089294" y="3827985"/>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3774805" y="3841580"/>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 name="Group 2"/>
          <p:cNvGrpSpPr/>
          <p:nvPr/>
        </p:nvGrpSpPr>
        <p:grpSpPr>
          <a:xfrm>
            <a:off x="377337" y="878952"/>
            <a:ext cx="7206722" cy="1477328"/>
            <a:chOff x="377337" y="878952"/>
            <a:chExt cx="7206722" cy="1477328"/>
          </a:xfrm>
        </p:grpSpPr>
        <p:sp>
          <p:nvSpPr>
            <p:cNvPr id="4" name="Rectangle 1"/>
            <p:cNvSpPr>
              <a:spLocks noChangeArrowheads="1"/>
            </p:cNvSpPr>
            <p:nvPr/>
          </p:nvSpPr>
          <p:spPr bwMode="auto">
            <a:xfrm>
              <a:off x="377337" y="878952"/>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dirty="0">
                  <a:solidFill>
                    <a:srgbClr val="000000"/>
                  </a:solidFill>
                  <a:ea typeface="Open Sans"/>
                </a:rPr>
                <a:t>→ Nháy chuột vào điểm C → Nháy chuột vào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2024358" y="1097304"/>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saturation sat="200000"/>
                      </a14:imgEffect>
                      <a14:imgEffect>
                        <a14:brightnessContrast contrast="-20000"/>
                      </a14:imgEffect>
                    </a14:imgLayer>
                  </a14:imgProps>
                </a:ext>
              </a:extLst>
            </a:blip>
            <a:stretch>
              <a:fillRect/>
            </a:stretch>
          </p:blipFill>
          <p:spPr>
            <a:xfrm>
              <a:off x="3704197" y="1091487"/>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9" name="Group 8"/>
          <p:cNvGrpSpPr/>
          <p:nvPr/>
        </p:nvGrpSpPr>
        <p:grpSpPr>
          <a:xfrm>
            <a:off x="377337" y="2271836"/>
            <a:ext cx="7206722" cy="1477328"/>
            <a:chOff x="377337" y="2271836"/>
            <a:chExt cx="7206722" cy="1477328"/>
          </a:xfrm>
        </p:grpSpPr>
        <p:sp>
          <p:nvSpPr>
            <p:cNvPr id="27" name="Rectangle 1"/>
            <p:cNvSpPr>
              <a:spLocks noChangeArrowheads="1"/>
            </p:cNvSpPr>
            <p:nvPr/>
          </p:nvSpPr>
          <p:spPr bwMode="auto">
            <a:xfrm>
              <a:off x="377337" y="22718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a:solidFill>
                    <a:srgbClr val="000000"/>
                  </a:solidFill>
                  <a:ea typeface="Open Sans"/>
                </a:rPr>
                <a:t>→ Nháy chuột vào điểm A → Nháy chuột vào tia BA’.</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28" name="Picture 27"/>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2024358" y="2490188"/>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Picture 28"/>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saturation sat="200000"/>
                      </a14:imgEffect>
                      <a14:imgEffect>
                        <a14:brightnessContrast contrast="-20000"/>
                      </a14:imgEffect>
                    </a14:imgLayer>
                  </a14:imgProps>
                </a:ext>
              </a:extLst>
            </a:blip>
            <a:stretch>
              <a:fillRect/>
            </a:stretch>
          </p:blipFill>
          <p:spPr>
            <a:xfrm>
              <a:off x="3704197" y="2484371"/>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5074519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10" name="Group 9"/>
          <p:cNvGrpSpPr/>
          <p:nvPr/>
        </p:nvGrpSpPr>
        <p:grpSpPr>
          <a:xfrm>
            <a:off x="130817" y="263635"/>
            <a:ext cx="8932430" cy="1200329"/>
            <a:chOff x="130817" y="96659"/>
            <a:chExt cx="8932430" cy="1200329"/>
          </a:xfrm>
        </p:grpSpPr>
        <p:sp>
          <p:nvSpPr>
            <p:cNvPr id="2" name="Rectangle 1"/>
            <p:cNvSpPr/>
            <p:nvPr/>
          </p:nvSpPr>
          <p:spPr>
            <a:xfrm>
              <a:off x="130817" y="96659"/>
              <a:ext cx="8932430" cy="1200329"/>
            </a:xfrm>
            <a:prstGeom prst="rect">
              <a:avLst/>
            </a:prstGeom>
          </p:spPr>
          <p:txBody>
            <a:bodyPr wrap="square">
              <a:spAutoFit/>
            </a:bodyPr>
            <a:lstStyle/>
            <a:p>
              <a:pPr lvl="0">
                <a:lnSpc>
                  <a:spcPct val="200000"/>
                </a:lnSpc>
              </a:pPr>
              <a:r>
                <a:rPr lang="vi-VN" sz="1800" dirty="0">
                  <a:latin typeface="Arial" panose="020B0604020202020204" pitchFamily="34" charset="0"/>
                </a:rPr>
                <a:t>Ẩn đường tròn, tia BA’, các đường thẳng và điểm A’, chọn công </a:t>
              </a:r>
              <a:r>
                <a:rPr lang="vi-VN" sz="1800" dirty="0" smtClean="0">
                  <a:latin typeface="Arial" panose="020B0604020202020204" pitchFamily="34" charset="0"/>
                </a:rPr>
                <a:t>cụ</a:t>
              </a:r>
              <a:r>
                <a:rPr lang="en-US" sz="1800" dirty="0" smtClean="0">
                  <a:latin typeface="Arial" panose="020B0604020202020204" pitchFamily="34" charset="0"/>
                </a:rPr>
                <a:t>                              </a:t>
              </a:r>
              <a:r>
                <a:rPr lang="vi-VN" sz="1800" dirty="0">
                  <a:latin typeface="Arial" panose="020B0604020202020204" pitchFamily="34" charset="0"/>
                </a:rPr>
                <a:t>để nối B với C, C với D, D với A và thu được hình bình hành ABCD.</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p:cNvPicPr>
              <a:picLocks noChangeAspect="1"/>
            </p:cNvPicPr>
            <p:nvPr/>
          </p:nvPicPr>
          <p:blipFill>
            <a:blip r:embed="rId3"/>
            <a:stretch>
              <a:fillRect/>
            </a:stretch>
          </p:blipFill>
          <p:spPr>
            <a:xfrm>
              <a:off x="7001396" y="182472"/>
              <a:ext cx="1990446" cy="640135"/>
            </a:xfrm>
            <a:prstGeom prst="rect">
              <a:avLst/>
            </a:prstGeom>
          </p:spPr>
        </p:pic>
      </p:grpSp>
      <p:pic>
        <p:nvPicPr>
          <p:cNvPr id="14" name="Picture 13"/>
          <p:cNvPicPr>
            <a:picLocks noChangeAspect="1"/>
          </p:cNvPicPr>
          <p:nvPr/>
        </p:nvPicPr>
        <p:blipFill>
          <a:blip r:embed="rId4"/>
          <a:stretch>
            <a:fillRect/>
          </a:stretch>
        </p:blipFill>
        <p:spPr>
          <a:xfrm>
            <a:off x="-98827" y="0"/>
            <a:ext cx="482382" cy="418849"/>
          </a:xfrm>
          <a:prstGeom prst="rect">
            <a:avLst/>
          </a:prstGeom>
        </p:spPr>
      </p:pic>
      <p:pic>
        <p:nvPicPr>
          <p:cNvPr id="35" name="Picture 34"/>
          <p:cNvPicPr>
            <a:picLocks noChangeAspect="1"/>
          </p:cNvPicPr>
          <p:nvPr/>
        </p:nvPicPr>
        <p:blipFill>
          <a:blip r:embed="rId4"/>
          <a:stretch>
            <a:fillRect/>
          </a:stretch>
        </p:blipFill>
        <p:spPr>
          <a:xfrm>
            <a:off x="8661618" y="4740553"/>
            <a:ext cx="482382" cy="41884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719" y="1719648"/>
            <a:ext cx="8841850" cy="2965402"/>
          </a:xfrm>
          <a:prstGeom prst="rect">
            <a:avLst/>
          </a:prstGeom>
        </p:spPr>
      </p:pic>
    </p:spTree>
    <p:extLst>
      <p:ext uri="{BB962C8B-B14F-4D97-AF65-F5344CB8AC3E}">
        <p14:creationId xmlns:p14="http://schemas.microsoft.com/office/powerpoint/2010/main" val="1040430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24" name="Pentagon 23"/>
          <p:cNvSpPr/>
          <p:nvPr/>
        </p:nvSpPr>
        <p:spPr>
          <a:xfrm>
            <a:off x="0" y="170865"/>
            <a:ext cx="2663687" cy="614729"/>
          </a:xfrm>
          <a:prstGeom prst="homePlate">
            <a:avLst/>
          </a:prstGeom>
          <a:solidFill>
            <a:srgbClr val="0070C0"/>
          </a:solid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FFFFFF"/>
                </a:solidFill>
                <a:effectLst/>
                <a:uLnTx/>
                <a:uFillTx/>
                <a:latin typeface="Arial"/>
                <a:ea typeface="+mn-ea"/>
                <a:cs typeface="+mn-cs"/>
                <a:sym typeface="Arial"/>
              </a:rPr>
              <a:t>LUYỆN TẬP 2</a:t>
            </a:r>
            <a:endParaRPr kumimoji="0" lang="en-US" sz="2400" b="1"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 name="TextBox 13"/>
          <p:cNvSpPr txBox="1"/>
          <p:nvPr/>
        </p:nvSpPr>
        <p:spPr>
          <a:xfrm>
            <a:off x="4477531" y="3061518"/>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dirty="0">
              <a:ln>
                <a:noFill/>
              </a:ln>
              <a:solidFill>
                <a:srgbClr val="C00000"/>
              </a:solidFill>
              <a:effectLst/>
              <a:uLnTx/>
              <a:uFillTx/>
              <a:latin typeface="Arial"/>
              <a:cs typeface="Arial"/>
              <a:sym typeface="Arial"/>
            </a:endParaRPr>
          </a:p>
        </p:txBody>
      </p:sp>
      <p:pic>
        <p:nvPicPr>
          <p:cNvPr id="5" name="Picture 4"/>
          <p:cNvPicPr>
            <a:picLocks noChangeAspect="1"/>
          </p:cNvPicPr>
          <p:nvPr/>
        </p:nvPicPr>
        <p:blipFill>
          <a:blip r:embed="rId3"/>
          <a:stretch>
            <a:fillRect/>
          </a:stretch>
        </p:blipFill>
        <p:spPr>
          <a:xfrm>
            <a:off x="8598837" y="99759"/>
            <a:ext cx="406421" cy="685835"/>
          </a:xfrm>
          <a:prstGeom prst="rect">
            <a:avLst/>
          </a:prstGeom>
        </p:spPr>
      </p:pic>
      <p:grpSp>
        <p:nvGrpSpPr>
          <p:cNvPr id="8" name="Group 7"/>
          <p:cNvGrpSpPr/>
          <p:nvPr/>
        </p:nvGrpSpPr>
        <p:grpSpPr>
          <a:xfrm>
            <a:off x="269774" y="3724279"/>
            <a:ext cx="8543005" cy="1034129"/>
            <a:chOff x="179576" y="3414178"/>
            <a:chExt cx="8543005" cy="1034129"/>
          </a:xfrm>
        </p:grpSpPr>
        <p:sp>
          <p:nvSpPr>
            <p:cNvPr id="15" name="Rectangle 14"/>
            <p:cNvSpPr/>
            <p:nvPr/>
          </p:nvSpPr>
          <p:spPr>
            <a:xfrm>
              <a:off x="179576" y="3414178"/>
              <a:ext cx="8543005" cy="1034129"/>
            </a:xfrm>
            <a:prstGeom prst="rect">
              <a:avLst/>
            </a:prstGeom>
          </p:spPr>
          <p:txBody>
            <a:bodyPr wrap="square">
              <a:spAutoFit/>
            </a:bodyPr>
            <a:lstStyle/>
            <a:p>
              <a:pPr lvl="0" algn="just">
                <a:lnSpc>
                  <a:spcPct val="170000"/>
                </a:lnSpc>
              </a:pPr>
              <a:r>
                <a:rPr lang="en-US" sz="1800" dirty="0">
                  <a:ea typeface="Arial" panose="020B0604020202020204" pitchFamily="34" charset="0"/>
                  <a:cs typeface="Times New Roman" panose="02020603050405020304" pitchFamily="18" charset="0"/>
                </a:rPr>
                <a:t>a) Dùng  </a:t>
              </a:r>
              <a:r>
                <a:rPr lang="en-US" sz="1800" dirty="0" smtClean="0">
                  <a:ea typeface="Arial" panose="020B0604020202020204" pitchFamily="34" charset="0"/>
                  <a:cs typeface="Times New Roman" panose="02020603050405020304" pitchFamily="18" charset="0"/>
                </a:rPr>
                <a:t>		            trong </a:t>
              </a:r>
              <a:r>
                <a:rPr lang="en-US" sz="1800" dirty="0">
                  <a:ea typeface="Arial" panose="020B0604020202020204" pitchFamily="34" charset="0"/>
                  <a:cs typeface="Times New Roman" panose="02020603050405020304" pitchFamily="18" charset="0"/>
                </a:rPr>
                <a:t>công </a:t>
              </a:r>
              <a:r>
                <a:rPr lang="en-US" sz="1800" dirty="0" smtClean="0">
                  <a:ea typeface="Arial" panose="020B0604020202020204" pitchFamily="34" charset="0"/>
                  <a:cs typeface="Times New Roman" panose="02020603050405020304" pitchFamily="18" charset="0"/>
                </a:rPr>
                <a:t>cụ         để </a:t>
              </a:r>
              <a:r>
                <a:rPr lang="en-US" sz="1800" dirty="0">
                  <a:ea typeface="Arial" panose="020B0604020202020204" pitchFamily="34" charset="0"/>
                  <a:cs typeface="Times New Roman" panose="02020603050405020304" pitchFamily="18" charset="0"/>
                </a:rPr>
                <a:t>kiểm tra trung điểm AC và BD, ta thấy trung điểm AC và BD trùng nhau.</a:t>
              </a:r>
              <a:endParaRPr kumimoji="0" lang="en-US"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1242840" y="3414178"/>
              <a:ext cx="2406302" cy="484491"/>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p:cNvPicPr>
              <a:picLocks noChangeAspect="1"/>
            </p:cNvPicPr>
            <p:nvPr/>
          </p:nvPicPr>
          <p:blipFill>
            <a:blip r:embed="rId6"/>
            <a:stretch>
              <a:fillRect/>
            </a:stretch>
          </p:blipFill>
          <p:spPr>
            <a:xfrm>
              <a:off x="5324148" y="3414178"/>
              <a:ext cx="481545" cy="48449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9" name="Picture 8"/>
          <p:cNvPicPr>
            <a:picLocks noChangeAspect="1"/>
          </p:cNvPicPr>
          <p:nvPr/>
        </p:nvPicPr>
        <p:blipFill>
          <a:blip r:embed="rId7"/>
          <a:stretch>
            <a:fillRect/>
          </a:stretch>
        </p:blipFill>
        <p:spPr>
          <a:xfrm rot="5400000">
            <a:off x="8580992" y="4588635"/>
            <a:ext cx="463574" cy="514376"/>
          </a:xfrm>
          <a:prstGeom prst="rect">
            <a:avLst/>
          </a:prstGeom>
        </p:spPr>
      </p:pic>
      <p:pic>
        <p:nvPicPr>
          <p:cNvPr id="20" name="Picture 19"/>
          <p:cNvPicPr>
            <a:picLocks noChangeAspect="1"/>
          </p:cNvPicPr>
          <p:nvPr/>
        </p:nvPicPr>
        <p:blipFill>
          <a:blip r:embed="rId7"/>
          <a:stretch>
            <a:fillRect/>
          </a:stretch>
        </p:blipFill>
        <p:spPr>
          <a:xfrm rot="5400000">
            <a:off x="7954164" y="-10746"/>
            <a:ext cx="463574" cy="514376"/>
          </a:xfrm>
          <a:prstGeom prst="rect">
            <a:avLst/>
          </a:prstGeom>
        </p:spPr>
      </p:pic>
      <p:grpSp>
        <p:nvGrpSpPr>
          <p:cNvPr id="11" name="Group 10"/>
          <p:cNvGrpSpPr/>
          <p:nvPr/>
        </p:nvGrpSpPr>
        <p:grpSpPr>
          <a:xfrm>
            <a:off x="269774" y="992639"/>
            <a:ext cx="8864356" cy="1975926"/>
            <a:chOff x="269774" y="992639"/>
            <a:chExt cx="8864356" cy="1975926"/>
          </a:xfrm>
        </p:grpSpPr>
        <p:sp>
          <p:nvSpPr>
            <p:cNvPr id="4" name="Rectangle 1"/>
            <p:cNvSpPr>
              <a:spLocks noChangeArrowheads="1"/>
            </p:cNvSpPr>
            <p:nvPr/>
          </p:nvSpPr>
          <p:spPr bwMode="auto">
            <a:xfrm>
              <a:off x="269774" y="992639"/>
              <a:ext cx="8864356" cy="1975926"/>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nSpc>
                  <a:spcPct val="170000"/>
                </a:lnSpc>
              </a:pPr>
              <a:r>
                <a:rPr lang="en-US" altLang="en-US" sz="1800" dirty="0" smtClean="0">
                  <a:solidFill>
                    <a:srgbClr val="000000"/>
                  </a:solidFill>
                  <a:ea typeface="Open Sans"/>
                </a:rPr>
                <a:t>a) Dùng                                       trong </a:t>
              </a:r>
              <a:r>
                <a:rPr lang="en-US" altLang="en-US" sz="1800" dirty="0">
                  <a:solidFill>
                    <a:srgbClr val="000000"/>
                  </a:solidFill>
                  <a:ea typeface="Open Sans"/>
                </a:rPr>
                <a:t>công </a:t>
              </a:r>
              <a:r>
                <a:rPr lang="en-US" altLang="en-US" sz="1800" dirty="0" smtClean="0">
                  <a:solidFill>
                    <a:srgbClr val="000000"/>
                  </a:solidFill>
                  <a:ea typeface="Open Sans"/>
                </a:rPr>
                <a:t>cụ          </a:t>
              </a:r>
              <a:r>
                <a:rPr lang="vi-VN" sz="1800" dirty="0"/>
                <a:t>để kiểm tra trung điểm AC và BD có trùng nhau không</a:t>
              </a:r>
              <a:r>
                <a:rPr lang="vi-VN" sz="1800" dirty="0" smtClean="0"/>
                <a:t>.</a:t>
              </a:r>
              <a:endParaRPr lang="en-US" sz="1800" dirty="0" smtClean="0"/>
            </a:p>
            <a:p>
              <a:pPr>
                <a:lnSpc>
                  <a:spcPct val="170000"/>
                </a:lnSpc>
              </a:pPr>
              <a:r>
                <a:rPr lang="vi-VN" sz="1800" dirty="0"/>
                <a:t>b) Lưu hình vẽ ở HĐ2 thành tệp hbh.png</a:t>
              </a:r>
              <a:r>
                <a:rPr lang="vi-VN" sz="1800" dirty="0" smtClean="0"/>
                <a:t>.</a:t>
              </a:r>
              <a:endParaRPr lang="vi-VN" sz="1800" dirty="0"/>
            </a:p>
            <a:p>
              <a:pPr>
                <a:lnSpc>
                  <a:spcPct val="170000"/>
                </a:lnSpc>
              </a:pPr>
              <a:r>
                <a:rPr lang="vi-VN" sz="1800" dirty="0"/>
                <a:t>c) Tương tự, hãy vẽ một hình thoi ABCD có cạnh 4 cm.</a:t>
              </a:r>
              <a:endParaRPr lang="en-US" altLang="en-US" sz="1800" dirty="0">
                <a:solidFill>
                  <a:srgbClr val="000000"/>
                </a:solidFill>
                <a:ea typeface="Open Sans"/>
              </a:endParaRPr>
            </a:p>
          </p:txBody>
        </p:sp>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1247473" y="1079493"/>
              <a:ext cx="2323485" cy="467816"/>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p:cNvPicPr>
              <a:picLocks noChangeAspect="1"/>
            </p:cNvPicPr>
            <p:nvPr/>
          </p:nvPicPr>
          <p:blipFill>
            <a:blip r:embed="rId6"/>
            <a:stretch>
              <a:fillRect/>
            </a:stretch>
          </p:blipFill>
          <p:spPr>
            <a:xfrm>
              <a:off x="5136544" y="1037360"/>
              <a:ext cx="466022" cy="468873"/>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939632607"/>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14" name="TextBox 13"/>
          <p:cNvSpPr txBox="1"/>
          <p:nvPr/>
        </p:nvSpPr>
        <p:spPr>
          <a:xfrm>
            <a:off x="374658" y="293563"/>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dirty="0">
              <a:ln>
                <a:noFill/>
              </a:ln>
              <a:solidFill>
                <a:srgbClr val="C00000"/>
              </a:solidFill>
              <a:effectLst/>
              <a:uLnTx/>
              <a:uFillTx/>
              <a:latin typeface="Arial"/>
              <a:cs typeface="Arial"/>
              <a:sym typeface="Arial"/>
            </a:endParaRPr>
          </a:p>
        </p:txBody>
      </p:sp>
      <p:pic>
        <p:nvPicPr>
          <p:cNvPr id="5" name="Picture 4"/>
          <p:cNvPicPr>
            <a:picLocks noChangeAspect="1"/>
          </p:cNvPicPr>
          <p:nvPr/>
        </p:nvPicPr>
        <p:blipFill>
          <a:blip r:embed="rId3"/>
          <a:stretch>
            <a:fillRect/>
          </a:stretch>
        </p:blipFill>
        <p:spPr>
          <a:xfrm>
            <a:off x="8598837" y="99759"/>
            <a:ext cx="406421" cy="685835"/>
          </a:xfrm>
          <a:prstGeom prst="rect">
            <a:avLst/>
          </a:prstGeom>
        </p:spPr>
      </p:pic>
      <p:pic>
        <p:nvPicPr>
          <p:cNvPr id="9" name="Picture 8"/>
          <p:cNvPicPr>
            <a:picLocks noChangeAspect="1"/>
          </p:cNvPicPr>
          <p:nvPr/>
        </p:nvPicPr>
        <p:blipFill>
          <a:blip r:embed="rId4"/>
          <a:stretch>
            <a:fillRect/>
          </a:stretch>
        </p:blipFill>
        <p:spPr>
          <a:xfrm rot="5400000">
            <a:off x="8580992" y="4588635"/>
            <a:ext cx="463574" cy="514376"/>
          </a:xfrm>
          <a:prstGeom prst="rect">
            <a:avLst/>
          </a:prstGeom>
        </p:spPr>
      </p:pic>
      <p:pic>
        <p:nvPicPr>
          <p:cNvPr id="20" name="Picture 19"/>
          <p:cNvPicPr>
            <a:picLocks noChangeAspect="1"/>
          </p:cNvPicPr>
          <p:nvPr/>
        </p:nvPicPr>
        <p:blipFill>
          <a:blip r:embed="rId4"/>
          <a:stretch>
            <a:fillRect/>
          </a:stretch>
        </p:blipFill>
        <p:spPr>
          <a:xfrm rot="5400000">
            <a:off x="7954164" y="-10746"/>
            <a:ext cx="463574" cy="514376"/>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374658" y="726503"/>
                <a:ext cx="8324069" cy="1102866"/>
              </a:xfrm>
              <a:prstGeom prst="rect">
                <a:avLst/>
              </a:prstGeom>
            </p:spPr>
            <p:txBody>
              <a:bodyPr wrap="square">
                <a:spAutoFit/>
              </a:bodyPr>
              <a:lstStyle/>
              <a:p>
                <a:pPr algn="just">
                  <a:lnSpc>
                    <a:spcPct val="150000"/>
                  </a:lnSpc>
                  <a:spcBef>
                    <a:spcPts val="600"/>
                  </a:spcBef>
                  <a:spcAft>
                    <a:spcPts val="800"/>
                  </a:spcAft>
                </a:pPr>
                <a:r>
                  <a:rPr lang="en-US" sz="1800" dirty="0">
                    <a:latin typeface="+mj-lt"/>
                    <a:ea typeface="Arial" panose="020B0604020202020204" pitchFamily="34" charset="0"/>
                    <a:cs typeface="Times New Roman" panose="02020603050405020304" pitchFamily="18" charset="0"/>
                  </a:rPr>
                  <a:t>b) Vào hồ sơ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dirty="0">
                    <a:effectLst/>
                    <a:latin typeface="+mj-lt"/>
                    <a:ea typeface="Arial" panose="020B0604020202020204" pitchFamily="34" charset="0"/>
                    <a:cs typeface="Times New Roman" panose="02020603050405020304" pitchFamily="18" charset="0"/>
                  </a:rPr>
                  <a:t> Chọn Lưu lại (hoặc chọn Ctrl + S)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dirty="0">
                    <a:effectLst/>
                    <a:latin typeface="+mj-lt"/>
                    <a:ea typeface="Arial" panose="020B0604020202020204" pitchFamily="34" charset="0"/>
                    <a:cs typeface="Times New Roman" panose="02020603050405020304" pitchFamily="18" charset="0"/>
                  </a:rPr>
                  <a:t> Nhập tên vào ô Tên tập tin</a:t>
                </a:r>
              </a:p>
              <a:p>
                <a:pPr algn="just">
                  <a:lnSpc>
                    <a:spcPct val="150000"/>
                  </a:lnSpc>
                  <a:spcBef>
                    <a:spcPts val="600"/>
                  </a:spcBef>
                  <a:spcAft>
                    <a:spcPts val="800"/>
                  </a:spcAft>
                </a:pPr>
                <a:r>
                  <a:rPr lang="en-US" sz="1800" dirty="0">
                    <a:effectLst/>
                    <a:latin typeface="+mj-lt"/>
                    <a:ea typeface="Arial" panose="020B0604020202020204" pitchFamily="34" charset="0"/>
                    <a:cs typeface="Times New Roman" panose="02020603050405020304" pitchFamily="18" charset="0"/>
                  </a:rPr>
                  <a:t>Sau đó nhấn Lưu tệp ảnh thành tên hbh.png</a:t>
                </a:r>
              </a:p>
            </p:txBody>
          </p:sp>
        </mc:Choice>
        <mc:Fallback xmlns="">
          <p:sp>
            <p:nvSpPr>
              <p:cNvPr id="10" name="Rectangle 9"/>
              <p:cNvSpPr>
                <a:spLocks noRot="1" noChangeAspect="1" noMove="1" noResize="1" noEditPoints="1" noAdjustHandles="1" noChangeArrowheads="1" noChangeShapeType="1" noTextEdit="1"/>
              </p:cNvSpPr>
              <p:nvPr/>
            </p:nvSpPr>
            <p:spPr>
              <a:xfrm>
                <a:off x="374658" y="726503"/>
                <a:ext cx="8324069" cy="1102866"/>
              </a:xfrm>
              <a:prstGeom prst="rect">
                <a:avLst/>
              </a:prstGeom>
              <a:blipFill>
                <a:blip r:embed="rId5"/>
                <a:stretch>
                  <a:fillRect l="-586" b="-3315"/>
                </a:stretch>
              </a:blipFill>
            </p:spPr>
            <p:txBody>
              <a:bodyPr/>
              <a:lstStyle/>
              <a:p>
                <a:r>
                  <a:rPr lang="en-US">
                    <a:noFill/>
                  </a:rPr>
                  <a:t> </a:t>
                </a:r>
              </a:p>
            </p:txBody>
          </p:sp>
        </mc:Fallback>
      </mc:AlternateContent>
      <p:pic>
        <p:nvPicPr>
          <p:cNvPr id="11" name="Picture 10"/>
          <p:cNvPicPr>
            <a:picLocks noChangeAspect="1"/>
          </p:cNvPicPr>
          <p:nvPr/>
        </p:nvPicPr>
        <p:blipFill>
          <a:blip r:embed="rId6"/>
          <a:stretch>
            <a:fillRect/>
          </a:stretch>
        </p:blipFill>
        <p:spPr>
          <a:xfrm>
            <a:off x="1943244" y="1908882"/>
            <a:ext cx="5202797" cy="2863864"/>
          </a:xfrm>
          <a:prstGeom prst="rect">
            <a:avLst/>
          </a:prstGeom>
        </p:spPr>
      </p:pic>
    </p:spTree>
    <p:extLst>
      <p:ext uri="{BB962C8B-B14F-4D97-AF65-F5344CB8AC3E}">
        <p14:creationId xmlns:p14="http://schemas.microsoft.com/office/powerpoint/2010/main" val="3500782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14" name="TextBox 13"/>
          <p:cNvSpPr txBox="1"/>
          <p:nvPr/>
        </p:nvSpPr>
        <p:spPr>
          <a:xfrm>
            <a:off x="128448" y="328720"/>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
        <p:nvSpPr>
          <p:cNvPr id="15" name="Rectangle 14"/>
          <p:cNvSpPr/>
          <p:nvPr/>
        </p:nvSpPr>
        <p:spPr>
          <a:xfrm>
            <a:off x="891773" y="232264"/>
            <a:ext cx="620203"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c</a:t>
            </a:r>
            <a:r>
              <a:rPr kumimoji="0" lang="vi-VN"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t>
            </a:r>
            <a:endParaRPr kumimoji="0" lang="vi-VN"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21" name="Picture 20"/>
          <p:cNvPicPr>
            <a:picLocks noChangeAspect="1"/>
          </p:cNvPicPr>
          <p:nvPr/>
        </p:nvPicPr>
        <p:blipFill>
          <a:blip r:embed="rId3"/>
          <a:stretch>
            <a:fillRect/>
          </a:stretch>
        </p:blipFill>
        <p:spPr>
          <a:xfrm>
            <a:off x="8598837" y="99759"/>
            <a:ext cx="406421" cy="685835"/>
          </a:xfrm>
          <a:prstGeom prst="rect">
            <a:avLst/>
          </a:prstGeom>
        </p:spPr>
      </p:pic>
      <p:pic>
        <p:nvPicPr>
          <p:cNvPr id="22" name="Picture 21"/>
          <p:cNvPicPr>
            <a:picLocks noChangeAspect="1"/>
          </p:cNvPicPr>
          <p:nvPr/>
        </p:nvPicPr>
        <p:blipFill>
          <a:blip r:embed="rId4"/>
          <a:stretch>
            <a:fillRect/>
          </a:stretch>
        </p:blipFill>
        <p:spPr>
          <a:xfrm rot="5400000">
            <a:off x="8580992" y="4588635"/>
            <a:ext cx="463574" cy="514376"/>
          </a:xfrm>
          <a:prstGeom prst="rect">
            <a:avLst/>
          </a:prstGeom>
        </p:spPr>
      </p:pic>
      <p:pic>
        <p:nvPicPr>
          <p:cNvPr id="23" name="Picture 22"/>
          <p:cNvPicPr>
            <a:picLocks noChangeAspect="1"/>
          </p:cNvPicPr>
          <p:nvPr/>
        </p:nvPicPr>
        <p:blipFill>
          <a:blip r:embed="rId4"/>
          <a:stretch>
            <a:fillRect/>
          </a:stretch>
        </p:blipFill>
        <p:spPr>
          <a:xfrm rot="5400000">
            <a:off x="7954164" y="-10746"/>
            <a:ext cx="463574" cy="51437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059" y="1133936"/>
            <a:ext cx="8729305" cy="2697598"/>
          </a:xfrm>
          <a:prstGeom prst="rect">
            <a:avLst/>
          </a:prstGeom>
        </p:spPr>
      </p:pic>
      <p:sp>
        <p:nvSpPr>
          <p:cNvPr id="24" name="Rectangle 23"/>
          <p:cNvSpPr/>
          <p:nvPr/>
        </p:nvSpPr>
        <p:spPr>
          <a:xfrm>
            <a:off x="-174442" y="4407038"/>
            <a:ext cx="9636981" cy="1667789"/>
          </a:xfrm>
          <a:prstGeom prst="rect">
            <a:avLst/>
          </a:prstGeom>
          <a:solidFill>
            <a:schemeClr val="accent1">
              <a:lumMod val="25000"/>
            </a:schemeClr>
          </a:solidFill>
          <a:ln>
            <a:solidFill>
              <a:schemeClr val="accent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2948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556;p34"/>
          <p:cNvSpPr txBox="1">
            <a:spLocks noGrp="1"/>
          </p:cNvSpPr>
          <p:nvPr>
            <p:ph type="title"/>
          </p:nvPr>
        </p:nvSpPr>
        <p:spPr>
          <a:xfrm>
            <a:off x="2528871" y="121535"/>
            <a:ext cx="3922350" cy="674904"/>
          </a:xfrm>
          <a:prstGeom prst="rect">
            <a:avLst/>
          </a:prstGeom>
          <a:solidFill>
            <a:schemeClr val="accent2">
              <a:lumMod val="20000"/>
              <a:lumOff val="80000"/>
            </a:schemeClr>
          </a:solidFill>
        </p:spPr>
        <p:txBody>
          <a:bodyPr spcFirstLastPara="1" wrap="square" lIns="91425" tIns="91425" rIns="91425" bIns="91425" anchor="ctr" anchorCtr="0">
            <a:noAutofit/>
          </a:bodyPr>
          <a:lstStyle/>
          <a:p>
            <a:pPr lvl="0" algn="ctr">
              <a:lnSpc>
                <a:spcPct val="150000"/>
              </a:lnSpc>
            </a:pPr>
            <a:r>
              <a:rPr lang="vi-VN" sz="2000" dirty="0" smtClean="0">
                <a:solidFill>
                  <a:schemeClr val="accent1">
                    <a:lumMod val="25000"/>
                  </a:schemeClr>
                </a:solidFill>
                <a:latin typeface="+mn-lt"/>
              </a:rPr>
              <a:t>HĐ</a:t>
            </a:r>
            <a:r>
              <a:rPr lang="en-US" sz="2000" dirty="0" smtClean="0">
                <a:solidFill>
                  <a:schemeClr val="accent1">
                    <a:lumMod val="25000"/>
                  </a:schemeClr>
                </a:solidFill>
                <a:latin typeface="+mn-lt"/>
              </a:rPr>
              <a:t>3</a:t>
            </a:r>
            <a:r>
              <a:rPr lang="vi-VN" sz="2000" dirty="0" smtClean="0">
                <a:solidFill>
                  <a:schemeClr val="accent1">
                    <a:lumMod val="25000"/>
                  </a:schemeClr>
                </a:solidFill>
                <a:latin typeface="+mn-lt"/>
              </a:rPr>
              <a:t>:</a:t>
            </a:r>
            <a:r>
              <a:rPr lang="en-US" sz="2000" dirty="0" smtClean="0">
                <a:solidFill>
                  <a:schemeClr val="accent1">
                    <a:lumMod val="25000"/>
                  </a:schemeClr>
                </a:solidFill>
                <a:latin typeface="+mn-lt"/>
              </a:rPr>
              <a:t> </a:t>
            </a:r>
            <a:r>
              <a:rPr lang="vi-VN" sz="2000" b="0" dirty="0" smtClean="0">
                <a:solidFill>
                  <a:schemeClr val="accent1">
                    <a:lumMod val="25000"/>
                  </a:schemeClr>
                </a:solidFill>
                <a:latin typeface="+mn-lt"/>
              </a:rPr>
              <a:t>VẼ </a:t>
            </a:r>
            <a:r>
              <a:rPr lang="vi-VN" sz="2000" b="0" dirty="0">
                <a:solidFill>
                  <a:schemeClr val="accent1">
                    <a:lumMod val="25000"/>
                  </a:schemeClr>
                </a:solidFill>
                <a:latin typeface="+mn-lt"/>
              </a:rPr>
              <a:t>HÌNH </a:t>
            </a:r>
            <a:r>
              <a:rPr lang="en-US" sz="2000" b="0" dirty="0" smtClean="0">
                <a:solidFill>
                  <a:schemeClr val="accent1">
                    <a:lumMod val="25000"/>
                  </a:schemeClr>
                </a:solidFill>
                <a:latin typeface="+mn-lt"/>
              </a:rPr>
              <a:t>THANG</a:t>
            </a:r>
            <a:endParaRPr sz="2000" b="0" dirty="0">
              <a:solidFill>
                <a:schemeClr val="accent1">
                  <a:lumMod val="25000"/>
                </a:schemeClr>
              </a:solidFill>
              <a:latin typeface="+mn-lt"/>
            </a:endParaRPr>
          </a:p>
        </p:txBody>
      </p:sp>
      <p:sp>
        <p:nvSpPr>
          <p:cNvPr id="22" name="Rectangle 21"/>
          <p:cNvSpPr/>
          <p:nvPr/>
        </p:nvSpPr>
        <p:spPr>
          <a:xfrm>
            <a:off x="448341" y="796439"/>
            <a:ext cx="8083410" cy="2118529"/>
          </a:xfrm>
          <a:prstGeom prst="rect">
            <a:avLst/>
          </a:prstGeom>
        </p:spPr>
        <p:txBody>
          <a:bodyPr wrap="square">
            <a:spAutoFit/>
          </a:bodyPr>
          <a:lstStyle/>
          <a:p>
            <a:pPr lvl="0" algn="just">
              <a:lnSpc>
                <a:spcPct val="150000"/>
              </a:lnSpc>
            </a:pPr>
            <a:r>
              <a:rPr lang="vi-VN" sz="1800" dirty="0">
                <a:latin typeface="Open Sans"/>
              </a:rPr>
              <a:t>Vẽ hình thang ADEC có đáy lớn AD = 6 cm, đáy nhỏ EC = 3 cm, các cạnh bên AC = 2 cm, DE = 4 cm theo các bước </a:t>
            </a:r>
            <a:r>
              <a:rPr lang="vi-VN" sz="1800" dirty="0" smtClean="0">
                <a:latin typeface="Open Sans"/>
              </a:rPr>
              <a:t>sau</a:t>
            </a:r>
            <a:endParaRPr lang="en-US" sz="1800" dirty="0" smtClean="0">
              <a:latin typeface="Open Sans"/>
            </a:endParaRPr>
          </a:p>
          <a:p>
            <a:pPr lvl="0" algn="just">
              <a:lnSpc>
                <a:spcPct val="150000"/>
              </a:lnSpc>
            </a:pPr>
            <a:r>
              <a:rPr kumimoji="0" lang="vi-VN" sz="1800" b="1" i="1" u="none" strike="noStrike" kern="0" cap="none" spc="0" normalizeH="0" baseline="0" noProof="0" dirty="0" smtClean="0">
                <a:ln>
                  <a:noFill/>
                </a:ln>
                <a:solidFill>
                  <a:srgbClr val="C00000"/>
                </a:solidFill>
                <a:effectLst/>
                <a:uLnTx/>
                <a:uFillTx/>
                <a:latin typeface="Arial"/>
                <a:cs typeface="Arial"/>
                <a:sym typeface="Arial"/>
              </a:rPr>
              <a:t>Bước 1. </a:t>
            </a:r>
            <a:r>
              <a:rPr lang="vi-VN" sz="1800" b="1" i="1" dirty="0"/>
              <a:t>Vẽ đoạn thẳng AB và có độ dài bằng AD – EC = 3 cm tương tự như Bước 1 của HĐ1</a:t>
            </a:r>
            <a:r>
              <a:rPr lang="vi-VN" sz="1800" b="1" i="1" dirty="0" smtClean="0"/>
              <a:t>.</a:t>
            </a:r>
            <a:endParaRPr lang="en-US" sz="1800" b="1" i="1" dirty="0" smtClean="0"/>
          </a:p>
          <a:p>
            <a:pPr lvl="0" algn="just">
              <a:lnSpc>
                <a:spcPct val="150000"/>
              </a:lnSpc>
            </a:pPr>
            <a:r>
              <a:rPr kumimoji="0" lang="vi-VN" sz="1800" b="1" i="1" u="none" strike="noStrike" kern="0" cap="none" spc="0" normalizeH="0" baseline="0" noProof="0" dirty="0" smtClean="0">
                <a:ln>
                  <a:noFill/>
                </a:ln>
                <a:solidFill>
                  <a:srgbClr val="C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C00000"/>
                </a:solidFill>
                <a:effectLst/>
                <a:uLnTx/>
                <a:uFillTx/>
                <a:latin typeface="Arial"/>
                <a:cs typeface="Arial"/>
                <a:sym typeface="Arial"/>
              </a:rPr>
              <a:t>2</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r>
              <a:rPr lang="vi-VN" sz="1800" b="1" i="1" dirty="0"/>
              <a:t>Vẽ tam giác ABC có BC = 4 cm (độ dài của DE), AC = 2 cm.</a:t>
            </a:r>
            <a:endParaRPr kumimoji="0" lang="vi-VN"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30" name="Group 29"/>
          <p:cNvGrpSpPr/>
          <p:nvPr/>
        </p:nvGrpSpPr>
        <p:grpSpPr>
          <a:xfrm>
            <a:off x="1097280" y="2946195"/>
            <a:ext cx="7206722" cy="1061829"/>
            <a:chOff x="360841" y="781511"/>
            <a:chExt cx="7206722" cy="1061829"/>
          </a:xfrm>
        </p:grpSpPr>
        <p:sp>
          <p:nvSpPr>
            <p:cNvPr id="40" name="Rectangle 1"/>
            <p:cNvSpPr>
              <a:spLocks noChangeArrowheads="1"/>
            </p:cNvSpPr>
            <p:nvPr/>
          </p:nvSpPr>
          <p:spPr bwMode="auto">
            <a:xfrm>
              <a:off x="360841" y="78151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lang="en-US" altLang="en-US" sz="1800" dirty="0">
                  <a:solidFill>
                    <a:srgbClr val="000000"/>
                  </a:solidFill>
                  <a:ea typeface="Open Sans"/>
                </a:rPr>
                <a:t>→ Nháy chuột vào điểm A, nhập bán kính bằng 2.</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41" name="Picture 40"/>
            <p:cNvPicPr>
              <a:picLocks noChangeAspect="1"/>
            </p:cNvPicPr>
            <p:nvPr/>
          </p:nvPicPr>
          <p:blipFill>
            <a:blip r:embed="rId3"/>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Picture 4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7" name="Group 46"/>
          <p:cNvGrpSpPr/>
          <p:nvPr/>
        </p:nvGrpSpPr>
        <p:grpSpPr>
          <a:xfrm>
            <a:off x="1097280" y="4015975"/>
            <a:ext cx="7206722" cy="1061829"/>
            <a:chOff x="360841" y="781511"/>
            <a:chExt cx="7206722" cy="1061829"/>
          </a:xfrm>
        </p:grpSpPr>
        <p:sp>
          <p:nvSpPr>
            <p:cNvPr id="48" name="Rectangle 1"/>
            <p:cNvSpPr>
              <a:spLocks noChangeArrowheads="1"/>
            </p:cNvSpPr>
            <p:nvPr/>
          </p:nvSpPr>
          <p:spPr bwMode="auto">
            <a:xfrm>
              <a:off x="360841" y="78151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lang="en-US" altLang="en-US" sz="1800">
                  <a:solidFill>
                    <a:srgbClr val="000000"/>
                  </a:solidFill>
                  <a:ea typeface="Open Sans"/>
                </a:rPr>
                <a:t>→ Nháy chuột vào điểm B</a:t>
              </a:r>
              <a:r>
                <a:rPr lang="en-US" altLang="en-US" sz="1800" smtClean="0">
                  <a:solidFill>
                    <a:srgbClr val="000000"/>
                  </a:solidFill>
                  <a:ea typeface="Open Sans"/>
                </a:rPr>
                <a:t>, </a:t>
              </a:r>
              <a:r>
                <a:rPr lang="en-US" altLang="en-US" sz="1800">
                  <a:solidFill>
                    <a:srgbClr val="000000"/>
                  </a:solidFill>
                  <a:ea typeface="Open Sans"/>
                </a:rPr>
                <a:t>nhập bán kính bằng </a:t>
              </a:r>
              <a:r>
                <a:rPr lang="en-US" altLang="en-US" sz="1800" smtClean="0">
                  <a:solidFill>
                    <a:srgbClr val="000000"/>
                  </a:solidFill>
                  <a:ea typeface="Open Sans"/>
                </a:rPr>
                <a:t>4.</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49" name="Picture 48"/>
            <p:cNvPicPr>
              <a:picLocks noChangeAspect="1"/>
            </p:cNvPicPr>
            <p:nvPr/>
          </p:nvPicPr>
          <p:blipFill>
            <a:blip r:embed="rId3"/>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0" name="Picture 4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805943768"/>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2" dur="500"/>
                                        <p:tgtEl>
                                          <p:spTgt spid="2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anim calcmode="lin" valueType="num">
                                      <p:cBhvr>
                                        <p:cTn id="28" dur="500" fill="hold"/>
                                        <p:tgtEl>
                                          <p:spTgt spid="30"/>
                                        </p:tgtEl>
                                        <p:attrNameLst>
                                          <p:attrName>ppt_x</p:attrName>
                                        </p:attrNameLst>
                                      </p:cBhvr>
                                      <p:tavLst>
                                        <p:tav tm="0">
                                          <p:val>
                                            <p:strVal val="#ppt_x"/>
                                          </p:val>
                                        </p:tav>
                                        <p:tav tm="100000">
                                          <p:val>
                                            <p:strVal val="#ppt_x"/>
                                          </p:val>
                                        </p:tav>
                                      </p:tavLst>
                                    </p:anim>
                                    <p:anim calcmode="lin" valueType="num">
                                      <p:cBhvr>
                                        <p:cTn id="29"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anim calcmode="lin" valueType="num">
                                      <p:cBhvr>
                                        <p:cTn id="35" dur="500" fill="hold"/>
                                        <p:tgtEl>
                                          <p:spTgt spid="47"/>
                                        </p:tgtEl>
                                        <p:attrNameLst>
                                          <p:attrName>ppt_x</p:attrName>
                                        </p:attrNameLst>
                                      </p:cBhvr>
                                      <p:tavLst>
                                        <p:tav tm="0">
                                          <p:val>
                                            <p:strVal val="#ppt_x"/>
                                          </p:val>
                                        </p:tav>
                                        <p:tav tm="100000">
                                          <p:val>
                                            <p:strVal val="#ppt_x"/>
                                          </p:val>
                                        </p:tav>
                                      </p:tavLst>
                                    </p:anim>
                                    <p:anim calcmode="lin" valueType="num">
                                      <p:cBhvr>
                                        <p:cTn id="36"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13" name="Rectangle 12"/>
          <p:cNvSpPr/>
          <p:nvPr/>
        </p:nvSpPr>
        <p:spPr>
          <a:xfrm>
            <a:off x="0" y="2248089"/>
            <a:ext cx="9000161" cy="2879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Google Shape;465;p30"/>
          <p:cNvSpPr txBox="1">
            <a:spLocks noGrp="1"/>
          </p:cNvSpPr>
          <p:nvPr>
            <p:ph type="title"/>
          </p:nvPr>
        </p:nvSpPr>
        <p:spPr>
          <a:xfrm>
            <a:off x="709726" y="329707"/>
            <a:ext cx="7704000" cy="572700"/>
          </a:xfrm>
          <a:prstGeom prst="rect">
            <a:avLst/>
          </a:prstGeom>
          <a:solidFill>
            <a:schemeClr val="bg1">
              <a:lumMod val="95000"/>
            </a:schemeClr>
          </a:solidFill>
          <a:ln>
            <a:solidFill>
              <a:schemeClr val="tx2"/>
            </a:solid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200" dirty="0" smtClean="0">
                <a:solidFill>
                  <a:schemeClr val="accent2">
                    <a:lumMod val="50000"/>
                  </a:schemeClr>
                </a:solidFill>
                <a:latin typeface="+mn-lt"/>
              </a:rPr>
              <a:t>KHỞI ĐỘNG</a:t>
            </a:r>
            <a:endParaRPr sz="3200" dirty="0">
              <a:solidFill>
                <a:schemeClr val="accent2">
                  <a:lumMod val="50000"/>
                </a:schemeClr>
              </a:solidFill>
              <a:latin typeface="+mn-lt"/>
            </a:endParaRPr>
          </a:p>
        </p:txBody>
      </p:sp>
      <p:grpSp>
        <p:nvGrpSpPr>
          <p:cNvPr id="14" name="Group 13"/>
          <p:cNvGrpSpPr/>
          <p:nvPr/>
        </p:nvGrpSpPr>
        <p:grpSpPr>
          <a:xfrm>
            <a:off x="323961" y="1067416"/>
            <a:ext cx="8203095" cy="1780360"/>
            <a:chOff x="314974" y="1278844"/>
            <a:chExt cx="8341836" cy="1780360"/>
          </a:xfrm>
        </p:grpSpPr>
        <p:sp>
          <p:nvSpPr>
            <p:cNvPr id="2" name="Rectangle 1"/>
            <p:cNvSpPr/>
            <p:nvPr/>
          </p:nvSpPr>
          <p:spPr>
            <a:xfrm>
              <a:off x="592017" y="1278844"/>
              <a:ext cx="8064793" cy="507831"/>
            </a:xfrm>
            <a:prstGeom prst="rect">
              <a:avLst/>
            </a:prstGeom>
          </p:spPr>
          <p:txBody>
            <a:bodyPr wrap="square">
              <a:spAutoFit/>
            </a:bodyPr>
            <a:lstStyle/>
            <a:p>
              <a:pPr algn="just">
                <a:lnSpc>
                  <a:spcPct val="150000"/>
                </a:lnSpc>
              </a:pPr>
              <a:r>
                <a:rPr lang="en-US" sz="1800" i="1" dirty="0" smtClean="0">
                  <a:solidFill>
                    <a:srgbClr val="002060"/>
                  </a:solidFill>
                </a:rPr>
                <a:t>Các em quan </a:t>
              </a:r>
              <a:r>
                <a:rPr lang="en-US" sz="1800" i="1" dirty="0">
                  <a:solidFill>
                    <a:srgbClr val="002060"/>
                  </a:solidFill>
                </a:rPr>
                <a:t>sát </a:t>
              </a:r>
              <a:r>
                <a:rPr lang="en-US" sz="1800" i="1" dirty="0" smtClean="0">
                  <a:solidFill>
                    <a:srgbClr val="002060"/>
                  </a:solidFill>
                </a:rPr>
                <a:t>hình và nhận biết</a:t>
              </a:r>
              <a:r>
                <a:rPr lang="vi-VN" sz="1800" i="1" dirty="0" smtClean="0">
                  <a:solidFill>
                    <a:srgbClr val="002060"/>
                  </a:solidFill>
                </a:rPr>
                <a:t> </a:t>
              </a:r>
              <a:r>
                <a:rPr lang="vi-VN" sz="1800" i="1" dirty="0">
                  <a:solidFill>
                    <a:srgbClr val="002060"/>
                  </a:solidFill>
                </a:rPr>
                <a:t>về các vùng làm việc và thanh công cụ.</a:t>
              </a:r>
              <a:endParaRPr lang="en-US" sz="1800" dirty="0">
                <a:solidFill>
                  <a:srgbClr val="002060"/>
                </a:solidFill>
              </a:endParaRPr>
            </a:p>
          </p:txBody>
        </p:sp>
        <p:pic>
          <p:nvPicPr>
            <p:cNvPr id="8" name="Picture 7"/>
            <p:cNvPicPr>
              <a:picLocks noChangeAspect="1"/>
            </p:cNvPicPr>
            <p:nvPr/>
          </p:nvPicPr>
          <p:blipFill>
            <a:blip r:embed="rId3"/>
            <a:stretch>
              <a:fillRect/>
            </a:stretch>
          </p:blipFill>
          <p:spPr>
            <a:xfrm>
              <a:off x="314974" y="2240219"/>
              <a:ext cx="554085" cy="818985"/>
            </a:xfrm>
            <a:prstGeom prst="rect">
              <a:avLst/>
            </a:prstGeom>
          </p:spPr>
        </p:pic>
      </p:gr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40000"/>
                    </a14:imgEffect>
                  </a14:imgLayer>
                </a14:imgProps>
              </a:ext>
            </a:extLst>
          </a:blip>
          <a:stretch>
            <a:fillRect/>
          </a:stretch>
        </p:blipFill>
        <p:spPr>
          <a:xfrm>
            <a:off x="1372217" y="1858156"/>
            <a:ext cx="6379018" cy="3022420"/>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5"/>
                                        </p:tgtEl>
                                        <p:attrNameLst>
                                          <p:attrName>style.visibility</p:attrName>
                                        </p:attrNameLst>
                                      </p:cBhvr>
                                      <p:to>
                                        <p:strVal val="visible"/>
                                      </p:to>
                                    </p:set>
                                    <p:animEffect transition="in" filter="barn(inVertical)">
                                      <p:cBhvr>
                                        <p:cTn id="7" dur="500"/>
                                        <p:tgtEl>
                                          <p:spTgt spid="4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Rectangle 13"/>
          <p:cNvSpPr/>
          <p:nvPr/>
        </p:nvSpPr>
        <p:spPr>
          <a:xfrm>
            <a:off x="874643" y="151283"/>
            <a:ext cx="1414438"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1" u="none" strike="noStrike" kern="0" cap="none" spc="0" normalizeH="0" baseline="0" noProof="0">
                <a:ln>
                  <a:noFill/>
                </a:ln>
                <a:solidFill>
                  <a:srgbClr val="C00000"/>
                </a:solidFill>
                <a:effectLst/>
                <a:uLnTx/>
                <a:uFillTx/>
                <a:latin typeface="Arial"/>
                <a:cs typeface="Arial"/>
                <a:sym typeface="Arial"/>
              </a:rPr>
              <a:t>Bước </a:t>
            </a:r>
            <a:r>
              <a:rPr kumimoji="0" lang="en-US" sz="1800" b="1" i="1" u="none" strike="noStrike" kern="0" cap="none" spc="0" normalizeH="0" baseline="0" noProof="0" smtClean="0">
                <a:ln>
                  <a:noFill/>
                </a:ln>
                <a:solidFill>
                  <a:srgbClr val="C00000"/>
                </a:solidFill>
                <a:effectLst/>
                <a:uLnTx/>
                <a:uFillTx/>
                <a:latin typeface="Arial"/>
                <a:cs typeface="Arial"/>
                <a:sym typeface="Arial"/>
              </a:rPr>
              <a:t>2</a:t>
            </a:r>
            <a:r>
              <a:rPr kumimoji="0" lang="vi-VN" sz="1800" b="1" i="1" u="none" strike="noStrike" kern="0" cap="none" spc="0" normalizeH="0" baseline="0" noProof="0" smtClean="0">
                <a:ln>
                  <a:noFill/>
                </a:ln>
                <a:solidFill>
                  <a:srgbClr val="C00000"/>
                </a:solidFill>
                <a:effectLst/>
                <a:uLnTx/>
                <a:uFillTx/>
                <a:latin typeface="Arial"/>
                <a:cs typeface="Arial"/>
                <a:sym typeface="Arial"/>
              </a:rPr>
              <a:t>. </a:t>
            </a:r>
            <a:endParaRPr kumimoji="0" lang="en-US" sz="1800" b="1" i="1" u="none" strike="noStrike" kern="0" cap="none" spc="0" normalizeH="0" baseline="0" noProof="0">
              <a:ln>
                <a:noFill/>
              </a:ln>
              <a:solidFill>
                <a:srgbClr val="000000"/>
              </a:solidFill>
              <a:effectLst/>
              <a:uLnTx/>
              <a:uFillTx/>
              <a:latin typeface="Arial"/>
              <a:cs typeface="Arial"/>
              <a:sym typeface="Arial"/>
            </a:endParaRPr>
          </a:p>
        </p:txBody>
      </p:sp>
      <p:grpSp>
        <p:nvGrpSpPr>
          <p:cNvPr id="15" name="Group 14"/>
          <p:cNvGrpSpPr/>
          <p:nvPr/>
        </p:nvGrpSpPr>
        <p:grpSpPr>
          <a:xfrm>
            <a:off x="1452148" y="477886"/>
            <a:ext cx="7206722" cy="1477328"/>
            <a:chOff x="386454" y="3520036"/>
            <a:chExt cx="7206722" cy="1477328"/>
          </a:xfrm>
        </p:grpSpPr>
        <p:sp>
          <p:nvSpPr>
            <p:cNvPr id="16" name="Rectangle 1"/>
            <p:cNvSpPr>
              <a:spLocks noChangeArrowheads="1"/>
            </p:cNvSpPr>
            <p:nvPr/>
          </p:nvSpPr>
          <p:spPr bwMode="auto">
            <a:xfrm>
              <a:off x="386454" y="35200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dirty="0">
                  <a:solidFill>
                    <a:srgbClr val="000000"/>
                  </a:solidFill>
                  <a:ea typeface="Open Sans"/>
                </a:rPr>
                <a:t> →  Lần lượt nháy chuột vào hai đường tròn vừa vẽ.</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17" name="Picture 16"/>
            <p:cNvPicPr>
              <a:picLocks noChangeAspect="1"/>
            </p:cNvPicPr>
            <p:nvPr/>
          </p:nvPicPr>
          <p:blipFill>
            <a:blip r:embed="rId3"/>
            <a:stretch>
              <a:fillRect/>
            </a:stretch>
          </p:blipFill>
          <p:spPr>
            <a:xfrm>
              <a:off x="2033475" y="3733044"/>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3718986" y="3746639"/>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 name="Group 2"/>
          <p:cNvGrpSpPr/>
          <p:nvPr/>
        </p:nvGrpSpPr>
        <p:grpSpPr>
          <a:xfrm>
            <a:off x="1452148" y="1955214"/>
            <a:ext cx="7206722" cy="1477328"/>
            <a:chOff x="474137" y="1894732"/>
            <a:chExt cx="7206722" cy="1477328"/>
          </a:xfrm>
        </p:grpSpPr>
        <p:sp>
          <p:nvSpPr>
            <p:cNvPr id="20" name="Rectangle 1"/>
            <p:cNvSpPr>
              <a:spLocks noChangeArrowheads="1"/>
            </p:cNvSpPr>
            <p:nvPr/>
          </p:nvSpPr>
          <p:spPr bwMode="auto">
            <a:xfrm>
              <a:off x="474137" y="1894732"/>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dirty="0">
                  <a:solidFill>
                    <a:srgbClr val="000000"/>
                  </a:solidFill>
                  <a:ea typeface="Open Sans"/>
                </a:rPr>
                <a:t> →  Chọn điểm A → Chọn điểm C.</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29" name="Picture 28"/>
            <p:cNvPicPr>
              <a:picLocks noChangeAspect="1"/>
            </p:cNvPicPr>
            <p:nvPr/>
          </p:nvPicPr>
          <p:blipFill>
            <a:blip r:embed="rId6"/>
            <a:stretch>
              <a:fillRect/>
            </a:stretch>
          </p:blipFill>
          <p:spPr>
            <a:xfrm>
              <a:off x="2120670" y="2126164"/>
              <a:ext cx="502891"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30"/>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806669" y="2126164"/>
              <a:ext cx="1891802"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2" name="Group 31"/>
          <p:cNvGrpSpPr/>
          <p:nvPr/>
        </p:nvGrpSpPr>
        <p:grpSpPr>
          <a:xfrm>
            <a:off x="1452148" y="3491330"/>
            <a:ext cx="7206722" cy="1477328"/>
            <a:chOff x="474137" y="1894732"/>
            <a:chExt cx="7206722" cy="1477328"/>
          </a:xfrm>
        </p:grpSpPr>
        <p:sp>
          <p:nvSpPr>
            <p:cNvPr id="33" name="Rectangle 1"/>
            <p:cNvSpPr>
              <a:spLocks noChangeArrowheads="1"/>
            </p:cNvSpPr>
            <p:nvPr/>
          </p:nvSpPr>
          <p:spPr bwMode="auto">
            <a:xfrm>
              <a:off x="474137" y="1894732"/>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a:solidFill>
                    <a:srgbClr val="000000"/>
                  </a:solidFill>
                  <a:ea typeface="Open Sans"/>
                </a:rPr>
                <a:t> →  Chọn điểm B → Chọn điểm </a:t>
              </a:r>
              <a:r>
                <a:rPr lang="vi-VN" altLang="en-US" sz="1800" smtClean="0">
                  <a:solidFill>
                    <a:srgbClr val="000000"/>
                  </a:solidFill>
                  <a:ea typeface="Open Sans"/>
                </a:rPr>
                <a:t>C.</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4" name="Picture 33"/>
            <p:cNvPicPr>
              <a:picLocks noChangeAspect="1"/>
            </p:cNvPicPr>
            <p:nvPr/>
          </p:nvPicPr>
          <p:blipFill>
            <a:blip r:embed="rId6"/>
            <a:stretch>
              <a:fillRect/>
            </a:stretch>
          </p:blipFill>
          <p:spPr>
            <a:xfrm>
              <a:off x="2120670" y="2126164"/>
              <a:ext cx="502891"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806669" y="2126164"/>
              <a:ext cx="1891802"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4056139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anim calcmode="lin" valueType="num">
                                      <p:cBhvr>
                                        <p:cTn id="18" dur="500" fill="hold"/>
                                        <p:tgtEl>
                                          <p:spTgt spid="32"/>
                                        </p:tgtEl>
                                        <p:attrNameLst>
                                          <p:attrName>ppt_x</p:attrName>
                                        </p:attrNameLst>
                                      </p:cBhvr>
                                      <p:tavLst>
                                        <p:tav tm="0">
                                          <p:val>
                                            <p:strVal val="#ppt_x"/>
                                          </p:val>
                                        </p:tav>
                                        <p:tav tm="100000">
                                          <p:val>
                                            <p:strVal val="#ppt_x"/>
                                          </p:val>
                                        </p:tav>
                                      </p:tavLst>
                                    </p:anim>
                                    <p:anim calcmode="lin" valueType="num">
                                      <p:cBhvr>
                                        <p:cTn id="1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p:cNvSpPr/>
          <p:nvPr/>
        </p:nvSpPr>
        <p:spPr>
          <a:xfrm>
            <a:off x="1064328" y="190989"/>
            <a:ext cx="6147505" cy="507831"/>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C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C00000"/>
                </a:solidFill>
                <a:effectLst/>
                <a:uLnTx/>
                <a:uFillTx/>
                <a:latin typeface="Arial"/>
                <a:cs typeface="Arial"/>
                <a:sym typeface="Arial"/>
              </a:rPr>
              <a:t>3</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r>
              <a:rPr lang="vi-VN" sz="1800" b="1" i="1" dirty="0" smtClean="0"/>
              <a:t>Vẽ </a:t>
            </a:r>
            <a:r>
              <a:rPr lang="vi-VN" sz="1800" b="1" i="1" dirty="0"/>
              <a:t>điểm D nằm trên tia AB sao cho AD = 6 cm.</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21" name="Group 20"/>
          <p:cNvGrpSpPr/>
          <p:nvPr/>
        </p:nvGrpSpPr>
        <p:grpSpPr>
          <a:xfrm>
            <a:off x="1064328" y="820560"/>
            <a:ext cx="7206722" cy="1061829"/>
            <a:chOff x="360841" y="781511"/>
            <a:chExt cx="7206722" cy="1061829"/>
          </a:xfrm>
        </p:grpSpPr>
        <p:sp>
          <p:nvSpPr>
            <p:cNvPr id="22" name="Rectangle 1"/>
            <p:cNvSpPr>
              <a:spLocks noChangeArrowheads="1"/>
            </p:cNvSpPr>
            <p:nvPr/>
          </p:nvSpPr>
          <p:spPr bwMode="auto">
            <a:xfrm>
              <a:off x="360841" y="78151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lang="en-US" altLang="en-US" sz="1800" dirty="0">
                  <a:solidFill>
                    <a:srgbClr val="000000"/>
                  </a:solidFill>
                  <a:ea typeface="Open Sans"/>
                </a:rPr>
                <a:t>→ Nháy chuột vào điểm A, nhập bán kính bằng 6.</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23" name="Picture 22"/>
            <p:cNvPicPr>
              <a:picLocks noChangeAspect="1"/>
            </p:cNvPicPr>
            <p:nvPr/>
          </p:nvPicPr>
          <p:blipFill>
            <a:blip r:embed="rId3"/>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26" name="Group 25"/>
          <p:cNvGrpSpPr/>
          <p:nvPr/>
        </p:nvGrpSpPr>
        <p:grpSpPr>
          <a:xfrm>
            <a:off x="1064328" y="2165383"/>
            <a:ext cx="8255432" cy="1200329"/>
            <a:chOff x="668317" y="3578420"/>
            <a:chExt cx="8255432" cy="1200329"/>
          </a:xfrm>
        </p:grpSpPr>
        <p:sp>
          <p:nvSpPr>
            <p:cNvPr id="27" name="Rectangle 26"/>
            <p:cNvSpPr/>
            <p:nvPr/>
          </p:nvSpPr>
          <p:spPr>
            <a:xfrm>
              <a:off x="668317" y="3578420"/>
              <a:ext cx="8255432" cy="1200329"/>
            </a:xfrm>
            <a:prstGeom prst="rect">
              <a:avLst/>
            </a:prstGeom>
          </p:spPr>
          <p:txBody>
            <a:bodyPr wrap="square">
              <a:spAutoFit/>
            </a:bodyPr>
            <a:lstStyle/>
            <a:p>
              <a:pPr marL="0" marR="0" lvl="0" indent="0" algn="just" defTabSz="914400" rtl="0" eaLnBrk="0" fontAlgn="base" latinLnBrk="0" hangingPunct="0">
                <a:lnSpc>
                  <a:spcPct val="20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eaLnBrk="0" fontAlgn="base" hangingPunct="0">
                <a:lnSpc>
                  <a:spcPct val="200000"/>
                </a:lnSpc>
                <a:spcBef>
                  <a:spcPct val="0"/>
                </a:spcBef>
                <a:spcAft>
                  <a:spcPct val="0"/>
                </a:spcAft>
                <a:buClrTx/>
                <a:defRPr/>
              </a:pPr>
              <a:r>
                <a:rPr lang="vi-VN" altLang="en-US" sz="1800">
                  <a:latin typeface="Arial" panose="020B0604020202020204" pitchFamily="34" charset="0"/>
                  <a:ea typeface="Open Sans"/>
                </a:rPr>
                <a:t>→ Nháy chuột lần lượt vào các điểm A, B.</a:t>
              </a:r>
              <a:endParaRPr kumimoji="0" lang="en-US" altLang="en-US" sz="1800" b="0" i="0" u="none" strike="noStrike" kern="0" cap="none" spc="0" normalizeH="0" baseline="0" noProof="0">
                <a:ln>
                  <a:noFill/>
                </a:ln>
                <a:solidFill>
                  <a:srgbClr val="2A2D32"/>
                </a:solidFill>
                <a:effectLst/>
                <a:uLnTx/>
                <a:uFillTx/>
                <a:latin typeface="Arial" panose="020B0604020202020204" pitchFamily="34" charset="0"/>
                <a:cs typeface="Arial"/>
                <a:sym typeface="Arial"/>
              </a:endParaRPr>
            </a:p>
          </p:txBody>
        </p:sp>
        <p:pic>
          <p:nvPicPr>
            <p:cNvPr id="28" name="Picture 27"/>
            <p:cNvPicPr>
              <a:picLocks noChangeAspect="1"/>
            </p:cNvPicPr>
            <p:nvPr/>
          </p:nvPicPr>
          <p:blipFill>
            <a:blip r:embed="rId6"/>
            <a:stretch>
              <a:fillRect/>
            </a:stretch>
          </p:blipFill>
          <p:spPr>
            <a:xfrm>
              <a:off x="2316815" y="3677258"/>
              <a:ext cx="502891"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tretch>
              <a:fillRect/>
            </a:stretch>
          </p:blipFill>
          <p:spPr>
            <a:xfrm>
              <a:off x="3915323" y="3657004"/>
              <a:ext cx="2159474" cy="502478"/>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6" name="Group 35"/>
          <p:cNvGrpSpPr/>
          <p:nvPr/>
        </p:nvGrpSpPr>
        <p:grpSpPr>
          <a:xfrm>
            <a:off x="1064328" y="3527371"/>
            <a:ext cx="7206722" cy="1477328"/>
            <a:chOff x="386454" y="3520036"/>
            <a:chExt cx="7206722" cy="1477328"/>
          </a:xfrm>
        </p:grpSpPr>
        <p:sp>
          <p:nvSpPr>
            <p:cNvPr id="37" name="Rectangle 1"/>
            <p:cNvSpPr>
              <a:spLocks noChangeArrowheads="1"/>
            </p:cNvSpPr>
            <p:nvPr/>
          </p:nvSpPr>
          <p:spPr bwMode="auto">
            <a:xfrm>
              <a:off x="386454" y="35200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a:solidFill>
                    <a:srgbClr val="000000"/>
                  </a:solidFill>
                  <a:ea typeface="Open Sans"/>
                </a:rPr>
                <a:t> →  Lần lượt nháy chuột vào tia AB và đường tròn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8" name="Picture 37"/>
            <p:cNvPicPr>
              <a:picLocks noChangeAspect="1"/>
            </p:cNvPicPr>
            <p:nvPr/>
          </p:nvPicPr>
          <p:blipFill>
            <a:blip r:embed="rId9"/>
            <a:stretch>
              <a:fillRect/>
            </a:stretch>
          </p:blipFill>
          <p:spPr>
            <a:xfrm>
              <a:off x="2033475" y="3733044"/>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Picture 38"/>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brightnessContrast contrast="-20000"/>
                      </a14:imgEffect>
                    </a14:imgLayer>
                  </a14:imgProps>
                </a:ext>
              </a:extLst>
            </a:blip>
            <a:stretch>
              <a:fillRect/>
            </a:stretch>
          </p:blipFill>
          <p:spPr>
            <a:xfrm>
              <a:off x="3718986" y="3746639"/>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153632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barn(inVertical)">
                                      <p:cBhvr>
                                        <p:cTn id="2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1103082"/>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p:cNvSpPr/>
          <p:nvPr/>
        </p:nvSpPr>
        <p:spPr>
          <a:xfrm>
            <a:off x="1342624" y="131838"/>
            <a:ext cx="6147505" cy="507831"/>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C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C00000"/>
                </a:solidFill>
                <a:effectLst/>
                <a:uLnTx/>
                <a:uFillTx/>
                <a:latin typeface="Arial"/>
                <a:cs typeface="Arial"/>
                <a:sym typeface="Arial"/>
              </a:rPr>
              <a:t>4</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r>
              <a:rPr lang="pt-BR" sz="1800" b="1" i="1" dirty="0"/>
              <a:t>Vẽ điểm E sao cho DE // BC và CE // AB.</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16" name="Group 15"/>
          <p:cNvGrpSpPr/>
          <p:nvPr/>
        </p:nvGrpSpPr>
        <p:grpSpPr>
          <a:xfrm>
            <a:off x="1323435" y="3558762"/>
            <a:ext cx="7206722" cy="1477328"/>
            <a:chOff x="442273" y="3614977"/>
            <a:chExt cx="7206722" cy="1477328"/>
          </a:xfrm>
        </p:grpSpPr>
        <p:sp>
          <p:nvSpPr>
            <p:cNvPr id="17" name="Rectangle 1"/>
            <p:cNvSpPr>
              <a:spLocks noChangeArrowheads="1"/>
            </p:cNvSpPr>
            <p:nvPr/>
          </p:nvSpPr>
          <p:spPr bwMode="auto">
            <a:xfrm>
              <a:off x="442273" y="3614977"/>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dirty="0">
                  <a:solidFill>
                    <a:srgbClr val="000000"/>
                  </a:solidFill>
                  <a:ea typeface="Open Sans"/>
                </a:rPr>
                <a:t>→ Lần lượt nháy chuột vào đường thẳng vừa vẽ.</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18" name="Picture 17"/>
            <p:cNvPicPr>
              <a:picLocks noChangeAspect="1"/>
            </p:cNvPicPr>
            <p:nvPr/>
          </p:nvPicPr>
          <p:blipFill>
            <a:blip r:embed="rId3"/>
            <a:stretch>
              <a:fillRect/>
            </a:stretch>
          </p:blipFill>
          <p:spPr>
            <a:xfrm>
              <a:off x="2089294" y="3827985"/>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3774805" y="3841580"/>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25" name="Group 24"/>
          <p:cNvGrpSpPr/>
          <p:nvPr/>
        </p:nvGrpSpPr>
        <p:grpSpPr>
          <a:xfrm>
            <a:off x="1342624" y="604106"/>
            <a:ext cx="7206722" cy="1477328"/>
            <a:chOff x="377337" y="878952"/>
            <a:chExt cx="7206722" cy="1477328"/>
          </a:xfrm>
        </p:grpSpPr>
        <p:sp>
          <p:nvSpPr>
            <p:cNvPr id="29" name="Rectangle 1"/>
            <p:cNvSpPr>
              <a:spLocks noChangeArrowheads="1"/>
            </p:cNvSpPr>
            <p:nvPr/>
          </p:nvSpPr>
          <p:spPr bwMode="auto">
            <a:xfrm>
              <a:off x="377337" y="878952"/>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dirty="0">
                  <a:solidFill>
                    <a:srgbClr val="000000"/>
                  </a:solidFill>
                  <a:ea typeface="Open Sans"/>
                </a:rPr>
                <a:t>→ Nháy chuột vào điểm D → Nháy chuột vào đoạn thẳng BC.</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31" name="Picture 30"/>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2024358" y="1097304"/>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31"/>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200000"/>
                      </a14:imgEffect>
                      <a14:imgEffect>
                        <a14:brightnessContrast contrast="-20000"/>
                      </a14:imgEffect>
                    </a14:imgLayer>
                  </a14:imgProps>
                </a:ext>
              </a:extLst>
            </a:blip>
            <a:stretch>
              <a:fillRect/>
            </a:stretch>
          </p:blipFill>
          <p:spPr>
            <a:xfrm>
              <a:off x="3704197" y="1091487"/>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3" name="Group 32"/>
          <p:cNvGrpSpPr/>
          <p:nvPr/>
        </p:nvGrpSpPr>
        <p:grpSpPr>
          <a:xfrm>
            <a:off x="1342624" y="2081434"/>
            <a:ext cx="7206722" cy="1477328"/>
            <a:chOff x="377337" y="2271836"/>
            <a:chExt cx="7206722" cy="1477328"/>
          </a:xfrm>
        </p:grpSpPr>
        <p:sp>
          <p:nvSpPr>
            <p:cNvPr id="34" name="Rectangle 1"/>
            <p:cNvSpPr>
              <a:spLocks noChangeArrowheads="1"/>
            </p:cNvSpPr>
            <p:nvPr/>
          </p:nvSpPr>
          <p:spPr bwMode="auto">
            <a:xfrm>
              <a:off x="377337" y="22718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a:solidFill>
                    <a:srgbClr val="000000"/>
                  </a:solidFill>
                  <a:ea typeface="Open Sans"/>
                </a:rPr>
                <a:t>→ Nháy chuột vào điểm C → Nháy chuột vào tia AB.</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5" name="Picture 34"/>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2024358" y="2490188"/>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Picture 39"/>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200000"/>
                      </a14:imgEffect>
                      <a14:imgEffect>
                        <a14:brightnessContrast contrast="-20000"/>
                      </a14:imgEffect>
                    </a14:imgLayer>
                  </a14:imgProps>
                </a:ext>
              </a:extLst>
            </a:blip>
            <a:stretch>
              <a:fillRect/>
            </a:stretch>
          </p:blipFill>
          <p:spPr>
            <a:xfrm>
              <a:off x="3704197" y="2484371"/>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8682359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arn(inVertical)">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10" name="Group 9"/>
          <p:cNvGrpSpPr/>
          <p:nvPr/>
        </p:nvGrpSpPr>
        <p:grpSpPr>
          <a:xfrm>
            <a:off x="257097" y="174992"/>
            <a:ext cx="8932430" cy="1256285"/>
            <a:chOff x="130817" y="96659"/>
            <a:chExt cx="8932430" cy="1256285"/>
          </a:xfrm>
        </p:grpSpPr>
        <p:sp>
          <p:nvSpPr>
            <p:cNvPr id="2" name="Rectangle 1"/>
            <p:cNvSpPr/>
            <p:nvPr/>
          </p:nvSpPr>
          <p:spPr>
            <a:xfrm>
              <a:off x="130817" y="96659"/>
              <a:ext cx="8932430" cy="1200329"/>
            </a:xfrm>
            <a:prstGeom prst="rect">
              <a:avLst/>
            </a:prstGeom>
          </p:spPr>
          <p:txBody>
            <a:bodyPr wrap="square">
              <a:spAutoFit/>
            </a:bodyPr>
            <a:lstStyle/>
            <a:p>
              <a:pPr lvl="0">
                <a:lnSpc>
                  <a:spcPct val="200000"/>
                </a:lnSpc>
              </a:pPr>
              <a:r>
                <a:rPr lang="vi-VN" sz="1800" dirty="0">
                  <a:latin typeface="Arial" panose="020B0604020202020204" pitchFamily="34" charset="0"/>
                </a:rPr>
                <a:t>Ẩn các đường tròn, các đường thẳng, đoạn thẳng AB, BC và điểm B. Chọn công </a:t>
              </a:r>
              <a:r>
                <a:rPr lang="vi-VN" sz="1800" dirty="0" smtClean="0">
                  <a:latin typeface="Arial" panose="020B0604020202020204" pitchFamily="34" charset="0"/>
                </a:rPr>
                <a:t>cụ</a:t>
              </a:r>
              <a:r>
                <a:rPr lang="en-US" sz="1800" dirty="0" smtClean="0">
                  <a:latin typeface="Arial" panose="020B0604020202020204" pitchFamily="34" charset="0"/>
                </a:rPr>
                <a:t>                     </a:t>
              </a:r>
            </a:p>
            <a:p>
              <a:pPr lvl="0">
                <a:lnSpc>
                  <a:spcPct val="200000"/>
                </a:lnSpc>
              </a:pPr>
              <a:r>
                <a:rPr lang="en-US" sz="1800" dirty="0">
                  <a:latin typeface="Arial" panose="020B0604020202020204" pitchFamily="34" charset="0"/>
                </a:rPr>
                <a:t> </a:t>
              </a:r>
              <a:r>
                <a:rPr lang="en-US" sz="1800" dirty="0" smtClean="0">
                  <a:latin typeface="Arial" panose="020B0604020202020204" pitchFamily="34" charset="0"/>
                </a:rPr>
                <a:t>                             </a:t>
              </a:r>
              <a:r>
                <a:rPr lang="vi-VN" sz="1800" dirty="0" smtClean="0">
                  <a:latin typeface="Arial" panose="020B0604020202020204" pitchFamily="34" charset="0"/>
                </a:rPr>
                <a:t>để </a:t>
              </a:r>
              <a:r>
                <a:rPr lang="vi-VN" sz="1800" dirty="0">
                  <a:latin typeface="Arial" panose="020B0604020202020204" pitchFamily="34" charset="0"/>
                </a:rPr>
                <a:t>nối A với D, D với E, E với C và thu được hình thang ADEC.</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0817" y="712809"/>
              <a:ext cx="1990446" cy="640135"/>
            </a:xfrm>
            <a:prstGeom prst="rect">
              <a:avLst/>
            </a:prstGeom>
          </p:spPr>
        </p:pic>
      </p:grpSp>
      <p:pic>
        <p:nvPicPr>
          <p:cNvPr id="14" name="Picture 13"/>
          <p:cNvPicPr>
            <a:picLocks noChangeAspect="1"/>
          </p:cNvPicPr>
          <p:nvPr/>
        </p:nvPicPr>
        <p:blipFill>
          <a:blip r:embed="rId5"/>
          <a:stretch>
            <a:fillRect/>
          </a:stretch>
        </p:blipFill>
        <p:spPr>
          <a:xfrm>
            <a:off x="-137824" y="0"/>
            <a:ext cx="482382" cy="418849"/>
          </a:xfrm>
          <a:prstGeom prst="rect">
            <a:avLst/>
          </a:prstGeom>
        </p:spPr>
      </p:pic>
      <p:pic>
        <p:nvPicPr>
          <p:cNvPr id="35" name="Picture 34"/>
          <p:cNvPicPr>
            <a:picLocks noChangeAspect="1"/>
          </p:cNvPicPr>
          <p:nvPr/>
        </p:nvPicPr>
        <p:blipFill>
          <a:blip r:embed="rId5"/>
          <a:stretch>
            <a:fillRect/>
          </a:stretch>
        </p:blipFill>
        <p:spPr>
          <a:xfrm>
            <a:off x="8661618" y="4724651"/>
            <a:ext cx="482382" cy="418849"/>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7583" y="1636423"/>
            <a:ext cx="8794142" cy="2827126"/>
          </a:xfrm>
          <a:prstGeom prst="rect">
            <a:avLst/>
          </a:prstGeom>
        </p:spPr>
      </p:pic>
    </p:spTree>
    <p:extLst>
      <p:ext uri="{BB962C8B-B14F-4D97-AF65-F5344CB8AC3E}">
        <p14:creationId xmlns:p14="http://schemas.microsoft.com/office/powerpoint/2010/main" val="4031375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Pentagon 13"/>
          <p:cNvSpPr/>
          <p:nvPr/>
        </p:nvSpPr>
        <p:spPr>
          <a:xfrm>
            <a:off x="0" y="267866"/>
            <a:ext cx="2663687" cy="614729"/>
          </a:xfrm>
          <a:prstGeom prst="homePlate">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FFFFFF"/>
                </a:solidFill>
                <a:effectLst/>
                <a:uLnTx/>
                <a:uFillTx/>
                <a:latin typeface="Arial"/>
                <a:ea typeface="+mn-ea"/>
                <a:cs typeface="+mn-cs"/>
                <a:sym typeface="Arial"/>
              </a:rPr>
              <a:t>LUYỆN TẬP 3</a:t>
            </a:r>
            <a:endParaRPr kumimoji="0" lang="en-US" sz="2400" b="1"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6" name="Group 15"/>
          <p:cNvGrpSpPr/>
          <p:nvPr/>
        </p:nvGrpSpPr>
        <p:grpSpPr>
          <a:xfrm>
            <a:off x="660973" y="1065471"/>
            <a:ext cx="8118282" cy="3170099"/>
            <a:chOff x="736242" y="602009"/>
            <a:chExt cx="8118282" cy="3170099"/>
          </a:xfrm>
        </p:grpSpPr>
        <p:grpSp>
          <p:nvGrpSpPr>
            <p:cNvPr id="17" name="Group 16"/>
            <p:cNvGrpSpPr/>
            <p:nvPr/>
          </p:nvGrpSpPr>
          <p:grpSpPr>
            <a:xfrm>
              <a:off x="736242" y="602009"/>
              <a:ext cx="8118282" cy="3170099"/>
              <a:chOff x="712390" y="612860"/>
              <a:chExt cx="8118282" cy="3170099"/>
            </a:xfrm>
          </p:grpSpPr>
          <p:sp>
            <p:nvSpPr>
              <p:cNvPr id="19" name="Rectangle 1"/>
              <p:cNvSpPr>
                <a:spLocks noChangeArrowheads="1"/>
              </p:cNvSpPr>
              <p:nvPr/>
            </p:nvSpPr>
            <p:spPr bwMode="auto">
              <a:xfrm>
                <a:off x="712390" y="612860"/>
                <a:ext cx="8118282" cy="3170099"/>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lnSpc>
                    <a:spcPct val="200000"/>
                  </a:lnSpc>
                  <a:buAutoNum type="alphaLcParenR"/>
                </a:pPr>
                <a:r>
                  <a:rPr kumimoji="0" lang="en-US" altLang="en-US" sz="2000" b="0" i="0" u="none" strike="noStrike" kern="0" cap="none" spc="0" normalizeH="0" baseline="0" noProof="0" dirty="0" smtClean="0">
                    <a:ln>
                      <a:noFill/>
                    </a:ln>
                    <a:solidFill>
                      <a:srgbClr val="000000"/>
                    </a:solidFill>
                    <a:effectLst/>
                    <a:uLnTx/>
                    <a:uFillTx/>
                    <a:ea typeface="Open Sans"/>
                    <a:sym typeface="Arial"/>
                  </a:rPr>
                  <a:t>Dùng                                  </a:t>
                </a:r>
                <a:r>
                  <a:rPr kumimoji="0" lang="en-US" altLang="en-US" sz="2000" b="0" i="0" u="none" strike="noStrike" kern="0" cap="none" spc="0" normalizeH="0" noProof="0" dirty="0" smtClean="0">
                    <a:ln>
                      <a:noFill/>
                    </a:ln>
                    <a:solidFill>
                      <a:srgbClr val="000000"/>
                    </a:solidFill>
                    <a:effectLst/>
                    <a:uLnTx/>
                    <a:uFillTx/>
                    <a:ea typeface="Open Sans"/>
                    <a:sym typeface="Arial"/>
                  </a:rPr>
                  <a:t> </a:t>
                </a:r>
                <a:r>
                  <a:rPr kumimoji="0" lang="en-US" altLang="en-US" sz="2000" b="0" i="0" u="none" strike="noStrike" kern="0" cap="none" spc="0" normalizeH="0" baseline="0" noProof="0" dirty="0" smtClean="0">
                    <a:ln>
                      <a:noFill/>
                    </a:ln>
                    <a:solidFill>
                      <a:srgbClr val="000000"/>
                    </a:solidFill>
                    <a:effectLst/>
                    <a:uLnTx/>
                    <a:uFillTx/>
                    <a:ea typeface="Open Sans"/>
                    <a:sym typeface="Arial"/>
                  </a:rPr>
                  <a:t>trong </a:t>
                </a:r>
                <a:r>
                  <a:rPr kumimoji="0" lang="en-US" altLang="en-US" sz="2000" b="0" i="0" u="none" strike="noStrike" kern="0" cap="none" spc="0" normalizeH="0" baseline="0" noProof="0" dirty="0">
                    <a:ln>
                      <a:noFill/>
                    </a:ln>
                    <a:solidFill>
                      <a:srgbClr val="000000"/>
                    </a:solidFill>
                    <a:effectLst/>
                    <a:uLnTx/>
                    <a:uFillTx/>
                    <a:ea typeface="Open Sans"/>
                    <a:sym typeface="Arial"/>
                  </a:rPr>
                  <a:t>công </a:t>
                </a:r>
                <a:r>
                  <a:rPr kumimoji="0" lang="en-US" altLang="en-US" sz="2000" b="0" i="0" u="none" strike="noStrike" kern="0" cap="none" spc="0" normalizeH="0" baseline="0" noProof="0" dirty="0" smtClean="0">
                    <a:ln>
                      <a:noFill/>
                    </a:ln>
                    <a:solidFill>
                      <a:srgbClr val="000000"/>
                    </a:solidFill>
                    <a:effectLst/>
                    <a:uLnTx/>
                    <a:uFillTx/>
                    <a:ea typeface="Open Sans"/>
                    <a:sym typeface="Arial"/>
                  </a:rPr>
                  <a:t>cụ          </a:t>
                </a:r>
                <a:r>
                  <a:rPr lang="vi-VN" sz="2000" dirty="0" smtClean="0">
                    <a:solidFill>
                      <a:srgbClr val="2A2D32"/>
                    </a:solidFill>
                  </a:rPr>
                  <a:t>để </a:t>
                </a:r>
                <a:r>
                  <a:rPr lang="vi-VN" sz="2000" dirty="0">
                    <a:solidFill>
                      <a:srgbClr val="2A2D32"/>
                    </a:solidFill>
                  </a:rPr>
                  <a:t>kiểm tra DE có bằng 4 cm không</a:t>
                </a:r>
                <a:r>
                  <a:rPr lang="vi-VN" sz="2000" dirty="0" smtClean="0">
                    <a:solidFill>
                      <a:srgbClr val="2A2D32"/>
                    </a:solidFill>
                  </a:rPr>
                  <a:t>.</a:t>
                </a:r>
                <a:endParaRPr lang="en-US" sz="2000" dirty="0" smtClean="0">
                  <a:solidFill>
                    <a:srgbClr val="2A2D32"/>
                  </a:solidFill>
                </a:endParaRPr>
              </a:p>
              <a:p>
                <a:pPr lvl="0">
                  <a:lnSpc>
                    <a:spcPct val="200000"/>
                  </a:lnSpc>
                </a:pPr>
                <a:r>
                  <a:rPr lang="vi-VN" sz="2000" dirty="0" smtClean="0">
                    <a:solidFill>
                      <a:srgbClr val="2A2D32"/>
                    </a:solidFill>
                  </a:rPr>
                  <a:t>b</a:t>
                </a:r>
                <a:r>
                  <a:rPr lang="vi-VN" sz="2000" dirty="0">
                    <a:solidFill>
                      <a:srgbClr val="2A2D32"/>
                    </a:solidFill>
                  </a:rPr>
                  <a:t>) Lưu hình vẽ ở HĐ3 thành tệp hth.png.</a:t>
                </a:r>
              </a:p>
              <a:p>
                <a:pPr marL="0" marR="0" lvl="0" indent="0" algn="l" defTabSz="914400" rtl="0" eaLnBrk="0" fontAlgn="base" latinLnBrk="0" hangingPunct="0">
                  <a:lnSpc>
                    <a:spcPct val="200000"/>
                  </a:lnSpc>
                  <a:spcBef>
                    <a:spcPct val="0"/>
                  </a:spcBef>
                  <a:spcAft>
                    <a:spcPct val="0"/>
                  </a:spcAft>
                  <a:buClr>
                    <a:srgbClr val="000000"/>
                  </a:buClr>
                  <a:buSzTx/>
                  <a:buFont typeface="Arial"/>
                  <a:buNone/>
                  <a:tabLst/>
                  <a:defRPr/>
                </a:pPr>
                <a:r>
                  <a:rPr kumimoji="0" lang="vi-VN" sz="2000" b="0" i="0" u="none" strike="noStrike" kern="0" cap="none" spc="0" normalizeH="0" baseline="0" noProof="0" dirty="0" smtClean="0">
                    <a:ln>
                      <a:noFill/>
                    </a:ln>
                    <a:solidFill>
                      <a:srgbClr val="2A2D32"/>
                    </a:solidFill>
                    <a:effectLst/>
                    <a:uLnTx/>
                    <a:uFillTx/>
                    <a:sym typeface="Arial"/>
                  </a:rPr>
                  <a:t>c) Tương tự, hãy vẽ hình thang cân ADEC có AD // EC, AD = 6 cm, CE = 4 cm, AC = DE = 3 cm.</a:t>
                </a:r>
                <a:r>
                  <a:rPr kumimoji="0" lang="en-US" altLang="en-US" sz="2000" b="0" i="0" u="none" strike="noStrike" kern="0" cap="none" spc="0" normalizeH="0" baseline="0" noProof="0" dirty="0" smtClean="0">
                    <a:ln>
                      <a:noFill/>
                    </a:ln>
                    <a:solidFill>
                      <a:srgbClr val="000000"/>
                    </a:solidFill>
                    <a:effectLst/>
                    <a:uLnTx/>
                    <a:uFillTx/>
                    <a:ea typeface="Open Sans"/>
                    <a:sym typeface="Arial"/>
                  </a:rPr>
                  <a:t>   </a:t>
                </a:r>
                <a:endParaRPr kumimoji="0" lang="en-US" altLang="en-US" sz="2000" b="0" i="0" u="none" strike="noStrike" kern="0" cap="none" spc="0" normalizeH="0" baseline="0" noProof="0" dirty="0">
                  <a:ln>
                    <a:noFill/>
                  </a:ln>
                  <a:solidFill>
                    <a:srgbClr val="000000"/>
                  </a:solidFill>
                  <a:effectLst/>
                  <a:uLnTx/>
                  <a:uFillTx/>
                  <a:ea typeface="Open Sans"/>
                  <a:sym typeface="Arial"/>
                </a:endParaRPr>
              </a:p>
            </p:txBody>
          </p:sp>
          <p:pic>
            <p:nvPicPr>
              <p:cNvPr id="20" name="Picture 19"/>
              <p:cNvPicPr>
                <a:picLocks noChangeAspect="1"/>
              </p:cNvPicPr>
              <p:nvPr/>
            </p:nvPicPr>
            <p:blipFill>
              <a:blip r:embed="rId3"/>
              <a:stretch>
                <a:fillRect/>
              </a:stretch>
            </p:blipFill>
            <p:spPr>
              <a:xfrm>
                <a:off x="5832015" y="751048"/>
                <a:ext cx="516834" cy="508499"/>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1915924" y="740197"/>
              <a:ext cx="2154945" cy="523630"/>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58630270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TextBox 9"/>
          <p:cNvSpPr txBox="1"/>
          <p:nvPr/>
        </p:nvSpPr>
        <p:spPr>
          <a:xfrm>
            <a:off x="174928" y="87463"/>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dirty="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dirty="0">
              <a:ln>
                <a:noFill/>
              </a:ln>
              <a:solidFill>
                <a:srgbClr val="C00000"/>
              </a:solidFill>
              <a:effectLst/>
              <a:uLnTx/>
              <a:uFillTx/>
              <a:latin typeface="Arial"/>
              <a:cs typeface="Arial"/>
              <a:sym typeface="Arial"/>
            </a:endParaRPr>
          </a:p>
        </p:txBody>
      </p:sp>
      <p:grpSp>
        <p:nvGrpSpPr>
          <p:cNvPr id="2" name="Group 1"/>
          <p:cNvGrpSpPr/>
          <p:nvPr/>
        </p:nvGrpSpPr>
        <p:grpSpPr>
          <a:xfrm>
            <a:off x="174928" y="483966"/>
            <a:ext cx="8674873" cy="563231"/>
            <a:chOff x="238539" y="757057"/>
            <a:chExt cx="8674873" cy="563231"/>
          </a:xfrm>
        </p:grpSpPr>
        <p:sp>
          <p:nvSpPr>
            <p:cNvPr id="11" name="Rectangle 10"/>
            <p:cNvSpPr/>
            <p:nvPr/>
          </p:nvSpPr>
          <p:spPr>
            <a:xfrm>
              <a:off x="238539" y="757057"/>
              <a:ext cx="8674873" cy="563231"/>
            </a:xfrm>
            <a:prstGeom prst="rect">
              <a:avLst/>
            </a:prstGeom>
          </p:spPr>
          <p:txBody>
            <a:bodyPr wrap="square">
              <a:spAutoFit/>
            </a:bodyPr>
            <a:lstStyle/>
            <a:p>
              <a:pPr lvl="0" algn="just">
                <a:lnSpc>
                  <a:spcPct val="170000"/>
                </a:lnSpc>
              </a:pPr>
              <a:r>
                <a:rPr kumimoji="0" lang="en-US"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 Dùng  </a:t>
              </a:r>
              <a:r>
                <a:rPr kumimoji="0" lang="en-US"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trong </a:t>
              </a:r>
              <a:r>
                <a:rPr kumimoji="0" lang="en-US"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rPr>
                <a:t>công </a:t>
              </a:r>
              <a:r>
                <a:rPr lang="en-US" sz="1800" dirty="0">
                  <a:ea typeface="Arial" panose="020B0604020202020204" pitchFamily="34" charset="0"/>
                  <a:cs typeface="Times New Roman" panose="02020603050405020304" pitchFamily="18" charset="0"/>
                </a:rPr>
                <a:t>cụ         để kiểm tra DE có bằng 4 cm </a:t>
              </a:r>
              <a:r>
                <a:rPr lang="en-US" sz="1800" dirty="0" smtClean="0">
                  <a:ea typeface="Arial" panose="020B0604020202020204" pitchFamily="34" charset="0"/>
                  <a:cs typeface="Times New Roman" panose="02020603050405020304" pitchFamily="18" charset="0"/>
                </a:rPr>
                <a:t>không</a:t>
              </a:r>
              <a:endParaRPr kumimoji="0" lang="en-US"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1300608" y="785323"/>
              <a:ext cx="1761213" cy="427957"/>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5"/>
            <a:stretch>
              <a:fillRect/>
            </a:stretch>
          </p:blipFill>
          <p:spPr>
            <a:xfrm>
              <a:off x="4600238" y="767303"/>
              <a:ext cx="455439" cy="448094"/>
            </a:xfrm>
            <a:prstGeom prst="rect">
              <a:avLst/>
            </a:prstGeom>
            <a:solidFill>
              <a:srgbClr val="FFFFFF">
                <a:shade val="85000"/>
              </a:srgbClr>
            </a:solidFill>
            <a:ln w="1905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40000"/>
                    </a14:imgEffect>
                  </a14:imgLayer>
                </a14:imgProps>
              </a:ext>
            </a:extLst>
          </a:blip>
          <a:stretch>
            <a:fillRect/>
          </a:stretch>
        </p:blipFill>
        <p:spPr>
          <a:xfrm>
            <a:off x="2000209" y="1160889"/>
            <a:ext cx="5283186" cy="3794570"/>
          </a:xfrm>
          <a:prstGeom prst="rect">
            <a:avLst/>
          </a:prstGeom>
        </p:spPr>
      </p:pic>
    </p:spTree>
    <p:extLst>
      <p:ext uri="{BB962C8B-B14F-4D97-AF65-F5344CB8AC3E}">
        <p14:creationId xmlns:p14="http://schemas.microsoft.com/office/powerpoint/2010/main" val="4094277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TextBox 8"/>
          <p:cNvSpPr txBox="1"/>
          <p:nvPr/>
        </p:nvSpPr>
        <p:spPr>
          <a:xfrm>
            <a:off x="492980" y="341272"/>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
        <p:nvSpPr>
          <p:cNvPr id="14" name="Rectangle 13"/>
          <p:cNvSpPr/>
          <p:nvPr/>
        </p:nvSpPr>
        <p:spPr>
          <a:xfrm>
            <a:off x="492980" y="802591"/>
            <a:ext cx="7855890" cy="923330"/>
          </a:xfrm>
          <a:prstGeom prst="rect">
            <a:avLst/>
          </a:prstGeom>
        </p:spPr>
        <p:txBody>
          <a:bodyPr wrap="square">
            <a:spAutoFit/>
          </a:bodyPr>
          <a:lstStyle/>
          <a:p>
            <a:pPr lvl="0" algn="just">
              <a:lnSpc>
                <a:spcPct val="150000"/>
              </a:lnSpc>
            </a:pPr>
            <a:r>
              <a:rPr lang="vi-VN" sz="1800" dirty="0">
                <a:ea typeface="Arial" panose="020B0604020202020204" pitchFamily="34" charset="0"/>
                <a:cs typeface="Times New Roman" panose="02020603050405020304" pitchFamily="18" charset="0"/>
              </a:rPr>
              <a:t>b) Vào hồ sơ → Chọn Lưu lại (hoặc chọn Ctrl + S) → Nhập tên vào ô Tên tập </a:t>
            </a:r>
            <a:r>
              <a:rPr lang="vi-VN" sz="1800" dirty="0" smtClean="0">
                <a:ea typeface="Arial" panose="020B0604020202020204" pitchFamily="34" charset="0"/>
                <a:cs typeface="Times New Roman" panose="02020603050405020304" pitchFamily="18" charset="0"/>
              </a:rPr>
              <a:t>tin</a:t>
            </a:r>
            <a:r>
              <a:rPr lang="en-US" sz="1800" dirty="0" smtClean="0">
                <a:ea typeface="Arial" panose="020B0604020202020204" pitchFamily="34" charset="0"/>
                <a:cs typeface="Times New Roman" panose="02020603050405020304" pitchFamily="18" charset="0"/>
              </a:rPr>
              <a:t>. </a:t>
            </a:r>
            <a:r>
              <a:rPr lang="vi-VN" sz="1800" dirty="0" smtClean="0">
                <a:ea typeface="Arial" panose="020B0604020202020204" pitchFamily="34" charset="0"/>
                <a:cs typeface="Times New Roman" panose="02020603050405020304" pitchFamily="18" charset="0"/>
              </a:rPr>
              <a:t>Sau </a:t>
            </a:r>
            <a:r>
              <a:rPr lang="vi-VN" sz="1800" dirty="0">
                <a:ea typeface="Arial" panose="020B0604020202020204" pitchFamily="34" charset="0"/>
                <a:cs typeface="Times New Roman" panose="02020603050405020304" pitchFamily="18" charset="0"/>
              </a:rPr>
              <a:t>đó nhấn Lưu tệp ảnh thành tên ht.png</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485" y="1860628"/>
            <a:ext cx="4770783" cy="2623931"/>
          </a:xfrm>
          <a:prstGeom prst="rect">
            <a:avLst/>
          </a:prstGeom>
        </p:spPr>
      </p:pic>
    </p:spTree>
    <p:extLst>
      <p:ext uri="{BB962C8B-B14F-4D97-AF65-F5344CB8AC3E}">
        <p14:creationId xmlns:p14="http://schemas.microsoft.com/office/powerpoint/2010/main" val="566098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913"/>
        <p:cNvGrpSpPr/>
        <p:nvPr/>
      </p:nvGrpSpPr>
      <p:grpSpPr>
        <a:xfrm>
          <a:off x="0" y="0"/>
          <a:ext cx="0" cy="0"/>
          <a:chOff x="0" y="0"/>
          <a:chExt cx="0" cy="0"/>
        </a:xfrm>
      </p:grpSpPr>
      <p:sp>
        <p:nvSpPr>
          <p:cNvPr id="8" name="Rectangle 7"/>
          <p:cNvSpPr/>
          <p:nvPr/>
        </p:nvSpPr>
        <p:spPr>
          <a:xfrm>
            <a:off x="238539" y="890546"/>
            <a:ext cx="636104" cy="652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p:cNvSpPr txBox="1"/>
          <p:nvPr/>
        </p:nvSpPr>
        <p:spPr>
          <a:xfrm>
            <a:off x="111318" y="311765"/>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
        <p:nvSpPr>
          <p:cNvPr id="12" name="Rectangle 11"/>
          <p:cNvSpPr/>
          <p:nvPr/>
        </p:nvSpPr>
        <p:spPr>
          <a:xfrm>
            <a:off x="874643" y="215309"/>
            <a:ext cx="620203"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c</a:t>
            </a:r>
            <a:r>
              <a:rPr kumimoji="0" lang="vi-VN" sz="1800" b="0" i="0" u="none" strike="noStrike" kern="0" cap="none" spc="0" normalizeH="0" baseline="0" noProof="0" dirty="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t>
            </a:r>
            <a:endParaRPr kumimoji="0" lang="vi-VN" sz="18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16" name="Rectangle 15"/>
          <p:cNvSpPr/>
          <p:nvPr/>
        </p:nvSpPr>
        <p:spPr>
          <a:xfrm>
            <a:off x="-212452" y="4709188"/>
            <a:ext cx="9636981" cy="1667789"/>
          </a:xfrm>
          <a:prstGeom prst="rect">
            <a:avLst/>
          </a:prstGeom>
          <a:solidFill>
            <a:schemeClr val="accent1">
              <a:lumMod val="25000"/>
            </a:schemeClr>
          </a:solidFill>
          <a:ln>
            <a:solidFill>
              <a:schemeClr val="accent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336" y="1081377"/>
            <a:ext cx="8790202" cy="2952574"/>
          </a:xfrm>
          <a:prstGeom prst="rect">
            <a:avLst/>
          </a:prstGeom>
        </p:spPr>
      </p:pic>
      <p:pic>
        <p:nvPicPr>
          <p:cNvPr id="5" name="Picture 4"/>
          <p:cNvPicPr>
            <a:picLocks noChangeAspect="1"/>
          </p:cNvPicPr>
          <p:nvPr/>
        </p:nvPicPr>
        <p:blipFill>
          <a:blip r:embed="rId4"/>
          <a:stretch>
            <a:fillRect/>
          </a:stretch>
        </p:blipFill>
        <p:spPr>
          <a:xfrm>
            <a:off x="8656519" y="186233"/>
            <a:ext cx="317019" cy="463336"/>
          </a:xfrm>
          <a:prstGeom prst="rect">
            <a:avLst/>
          </a:prstGeom>
        </p:spPr>
      </p:pic>
    </p:spTree>
    <p:extLst>
      <p:ext uri="{BB962C8B-B14F-4D97-AF65-F5344CB8AC3E}">
        <p14:creationId xmlns:p14="http://schemas.microsoft.com/office/powerpoint/2010/main" val="2049647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2" name="Google Shape;522;p33"/>
          <p:cNvSpPr txBox="1">
            <a:spLocks noGrp="1"/>
          </p:cNvSpPr>
          <p:nvPr>
            <p:ph type="title" idx="2"/>
          </p:nvPr>
        </p:nvSpPr>
        <p:spPr>
          <a:xfrm>
            <a:off x="2854517" y="342397"/>
            <a:ext cx="3299791" cy="834394"/>
          </a:xfrm>
          <a:prstGeom prst="rect">
            <a:avLst/>
          </a:prstGeom>
          <a:solidFill>
            <a:schemeClr val="accent1"/>
          </a:solidFill>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smtClean="0">
                <a:latin typeface="+mn-lt"/>
              </a:rPr>
              <a:t>LUYỆN TẬP</a:t>
            </a:r>
            <a:endParaRPr sz="3600" dirty="0">
              <a:latin typeface="+mn-lt"/>
            </a:endParaRPr>
          </a:p>
        </p:txBody>
      </p:sp>
      <p:sp>
        <p:nvSpPr>
          <p:cNvPr id="6" name="Rectangle 5"/>
          <p:cNvSpPr/>
          <p:nvPr/>
        </p:nvSpPr>
        <p:spPr>
          <a:xfrm>
            <a:off x="351909" y="1457095"/>
            <a:ext cx="2502608" cy="400110"/>
          </a:xfrm>
          <a:prstGeom prst="rect">
            <a:avLst/>
          </a:prstGeom>
        </p:spPr>
        <p:txBody>
          <a:bodyPr wrap="none">
            <a:spAutoFit/>
          </a:bodyPr>
          <a:lstStyle/>
          <a:p>
            <a:pPr lvl="0" algn="ctr">
              <a:defRPr/>
            </a:pPr>
            <a:r>
              <a:rPr lang="en-US" sz="2000" b="1" dirty="0">
                <a:solidFill>
                  <a:srgbClr val="C00000"/>
                </a:solidFill>
              </a:rPr>
              <a:t>Bài </a:t>
            </a:r>
            <a:r>
              <a:rPr lang="en-US" sz="2000" b="1" dirty="0" smtClean="0">
                <a:solidFill>
                  <a:srgbClr val="C00000"/>
                </a:solidFill>
              </a:rPr>
              <a:t>1 </a:t>
            </a:r>
            <a:r>
              <a:rPr lang="vi-VN" sz="2000" b="1" dirty="0">
                <a:solidFill>
                  <a:srgbClr val="C00000"/>
                </a:solidFill>
              </a:rPr>
              <a:t>(SGK - tr.1</a:t>
            </a:r>
            <a:r>
              <a:rPr lang="en-US" sz="2000" b="1" dirty="0" smtClean="0">
                <a:solidFill>
                  <a:srgbClr val="C00000"/>
                </a:solidFill>
              </a:rPr>
              <a:t>19</a:t>
            </a:r>
            <a:r>
              <a:rPr lang="vi-VN" sz="2000" b="1" dirty="0" smtClean="0">
                <a:solidFill>
                  <a:srgbClr val="C00000"/>
                </a:solidFill>
              </a:rPr>
              <a:t>)</a:t>
            </a:r>
            <a:endParaRPr lang="en-US" sz="2000" dirty="0">
              <a:solidFill>
                <a:srgbClr val="C00000"/>
              </a:solidFill>
            </a:endParaRPr>
          </a:p>
        </p:txBody>
      </p:sp>
      <p:sp>
        <p:nvSpPr>
          <p:cNvPr id="7" name="Rectangle 6"/>
          <p:cNvSpPr/>
          <p:nvPr/>
        </p:nvSpPr>
        <p:spPr>
          <a:xfrm>
            <a:off x="351908" y="1952819"/>
            <a:ext cx="8155987" cy="1938992"/>
          </a:xfrm>
          <a:prstGeom prst="rect">
            <a:avLst/>
          </a:prstGeom>
        </p:spPr>
        <p:txBody>
          <a:bodyPr wrap="square">
            <a:spAutoFit/>
          </a:bodyPr>
          <a:lstStyle/>
          <a:p>
            <a:pPr algn="just">
              <a:lnSpc>
                <a:spcPct val="150000"/>
              </a:lnSpc>
            </a:pPr>
            <a:r>
              <a:rPr lang="vi-VN" sz="2000">
                <a:latin typeface="+mn-lt"/>
              </a:rPr>
              <a:t>a) Em hãy trình bày các bước dùng phần mềm GeoGebra để vẽ hình chữ nhật ABCD có AB = 6 cm, AC = 9 cm.</a:t>
            </a:r>
          </a:p>
          <a:p>
            <a:pPr algn="just">
              <a:lnSpc>
                <a:spcPct val="150000"/>
              </a:lnSpc>
            </a:pPr>
            <a:r>
              <a:rPr lang="vi-VN" sz="2000">
                <a:latin typeface="+mn-lt"/>
              </a:rPr>
              <a:t>b) Vẽ hình chữ nhật trên trong phần mềm GeoGebra và lưu thành một tệp có đuôi png.</a:t>
            </a:r>
          </a:p>
        </p:txBody>
      </p:sp>
      <p:sp>
        <p:nvSpPr>
          <p:cNvPr id="13" name="Rectangle 12"/>
          <p:cNvSpPr/>
          <p:nvPr/>
        </p:nvSpPr>
        <p:spPr>
          <a:xfrm>
            <a:off x="-73128" y="4387535"/>
            <a:ext cx="9582887" cy="755965"/>
          </a:xfrm>
          <a:prstGeom prst="rect">
            <a:avLst/>
          </a:prstGeom>
          <a:solidFill>
            <a:schemeClr val="bg2">
              <a:lumMod val="20000"/>
              <a:lumOff val="80000"/>
            </a:schemeClr>
          </a:solidFill>
        </p:spPr>
        <p:txBody>
          <a:bodyPr wrap="square">
            <a:spAutoFit/>
          </a:bodyPr>
          <a:lstStyle/>
          <a:p>
            <a:pPr algn="just">
              <a:lnSpc>
                <a:spcPct val="150000"/>
              </a:lnSpc>
            </a:pPr>
            <a:endParaRPr lang="vi-VN" sz="2000"/>
          </a:p>
        </p:txBody>
      </p:sp>
      <p:pic>
        <p:nvPicPr>
          <p:cNvPr id="11" name="Picture 10"/>
          <p:cNvPicPr>
            <a:picLocks noChangeAspect="1"/>
          </p:cNvPicPr>
          <p:nvPr/>
        </p:nvPicPr>
        <p:blipFill>
          <a:blip r:embed="rId3"/>
          <a:stretch>
            <a:fillRect/>
          </a:stretch>
        </p:blipFill>
        <p:spPr>
          <a:xfrm>
            <a:off x="7458160" y="858713"/>
            <a:ext cx="795294" cy="830484"/>
          </a:xfrm>
          <a:prstGeom prst="rect">
            <a:avLst/>
          </a:prstGeom>
        </p:spPr>
      </p:pic>
    </p:spTree>
    <p:extLst>
      <p:ext uri="{BB962C8B-B14F-4D97-AF65-F5344CB8AC3E}">
        <p14:creationId xmlns:p14="http://schemas.microsoft.com/office/powerpoint/2010/main" val="3588890755"/>
      </p:ext>
    </p:extLst>
  </p:cSld>
  <p:clrMapOvr>
    <a:masterClrMapping/>
  </p:clrMapOvr>
  <mc:AlternateContent xmlns:mc="http://schemas.openxmlformats.org/markup-compatibility/2006">
    <mc:Choice xmlns:p14="http://schemas.microsoft.com/office/powerpoint/2010/main" Requires="p14">
      <p:transition spd="med" p14:dur="700">
        <p:wheel spokes="1"/>
      </p:transition>
    </mc:Choice>
    <mc:Fallback>
      <p:transition spd="med">
        <p:wheel spokes="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2"/>
                                        </p:tgtEl>
                                        <p:attrNameLst>
                                          <p:attrName>style.visibility</p:attrName>
                                        </p:attrNameLst>
                                      </p:cBhvr>
                                      <p:to>
                                        <p:strVal val="visible"/>
                                      </p:to>
                                    </p:set>
                                    <p:animEffect transition="in" filter="barn(inVertical)">
                                      <p:cBhvr>
                                        <p:cTn id="7" dur="500"/>
                                        <p:tgtEl>
                                          <p:spTgt spid="5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 grpId="0" animBg="1"/>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3" name="Rectangle 12"/>
          <p:cNvSpPr/>
          <p:nvPr/>
        </p:nvSpPr>
        <p:spPr>
          <a:xfrm>
            <a:off x="-237558" y="4750904"/>
            <a:ext cx="9582887" cy="755965"/>
          </a:xfrm>
          <a:prstGeom prst="rect">
            <a:avLst/>
          </a:prstGeom>
          <a:solidFill>
            <a:schemeClr val="bg2">
              <a:lumMod val="20000"/>
              <a:lumOff val="8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sp>
        <p:nvSpPr>
          <p:cNvPr id="8" name="TextBox 7"/>
          <p:cNvSpPr txBox="1"/>
          <p:nvPr/>
        </p:nvSpPr>
        <p:spPr>
          <a:xfrm>
            <a:off x="182880" y="112984"/>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
        <p:nvSpPr>
          <p:cNvPr id="3" name="Rectangle 2"/>
          <p:cNvSpPr/>
          <p:nvPr/>
        </p:nvSpPr>
        <p:spPr>
          <a:xfrm>
            <a:off x="242516" y="425966"/>
            <a:ext cx="8901484" cy="872034"/>
          </a:xfrm>
          <a:prstGeom prst="rect">
            <a:avLst/>
          </a:prstGeom>
        </p:spPr>
        <p:txBody>
          <a:bodyPr wrap="square">
            <a:spAutoFit/>
          </a:bodyPr>
          <a:lstStyle/>
          <a:p>
            <a:pPr algn="just">
              <a:lnSpc>
                <a:spcPct val="150000"/>
              </a:lnSpc>
            </a:pPr>
            <a:r>
              <a:rPr lang="fr-FR" sz="1800" dirty="0">
                <a:latin typeface="+mj-lt"/>
                <a:ea typeface="Calibri" panose="020F0502020204030204" pitchFamily="34" charset="0"/>
                <a:cs typeface="Times New Roman" panose="02020603050405020304" pitchFamily="18" charset="0"/>
              </a:rPr>
              <a:t>a) Dùng phần mềm Geogebra để vẽ hình chữ nhật ABCE có AB = 6 cm, BC = 9 cm.</a:t>
            </a:r>
            <a:endParaRPr lang="en-US" sz="1800" dirty="0">
              <a:latin typeface="+mj-lt"/>
              <a:ea typeface="Arial" panose="020B0604020202020204" pitchFamily="34" charset="0"/>
              <a:cs typeface="Times New Roman" panose="02020603050405020304" pitchFamily="18" charset="0"/>
            </a:endParaRPr>
          </a:p>
          <a:p>
            <a:pPr algn="just">
              <a:lnSpc>
                <a:spcPct val="150000"/>
              </a:lnSpc>
            </a:pPr>
            <a:r>
              <a:rPr lang="fr-FR" sz="1800" b="1" i="1" dirty="0" smtClean="0">
                <a:solidFill>
                  <a:schemeClr val="tx1"/>
                </a:solidFill>
                <a:latin typeface="+mj-lt"/>
                <a:ea typeface="Calibri" panose="020F0502020204030204" pitchFamily="34" charset="0"/>
                <a:cs typeface="Times New Roman" panose="02020603050405020304" pitchFamily="18" charset="0"/>
              </a:rPr>
              <a:t>	Bước 1:  </a:t>
            </a:r>
            <a:r>
              <a:rPr lang="fr-FR" sz="1800" dirty="0">
                <a:latin typeface="+mj-lt"/>
                <a:ea typeface="Calibri" panose="020F0502020204030204" pitchFamily="34" charset="0"/>
                <a:cs typeface="Times New Roman" panose="02020603050405020304" pitchFamily="18" charset="0"/>
              </a:rPr>
              <a:t>Vẽ đoạn thẳng AB và có độ dài 6 cm.</a:t>
            </a:r>
            <a:endParaRPr lang="en-US" sz="1800" dirty="0">
              <a:effectLst/>
              <a:latin typeface="+mj-lt"/>
              <a:ea typeface="Arial" panose="020B0604020202020204" pitchFamily="34" charset="0"/>
              <a:cs typeface="Times New Roman" panose="02020603050405020304" pitchFamily="18" charset="0"/>
            </a:endParaRPr>
          </a:p>
        </p:txBody>
      </p:sp>
      <p:grpSp>
        <p:nvGrpSpPr>
          <p:cNvPr id="10" name="Group 9"/>
          <p:cNvGrpSpPr/>
          <p:nvPr/>
        </p:nvGrpSpPr>
        <p:grpSpPr>
          <a:xfrm>
            <a:off x="1161458" y="1308602"/>
            <a:ext cx="7206722" cy="1061829"/>
            <a:chOff x="360841" y="773560"/>
            <a:chExt cx="7206722" cy="1061829"/>
          </a:xfrm>
        </p:grpSpPr>
        <p:sp>
          <p:nvSpPr>
            <p:cNvPr id="12" name="Rectangle 1"/>
            <p:cNvSpPr>
              <a:spLocks noChangeArrowheads="1"/>
            </p:cNvSpPr>
            <p:nvPr/>
          </p:nvSpPr>
          <p:spPr bwMode="auto">
            <a:xfrm>
              <a:off x="360841" y="773560"/>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lang="en-US" altLang="en-US" sz="1800" dirty="0">
                  <a:solidFill>
                    <a:srgbClr val="000000"/>
                  </a:solidFill>
                  <a:ea typeface="Open Sans"/>
                </a:rPr>
                <a:t>→ Chọn điểm A, nhập bán kính 6.</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14" name="Picture 13"/>
            <p:cNvPicPr>
              <a:picLocks noChangeAspect="1"/>
            </p:cNvPicPr>
            <p:nvPr/>
          </p:nvPicPr>
          <p:blipFill>
            <a:blip r:embed="rId3"/>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6" name="Group 15"/>
          <p:cNvGrpSpPr/>
          <p:nvPr/>
        </p:nvGrpSpPr>
        <p:grpSpPr>
          <a:xfrm>
            <a:off x="1161458" y="2527841"/>
            <a:ext cx="8255432" cy="993221"/>
            <a:chOff x="1087351" y="3860671"/>
            <a:chExt cx="8255432" cy="993221"/>
          </a:xfrm>
        </p:grpSpPr>
        <p:sp>
          <p:nvSpPr>
            <p:cNvPr id="17" name="Rectangle 16"/>
            <p:cNvSpPr/>
            <p:nvPr/>
          </p:nvSpPr>
          <p:spPr>
            <a:xfrm>
              <a:off x="1087351" y="3860671"/>
              <a:ext cx="8255432" cy="993221"/>
            </a:xfrm>
            <a:prstGeom prst="rect">
              <a:avLst/>
            </a:prstGeom>
          </p:spPr>
          <p:txBody>
            <a:bodyPr wrap="square">
              <a:spAutoFit/>
            </a:bodyPr>
            <a:lstStyle/>
            <a:p>
              <a:pPr lvl="0" algn="just" eaLnBrk="0" fontAlgn="base" hangingPunct="0">
                <a:lnSpc>
                  <a:spcPct val="175000"/>
                </a:lnSpc>
                <a:spcBef>
                  <a:spcPct val="0"/>
                </a:spcBef>
                <a:spcAft>
                  <a:spcPct val="0"/>
                </a:spcAft>
                <a:buClrTx/>
                <a:defRPr/>
              </a:pPr>
              <a:r>
                <a:rPr lang="en-US" altLang="en-US" sz="1800">
                  <a:latin typeface="Arial" panose="020B0604020202020204" pitchFamily="34" charset="0"/>
                  <a:ea typeface="Open Sans"/>
                </a:rPr>
                <a:t>Chọn công cụ    </a:t>
              </a:r>
              <a:r>
                <a:rPr lang="en-US" altLang="en-US" sz="1800" smtClean="0">
                  <a:latin typeface="Arial" panose="020B0604020202020204" pitchFamily="34" charset="0"/>
                  <a:ea typeface="Open Sans"/>
                </a:rPr>
                <a:t>        → </a:t>
              </a:r>
              <a:r>
                <a:rPr lang="en-US" altLang="en-US" sz="1800">
                  <a:latin typeface="Arial" panose="020B0604020202020204" pitchFamily="34" charset="0"/>
                  <a:ea typeface="Open Sans"/>
                </a:rPr>
                <a:t>Chọn    </a:t>
              </a:r>
              <a:endParaRPr lang="en-US" altLang="en-US" sz="1800" smtClean="0">
                <a:latin typeface="Arial" panose="020B0604020202020204" pitchFamily="34" charset="0"/>
                <a:ea typeface="Open Sans"/>
              </a:endParaRPr>
            </a:p>
            <a:p>
              <a:pPr lvl="0" algn="just" eaLnBrk="0" fontAlgn="base" hangingPunct="0">
                <a:lnSpc>
                  <a:spcPct val="175000"/>
                </a:lnSpc>
                <a:spcBef>
                  <a:spcPct val="0"/>
                </a:spcBef>
                <a:spcAft>
                  <a:spcPct val="0"/>
                </a:spcAft>
                <a:buClrTx/>
                <a:defRPr/>
              </a:pPr>
              <a:r>
                <a:rPr lang="en-US" altLang="en-US" sz="1800" smtClean="0">
                  <a:latin typeface="Arial" panose="020B0604020202020204" pitchFamily="34" charset="0"/>
                  <a:ea typeface="Open Sans"/>
                </a:rPr>
                <a:t>→ </a:t>
              </a:r>
              <a:r>
                <a:rPr lang="vi-VN" altLang="en-US" sz="1800">
                  <a:latin typeface="Arial" panose="020B0604020202020204" pitchFamily="34" charset="0"/>
                  <a:ea typeface="Open Sans"/>
                </a:rPr>
                <a:t>Chọn điểm B nằm trên đường tròn.</a:t>
              </a:r>
              <a:endParaRPr lang="en-US" altLang="en-US" sz="1800">
                <a:solidFill>
                  <a:srgbClr val="2A2D32"/>
                </a:solidFill>
                <a:latin typeface="Arial" panose="020B0604020202020204" pitchFamily="34" charset="0"/>
              </a:endParaRPr>
            </a:p>
          </p:txBody>
        </p:sp>
        <p:pic>
          <p:nvPicPr>
            <p:cNvPr id="18" name="Picture 17"/>
            <p:cNvPicPr>
              <a:picLocks noChangeAspect="1"/>
            </p:cNvPicPr>
            <p:nvPr/>
          </p:nvPicPr>
          <p:blipFill>
            <a:blip r:embed="rId6"/>
            <a:stretch>
              <a:fillRect/>
            </a:stretch>
          </p:blipFill>
          <p:spPr>
            <a:xfrm>
              <a:off x="2789944" y="3946429"/>
              <a:ext cx="406421" cy="41912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4382227" y="3936388"/>
              <a:ext cx="1333645" cy="442209"/>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20" name="Group 19"/>
          <p:cNvGrpSpPr/>
          <p:nvPr/>
        </p:nvGrpSpPr>
        <p:grpSpPr>
          <a:xfrm>
            <a:off x="1161458" y="3751506"/>
            <a:ext cx="7206722" cy="993221"/>
            <a:chOff x="474137" y="2136785"/>
            <a:chExt cx="7206722" cy="993221"/>
          </a:xfrm>
        </p:grpSpPr>
        <p:sp>
          <p:nvSpPr>
            <p:cNvPr id="21" name="Rectangle 1"/>
            <p:cNvSpPr>
              <a:spLocks noChangeArrowheads="1"/>
            </p:cNvSpPr>
            <p:nvPr/>
          </p:nvSpPr>
          <p:spPr bwMode="auto">
            <a:xfrm>
              <a:off x="474137" y="2136785"/>
              <a:ext cx="7206722" cy="993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vi-VN"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  Chọn điểm A → Chọn điểm C.</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22" name="Picture 21"/>
            <p:cNvPicPr>
              <a:picLocks noChangeAspect="1"/>
            </p:cNvPicPr>
            <p:nvPr/>
          </p:nvPicPr>
          <p:blipFill>
            <a:blip r:embed="rId9"/>
            <a:stretch>
              <a:fillRect/>
            </a:stretch>
          </p:blipFill>
          <p:spPr>
            <a:xfrm>
              <a:off x="2168466" y="2170243"/>
              <a:ext cx="425063" cy="407595"/>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3769013" y="2155338"/>
              <a:ext cx="1715978" cy="43740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1658413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anim calcmode="lin" valueType="num">
                                      <p:cBhvr>
                                        <p:cTn id="30" dur="500" fill="hold"/>
                                        <p:tgtEl>
                                          <p:spTgt spid="16"/>
                                        </p:tgtEl>
                                        <p:attrNameLst>
                                          <p:attrName>ppt_x</p:attrName>
                                        </p:attrNameLst>
                                      </p:cBhvr>
                                      <p:tavLst>
                                        <p:tav tm="0">
                                          <p:val>
                                            <p:strVal val="#ppt_x"/>
                                          </p:val>
                                        </p:tav>
                                        <p:tav tm="100000">
                                          <p:val>
                                            <p:strVal val="#ppt_x"/>
                                          </p:val>
                                        </p:tav>
                                      </p:tavLst>
                                    </p:anim>
                                    <p:anim calcmode="lin" valueType="num">
                                      <p:cBhvr>
                                        <p:cTn id="31"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anim calcmode="lin" valueType="num">
                                      <p:cBhvr>
                                        <p:cTn id="37" dur="500" fill="hold"/>
                                        <p:tgtEl>
                                          <p:spTgt spid="20"/>
                                        </p:tgtEl>
                                        <p:attrNameLst>
                                          <p:attrName>ppt_x</p:attrName>
                                        </p:attrNameLst>
                                      </p:cBhvr>
                                      <p:tavLst>
                                        <p:tav tm="0">
                                          <p:val>
                                            <p:strVal val="#ppt_x"/>
                                          </p:val>
                                        </p:tav>
                                        <p:tav tm="100000">
                                          <p:val>
                                            <p:strVal val="#ppt_x"/>
                                          </p:val>
                                        </p:tav>
                                      </p:tavLst>
                                    </p:anim>
                                    <p:anim calcmode="lin" valueType="num">
                                      <p:cBhvr>
                                        <p:cTn id="38"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grpSp>
        <p:nvGrpSpPr>
          <p:cNvPr id="357" name="Google Shape;357;p29"/>
          <p:cNvGrpSpPr/>
          <p:nvPr/>
        </p:nvGrpSpPr>
        <p:grpSpPr>
          <a:xfrm>
            <a:off x="6420273" y="989172"/>
            <a:ext cx="156183" cy="376740"/>
            <a:chOff x="4261229" y="284749"/>
            <a:chExt cx="156183" cy="376740"/>
          </a:xfrm>
        </p:grpSpPr>
        <p:sp>
          <p:nvSpPr>
            <p:cNvPr id="358" name="Google Shape;358;p29"/>
            <p:cNvSpPr/>
            <p:nvPr/>
          </p:nvSpPr>
          <p:spPr>
            <a:xfrm>
              <a:off x="4332073" y="284749"/>
              <a:ext cx="85340" cy="376740"/>
            </a:xfrm>
            <a:custGeom>
              <a:avLst/>
              <a:gdLst/>
              <a:ahLst/>
              <a:cxnLst/>
              <a:rect l="l" t="t" r="r" b="b"/>
              <a:pathLst>
                <a:path w="3126" h="13800" extrusionOk="0">
                  <a:moveTo>
                    <a:pt x="443" y="0"/>
                  </a:moveTo>
                  <a:cubicBezTo>
                    <a:pt x="406" y="0"/>
                    <a:pt x="370" y="6"/>
                    <a:pt x="335" y="17"/>
                  </a:cubicBezTo>
                  <a:cubicBezTo>
                    <a:pt x="140" y="73"/>
                    <a:pt x="0" y="241"/>
                    <a:pt x="0" y="436"/>
                  </a:cubicBezTo>
                  <a:lnTo>
                    <a:pt x="0" y="938"/>
                  </a:lnTo>
                  <a:cubicBezTo>
                    <a:pt x="0" y="1189"/>
                    <a:pt x="196" y="1357"/>
                    <a:pt x="447" y="1357"/>
                  </a:cubicBezTo>
                  <a:cubicBezTo>
                    <a:pt x="670" y="1357"/>
                    <a:pt x="865" y="1189"/>
                    <a:pt x="865" y="938"/>
                  </a:cubicBezTo>
                  <a:lnTo>
                    <a:pt x="865" y="882"/>
                  </a:lnTo>
                  <a:cubicBezTo>
                    <a:pt x="977" y="743"/>
                    <a:pt x="1005" y="548"/>
                    <a:pt x="893" y="380"/>
                  </a:cubicBezTo>
                  <a:lnTo>
                    <a:pt x="809" y="213"/>
                  </a:lnTo>
                  <a:cubicBezTo>
                    <a:pt x="721" y="80"/>
                    <a:pt x="580" y="0"/>
                    <a:pt x="443" y="0"/>
                  </a:cubicBezTo>
                  <a:close/>
                  <a:moveTo>
                    <a:pt x="1240" y="1357"/>
                  </a:moveTo>
                  <a:cubicBezTo>
                    <a:pt x="1169" y="1357"/>
                    <a:pt x="1098" y="1375"/>
                    <a:pt x="1033" y="1412"/>
                  </a:cubicBezTo>
                  <a:cubicBezTo>
                    <a:pt x="809" y="1552"/>
                    <a:pt x="754" y="1803"/>
                    <a:pt x="865" y="1998"/>
                  </a:cubicBezTo>
                  <a:lnTo>
                    <a:pt x="1228" y="2612"/>
                  </a:lnTo>
                  <a:cubicBezTo>
                    <a:pt x="1312" y="2724"/>
                    <a:pt x="1451" y="2807"/>
                    <a:pt x="1591" y="2807"/>
                  </a:cubicBezTo>
                  <a:cubicBezTo>
                    <a:pt x="1674" y="2807"/>
                    <a:pt x="1730" y="2779"/>
                    <a:pt x="1814" y="2752"/>
                  </a:cubicBezTo>
                  <a:cubicBezTo>
                    <a:pt x="2009" y="2640"/>
                    <a:pt x="2093" y="2361"/>
                    <a:pt x="1953" y="2166"/>
                  </a:cubicBezTo>
                  <a:lnTo>
                    <a:pt x="1618" y="1580"/>
                  </a:lnTo>
                  <a:cubicBezTo>
                    <a:pt x="1526" y="1431"/>
                    <a:pt x="1383" y="1357"/>
                    <a:pt x="1240" y="1357"/>
                  </a:cubicBezTo>
                  <a:close/>
                  <a:moveTo>
                    <a:pt x="447" y="1887"/>
                  </a:moveTo>
                  <a:cubicBezTo>
                    <a:pt x="196" y="1887"/>
                    <a:pt x="0" y="2082"/>
                    <a:pt x="0" y="2333"/>
                  </a:cubicBezTo>
                  <a:lnTo>
                    <a:pt x="0" y="3003"/>
                  </a:lnTo>
                  <a:cubicBezTo>
                    <a:pt x="0" y="3254"/>
                    <a:pt x="196" y="3449"/>
                    <a:pt x="447" y="3449"/>
                  </a:cubicBezTo>
                  <a:cubicBezTo>
                    <a:pt x="670" y="3449"/>
                    <a:pt x="865" y="3254"/>
                    <a:pt x="865" y="3003"/>
                  </a:cubicBezTo>
                  <a:lnTo>
                    <a:pt x="865" y="2333"/>
                  </a:lnTo>
                  <a:cubicBezTo>
                    <a:pt x="865" y="2082"/>
                    <a:pt x="670" y="1887"/>
                    <a:pt x="447" y="1887"/>
                  </a:cubicBezTo>
                  <a:close/>
                  <a:moveTo>
                    <a:pt x="2300" y="3142"/>
                  </a:moveTo>
                  <a:cubicBezTo>
                    <a:pt x="2229" y="3142"/>
                    <a:pt x="2158" y="3161"/>
                    <a:pt x="2093" y="3198"/>
                  </a:cubicBezTo>
                  <a:cubicBezTo>
                    <a:pt x="1870" y="3337"/>
                    <a:pt x="1814" y="3589"/>
                    <a:pt x="1925" y="3784"/>
                  </a:cubicBezTo>
                  <a:lnTo>
                    <a:pt x="2288" y="4398"/>
                  </a:lnTo>
                  <a:cubicBezTo>
                    <a:pt x="2372" y="4509"/>
                    <a:pt x="2511" y="4593"/>
                    <a:pt x="2651" y="4593"/>
                  </a:cubicBezTo>
                  <a:cubicBezTo>
                    <a:pt x="2734" y="4593"/>
                    <a:pt x="2790" y="4565"/>
                    <a:pt x="2874" y="4537"/>
                  </a:cubicBezTo>
                  <a:cubicBezTo>
                    <a:pt x="3069" y="4426"/>
                    <a:pt x="3125" y="4147"/>
                    <a:pt x="3013" y="3951"/>
                  </a:cubicBezTo>
                  <a:lnTo>
                    <a:pt x="2679" y="3365"/>
                  </a:lnTo>
                  <a:cubicBezTo>
                    <a:pt x="2586" y="3217"/>
                    <a:pt x="2443" y="3142"/>
                    <a:pt x="2300" y="3142"/>
                  </a:cubicBezTo>
                  <a:close/>
                  <a:moveTo>
                    <a:pt x="447" y="3979"/>
                  </a:moveTo>
                  <a:cubicBezTo>
                    <a:pt x="196" y="3979"/>
                    <a:pt x="0" y="4174"/>
                    <a:pt x="0" y="4398"/>
                  </a:cubicBezTo>
                  <a:lnTo>
                    <a:pt x="0" y="5095"/>
                  </a:lnTo>
                  <a:cubicBezTo>
                    <a:pt x="0" y="5318"/>
                    <a:pt x="196" y="5514"/>
                    <a:pt x="447" y="5514"/>
                  </a:cubicBezTo>
                  <a:cubicBezTo>
                    <a:pt x="670" y="5514"/>
                    <a:pt x="865" y="5318"/>
                    <a:pt x="865" y="5095"/>
                  </a:cubicBezTo>
                  <a:lnTo>
                    <a:pt x="865" y="4398"/>
                  </a:lnTo>
                  <a:cubicBezTo>
                    <a:pt x="865" y="4174"/>
                    <a:pt x="670" y="3979"/>
                    <a:pt x="447" y="3979"/>
                  </a:cubicBezTo>
                  <a:close/>
                  <a:moveTo>
                    <a:pt x="447" y="6044"/>
                  </a:moveTo>
                  <a:cubicBezTo>
                    <a:pt x="196" y="6044"/>
                    <a:pt x="0" y="6239"/>
                    <a:pt x="0" y="6462"/>
                  </a:cubicBezTo>
                  <a:lnTo>
                    <a:pt x="0" y="7160"/>
                  </a:lnTo>
                  <a:cubicBezTo>
                    <a:pt x="0" y="7411"/>
                    <a:pt x="196" y="7578"/>
                    <a:pt x="447" y="7578"/>
                  </a:cubicBezTo>
                  <a:cubicBezTo>
                    <a:pt x="670" y="7578"/>
                    <a:pt x="865" y="7411"/>
                    <a:pt x="865" y="7160"/>
                  </a:cubicBezTo>
                  <a:lnTo>
                    <a:pt x="865" y="6462"/>
                  </a:lnTo>
                  <a:cubicBezTo>
                    <a:pt x="865" y="6239"/>
                    <a:pt x="670" y="6044"/>
                    <a:pt x="447" y="6044"/>
                  </a:cubicBezTo>
                  <a:close/>
                  <a:moveTo>
                    <a:pt x="447" y="8108"/>
                  </a:moveTo>
                  <a:cubicBezTo>
                    <a:pt x="196" y="8108"/>
                    <a:pt x="0" y="8303"/>
                    <a:pt x="0" y="8555"/>
                  </a:cubicBezTo>
                  <a:lnTo>
                    <a:pt x="0" y="9224"/>
                  </a:lnTo>
                  <a:cubicBezTo>
                    <a:pt x="0" y="9475"/>
                    <a:pt x="196" y="9671"/>
                    <a:pt x="447" y="9671"/>
                  </a:cubicBezTo>
                  <a:cubicBezTo>
                    <a:pt x="670" y="9671"/>
                    <a:pt x="865" y="9475"/>
                    <a:pt x="865" y="9224"/>
                  </a:cubicBezTo>
                  <a:lnTo>
                    <a:pt x="865" y="8555"/>
                  </a:lnTo>
                  <a:cubicBezTo>
                    <a:pt x="865" y="8303"/>
                    <a:pt x="670" y="8108"/>
                    <a:pt x="447" y="8108"/>
                  </a:cubicBezTo>
                  <a:close/>
                  <a:moveTo>
                    <a:pt x="447" y="10201"/>
                  </a:moveTo>
                  <a:cubicBezTo>
                    <a:pt x="196" y="10201"/>
                    <a:pt x="0" y="10396"/>
                    <a:pt x="0" y="10619"/>
                  </a:cubicBezTo>
                  <a:lnTo>
                    <a:pt x="0" y="11317"/>
                  </a:lnTo>
                  <a:cubicBezTo>
                    <a:pt x="0" y="11540"/>
                    <a:pt x="196" y="11735"/>
                    <a:pt x="447" y="11735"/>
                  </a:cubicBezTo>
                  <a:cubicBezTo>
                    <a:pt x="670" y="11735"/>
                    <a:pt x="865" y="11540"/>
                    <a:pt x="865" y="11317"/>
                  </a:cubicBezTo>
                  <a:lnTo>
                    <a:pt x="865" y="10619"/>
                  </a:lnTo>
                  <a:cubicBezTo>
                    <a:pt x="865" y="10396"/>
                    <a:pt x="670" y="10201"/>
                    <a:pt x="447" y="10201"/>
                  </a:cubicBezTo>
                  <a:close/>
                  <a:moveTo>
                    <a:pt x="447" y="12265"/>
                  </a:moveTo>
                  <a:cubicBezTo>
                    <a:pt x="196" y="12265"/>
                    <a:pt x="0" y="12460"/>
                    <a:pt x="0" y="12684"/>
                  </a:cubicBezTo>
                  <a:lnTo>
                    <a:pt x="0" y="13381"/>
                  </a:lnTo>
                  <a:cubicBezTo>
                    <a:pt x="0" y="13632"/>
                    <a:pt x="196" y="13800"/>
                    <a:pt x="447" y="13800"/>
                  </a:cubicBezTo>
                  <a:cubicBezTo>
                    <a:pt x="670" y="13800"/>
                    <a:pt x="865" y="13632"/>
                    <a:pt x="865" y="13381"/>
                  </a:cubicBezTo>
                  <a:lnTo>
                    <a:pt x="865" y="12684"/>
                  </a:lnTo>
                  <a:cubicBezTo>
                    <a:pt x="865" y="12460"/>
                    <a:pt x="670" y="12265"/>
                    <a:pt x="447" y="122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9"/>
            <p:cNvSpPr/>
            <p:nvPr/>
          </p:nvSpPr>
          <p:spPr>
            <a:xfrm>
              <a:off x="4261229" y="285104"/>
              <a:ext cx="96014" cy="115916"/>
            </a:xfrm>
            <a:custGeom>
              <a:avLst/>
              <a:gdLst/>
              <a:ahLst/>
              <a:cxnLst/>
              <a:rect l="l" t="t" r="r" b="b"/>
              <a:pathLst>
                <a:path w="3517" h="4246" extrusionOk="0">
                  <a:moveTo>
                    <a:pt x="3030" y="1"/>
                  </a:moveTo>
                  <a:cubicBezTo>
                    <a:pt x="2903" y="1"/>
                    <a:pt x="2777" y="58"/>
                    <a:pt x="2679" y="172"/>
                  </a:cubicBezTo>
                  <a:lnTo>
                    <a:pt x="2288" y="730"/>
                  </a:lnTo>
                  <a:cubicBezTo>
                    <a:pt x="2149" y="897"/>
                    <a:pt x="2177" y="1176"/>
                    <a:pt x="2372" y="1316"/>
                  </a:cubicBezTo>
                  <a:cubicBezTo>
                    <a:pt x="2428" y="1372"/>
                    <a:pt x="2540" y="1399"/>
                    <a:pt x="2623" y="1399"/>
                  </a:cubicBezTo>
                  <a:cubicBezTo>
                    <a:pt x="2735" y="1399"/>
                    <a:pt x="2874" y="1344"/>
                    <a:pt x="2958" y="1232"/>
                  </a:cubicBezTo>
                  <a:lnTo>
                    <a:pt x="3377" y="674"/>
                  </a:lnTo>
                  <a:cubicBezTo>
                    <a:pt x="3516" y="507"/>
                    <a:pt x="3488" y="228"/>
                    <a:pt x="3293" y="88"/>
                  </a:cubicBezTo>
                  <a:cubicBezTo>
                    <a:pt x="3211" y="30"/>
                    <a:pt x="3120" y="1"/>
                    <a:pt x="3030" y="1"/>
                  </a:cubicBezTo>
                  <a:close/>
                  <a:moveTo>
                    <a:pt x="1794" y="1655"/>
                  </a:moveTo>
                  <a:cubicBezTo>
                    <a:pt x="1663" y="1655"/>
                    <a:pt x="1537" y="1716"/>
                    <a:pt x="1451" y="1818"/>
                  </a:cubicBezTo>
                  <a:lnTo>
                    <a:pt x="1033" y="2376"/>
                  </a:lnTo>
                  <a:cubicBezTo>
                    <a:pt x="894" y="2571"/>
                    <a:pt x="921" y="2822"/>
                    <a:pt x="1117" y="2990"/>
                  </a:cubicBezTo>
                  <a:cubicBezTo>
                    <a:pt x="1200" y="3045"/>
                    <a:pt x="1284" y="3073"/>
                    <a:pt x="1368" y="3073"/>
                  </a:cubicBezTo>
                  <a:cubicBezTo>
                    <a:pt x="1507" y="3073"/>
                    <a:pt x="1619" y="2990"/>
                    <a:pt x="1703" y="2878"/>
                  </a:cubicBezTo>
                  <a:lnTo>
                    <a:pt x="2121" y="2348"/>
                  </a:lnTo>
                  <a:cubicBezTo>
                    <a:pt x="2261" y="2153"/>
                    <a:pt x="2233" y="1874"/>
                    <a:pt x="2037" y="1734"/>
                  </a:cubicBezTo>
                  <a:cubicBezTo>
                    <a:pt x="1961" y="1680"/>
                    <a:pt x="1877" y="1655"/>
                    <a:pt x="1794" y="1655"/>
                  </a:cubicBezTo>
                  <a:close/>
                  <a:moveTo>
                    <a:pt x="538" y="3321"/>
                  </a:moveTo>
                  <a:cubicBezTo>
                    <a:pt x="406" y="3321"/>
                    <a:pt x="277" y="3378"/>
                    <a:pt x="196" y="3492"/>
                  </a:cubicBezTo>
                  <a:lnTo>
                    <a:pt x="140" y="3576"/>
                  </a:lnTo>
                  <a:cubicBezTo>
                    <a:pt x="1" y="3743"/>
                    <a:pt x="29" y="4022"/>
                    <a:pt x="224" y="4161"/>
                  </a:cubicBezTo>
                  <a:cubicBezTo>
                    <a:pt x="308" y="4217"/>
                    <a:pt x="391" y="4245"/>
                    <a:pt x="475" y="4245"/>
                  </a:cubicBezTo>
                  <a:cubicBezTo>
                    <a:pt x="615" y="4245"/>
                    <a:pt x="726" y="4189"/>
                    <a:pt x="810" y="4078"/>
                  </a:cubicBezTo>
                  <a:lnTo>
                    <a:pt x="894" y="3994"/>
                  </a:lnTo>
                  <a:cubicBezTo>
                    <a:pt x="1033" y="3799"/>
                    <a:pt x="977" y="3548"/>
                    <a:pt x="810" y="3408"/>
                  </a:cubicBezTo>
                  <a:cubicBezTo>
                    <a:pt x="728" y="3350"/>
                    <a:pt x="633" y="3321"/>
                    <a:pt x="538" y="332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29"/>
          <p:cNvSpPr/>
          <p:nvPr/>
        </p:nvSpPr>
        <p:spPr>
          <a:xfrm>
            <a:off x="7298930" y="970232"/>
            <a:ext cx="370952" cy="370270"/>
          </a:xfrm>
          <a:custGeom>
            <a:avLst/>
            <a:gdLst/>
            <a:ahLst/>
            <a:cxnLst/>
            <a:rect l="l" t="t" r="r" b="b"/>
            <a:pathLst>
              <a:path w="13588" h="13563" extrusionOk="0">
                <a:moveTo>
                  <a:pt x="6438" y="0"/>
                </a:moveTo>
                <a:cubicBezTo>
                  <a:pt x="6422" y="0"/>
                  <a:pt x="6405" y="1"/>
                  <a:pt x="6389" y="3"/>
                </a:cubicBezTo>
                <a:cubicBezTo>
                  <a:pt x="6138" y="3"/>
                  <a:pt x="5887" y="31"/>
                  <a:pt x="5664" y="59"/>
                </a:cubicBezTo>
                <a:cubicBezTo>
                  <a:pt x="5441" y="115"/>
                  <a:pt x="5273" y="338"/>
                  <a:pt x="5301" y="561"/>
                </a:cubicBezTo>
                <a:cubicBezTo>
                  <a:pt x="5357" y="784"/>
                  <a:pt x="5524" y="924"/>
                  <a:pt x="5720" y="924"/>
                </a:cubicBezTo>
                <a:lnTo>
                  <a:pt x="5803" y="924"/>
                </a:lnTo>
                <a:cubicBezTo>
                  <a:pt x="5999" y="868"/>
                  <a:pt x="6222" y="840"/>
                  <a:pt x="6445" y="840"/>
                </a:cubicBezTo>
                <a:cubicBezTo>
                  <a:pt x="6668" y="840"/>
                  <a:pt x="6863" y="617"/>
                  <a:pt x="6836" y="394"/>
                </a:cubicBezTo>
                <a:cubicBezTo>
                  <a:pt x="6836" y="161"/>
                  <a:pt x="6644" y="0"/>
                  <a:pt x="6438" y="0"/>
                </a:cubicBezTo>
                <a:close/>
                <a:moveTo>
                  <a:pt x="7814" y="56"/>
                </a:moveTo>
                <a:cubicBezTo>
                  <a:pt x="7589" y="56"/>
                  <a:pt x="7417" y="215"/>
                  <a:pt x="7366" y="422"/>
                </a:cubicBezTo>
                <a:cubicBezTo>
                  <a:pt x="7338" y="645"/>
                  <a:pt x="7505" y="868"/>
                  <a:pt x="7728" y="896"/>
                </a:cubicBezTo>
                <a:cubicBezTo>
                  <a:pt x="7924" y="952"/>
                  <a:pt x="8147" y="980"/>
                  <a:pt x="8370" y="1036"/>
                </a:cubicBezTo>
                <a:cubicBezTo>
                  <a:pt x="8398" y="1063"/>
                  <a:pt x="8426" y="1063"/>
                  <a:pt x="8482" y="1063"/>
                </a:cubicBezTo>
                <a:cubicBezTo>
                  <a:pt x="8649" y="1063"/>
                  <a:pt x="8816" y="924"/>
                  <a:pt x="8872" y="729"/>
                </a:cubicBezTo>
                <a:cubicBezTo>
                  <a:pt x="8928" y="505"/>
                  <a:pt x="8816" y="282"/>
                  <a:pt x="8593" y="226"/>
                </a:cubicBezTo>
                <a:cubicBezTo>
                  <a:pt x="8342" y="143"/>
                  <a:pt x="8091" y="115"/>
                  <a:pt x="7868" y="59"/>
                </a:cubicBezTo>
                <a:cubicBezTo>
                  <a:pt x="7849" y="57"/>
                  <a:pt x="7831" y="56"/>
                  <a:pt x="7814" y="56"/>
                </a:cubicBezTo>
                <a:close/>
                <a:moveTo>
                  <a:pt x="4414" y="446"/>
                </a:moveTo>
                <a:cubicBezTo>
                  <a:pt x="4357" y="446"/>
                  <a:pt x="4298" y="456"/>
                  <a:pt x="4241" y="478"/>
                </a:cubicBezTo>
                <a:cubicBezTo>
                  <a:pt x="4018" y="561"/>
                  <a:pt x="3795" y="673"/>
                  <a:pt x="3571" y="784"/>
                </a:cubicBezTo>
                <a:cubicBezTo>
                  <a:pt x="3376" y="896"/>
                  <a:pt x="3292" y="1147"/>
                  <a:pt x="3404" y="1370"/>
                </a:cubicBezTo>
                <a:cubicBezTo>
                  <a:pt x="3488" y="1510"/>
                  <a:pt x="3627" y="1593"/>
                  <a:pt x="3767" y="1593"/>
                </a:cubicBezTo>
                <a:cubicBezTo>
                  <a:pt x="3850" y="1593"/>
                  <a:pt x="3906" y="1566"/>
                  <a:pt x="3990" y="1538"/>
                </a:cubicBezTo>
                <a:cubicBezTo>
                  <a:pt x="4157" y="1426"/>
                  <a:pt x="4353" y="1342"/>
                  <a:pt x="4548" y="1259"/>
                </a:cubicBezTo>
                <a:cubicBezTo>
                  <a:pt x="4771" y="1175"/>
                  <a:pt x="4883" y="924"/>
                  <a:pt x="4799" y="701"/>
                </a:cubicBezTo>
                <a:cubicBezTo>
                  <a:pt x="4737" y="535"/>
                  <a:pt x="4581" y="446"/>
                  <a:pt x="4414" y="446"/>
                </a:cubicBezTo>
                <a:close/>
                <a:moveTo>
                  <a:pt x="9752" y="707"/>
                </a:moveTo>
                <a:cubicBezTo>
                  <a:pt x="9597" y="707"/>
                  <a:pt x="9452" y="788"/>
                  <a:pt x="9374" y="924"/>
                </a:cubicBezTo>
                <a:cubicBezTo>
                  <a:pt x="9263" y="1147"/>
                  <a:pt x="9346" y="1398"/>
                  <a:pt x="9542" y="1510"/>
                </a:cubicBezTo>
                <a:cubicBezTo>
                  <a:pt x="9737" y="1621"/>
                  <a:pt x="9932" y="1733"/>
                  <a:pt x="10100" y="1845"/>
                </a:cubicBezTo>
                <a:cubicBezTo>
                  <a:pt x="10183" y="1900"/>
                  <a:pt x="10267" y="1928"/>
                  <a:pt x="10351" y="1928"/>
                </a:cubicBezTo>
                <a:cubicBezTo>
                  <a:pt x="10490" y="1928"/>
                  <a:pt x="10602" y="1845"/>
                  <a:pt x="10686" y="1733"/>
                </a:cubicBezTo>
                <a:cubicBezTo>
                  <a:pt x="10825" y="1538"/>
                  <a:pt x="10769" y="1259"/>
                  <a:pt x="10574" y="1147"/>
                </a:cubicBezTo>
                <a:cubicBezTo>
                  <a:pt x="10379" y="1008"/>
                  <a:pt x="10156" y="868"/>
                  <a:pt x="9960" y="757"/>
                </a:cubicBezTo>
                <a:cubicBezTo>
                  <a:pt x="9892" y="722"/>
                  <a:pt x="9821" y="707"/>
                  <a:pt x="9752" y="707"/>
                </a:cubicBezTo>
                <a:close/>
                <a:moveTo>
                  <a:pt x="2638" y="1511"/>
                </a:moveTo>
                <a:cubicBezTo>
                  <a:pt x="2542" y="1511"/>
                  <a:pt x="2446" y="1547"/>
                  <a:pt x="2372" y="1621"/>
                </a:cubicBezTo>
                <a:cubicBezTo>
                  <a:pt x="2176" y="1789"/>
                  <a:pt x="2009" y="1956"/>
                  <a:pt x="1842" y="2124"/>
                </a:cubicBezTo>
                <a:cubicBezTo>
                  <a:pt x="1674" y="2291"/>
                  <a:pt x="1674" y="2570"/>
                  <a:pt x="1842" y="2737"/>
                </a:cubicBezTo>
                <a:cubicBezTo>
                  <a:pt x="1925" y="2821"/>
                  <a:pt x="2037" y="2849"/>
                  <a:pt x="2149" y="2849"/>
                </a:cubicBezTo>
                <a:cubicBezTo>
                  <a:pt x="2260" y="2849"/>
                  <a:pt x="2372" y="2793"/>
                  <a:pt x="2455" y="2709"/>
                </a:cubicBezTo>
                <a:cubicBezTo>
                  <a:pt x="2595" y="2542"/>
                  <a:pt x="2762" y="2403"/>
                  <a:pt x="2930" y="2263"/>
                </a:cubicBezTo>
                <a:cubicBezTo>
                  <a:pt x="3097" y="2124"/>
                  <a:pt x="3125" y="1845"/>
                  <a:pt x="2958" y="1677"/>
                </a:cubicBezTo>
                <a:cubicBezTo>
                  <a:pt x="2880" y="1568"/>
                  <a:pt x="2759" y="1511"/>
                  <a:pt x="2638" y="1511"/>
                </a:cubicBezTo>
                <a:close/>
                <a:moveTo>
                  <a:pt x="11383" y="1955"/>
                </a:moveTo>
                <a:cubicBezTo>
                  <a:pt x="11281" y="1955"/>
                  <a:pt x="11181" y="1991"/>
                  <a:pt x="11104" y="2068"/>
                </a:cubicBezTo>
                <a:cubicBezTo>
                  <a:pt x="10937" y="2235"/>
                  <a:pt x="10937" y="2514"/>
                  <a:pt x="11076" y="2682"/>
                </a:cubicBezTo>
                <a:cubicBezTo>
                  <a:pt x="11244" y="2821"/>
                  <a:pt x="11383" y="2988"/>
                  <a:pt x="11495" y="3156"/>
                </a:cubicBezTo>
                <a:cubicBezTo>
                  <a:pt x="11578" y="3267"/>
                  <a:pt x="11718" y="3323"/>
                  <a:pt x="11857" y="3323"/>
                </a:cubicBezTo>
                <a:cubicBezTo>
                  <a:pt x="11941" y="3323"/>
                  <a:pt x="12025" y="3295"/>
                  <a:pt x="12108" y="3240"/>
                </a:cubicBezTo>
                <a:cubicBezTo>
                  <a:pt x="12304" y="3100"/>
                  <a:pt x="12332" y="2849"/>
                  <a:pt x="12192" y="2654"/>
                </a:cubicBezTo>
                <a:cubicBezTo>
                  <a:pt x="12025" y="2458"/>
                  <a:pt x="11885" y="2263"/>
                  <a:pt x="11718" y="2096"/>
                </a:cubicBezTo>
                <a:cubicBezTo>
                  <a:pt x="11627" y="2005"/>
                  <a:pt x="11504" y="1955"/>
                  <a:pt x="11383" y="1955"/>
                </a:cubicBezTo>
                <a:close/>
                <a:moveTo>
                  <a:pt x="1314" y="3099"/>
                </a:moveTo>
                <a:cubicBezTo>
                  <a:pt x="1168" y="3099"/>
                  <a:pt x="1022" y="3167"/>
                  <a:pt x="949" y="3295"/>
                </a:cubicBezTo>
                <a:cubicBezTo>
                  <a:pt x="809" y="3519"/>
                  <a:pt x="698" y="3742"/>
                  <a:pt x="614" y="3965"/>
                </a:cubicBezTo>
                <a:cubicBezTo>
                  <a:pt x="502" y="4160"/>
                  <a:pt x="614" y="4439"/>
                  <a:pt x="809" y="4523"/>
                </a:cubicBezTo>
                <a:cubicBezTo>
                  <a:pt x="865" y="4551"/>
                  <a:pt x="921" y="4551"/>
                  <a:pt x="1005" y="4551"/>
                </a:cubicBezTo>
                <a:cubicBezTo>
                  <a:pt x="1144" y="4551"/>
                  <a:pt x="1312" y="4467"/>
                  <a:pt x="1367" y="4300"/>
                </a:cubicBezTo>
                <a:cubicBezTo>
                  <a:pt x="1479" y="4104"/>
                  <a:pt x="1563" y="3937"/>
                  <a:pt x="1674" y="3742"/>
                </a:cubicBezTo>
                <a:cubicBezTo>
                  <a:pt x="1786" y="3546"/>
                  <a:pt x="1730" y="3267"/>
                  <a:pt x="1535" y="3156"/>
                </a:cubicBezTo>
                <a:cubicBezTo>
                  <a:pt x="1468" y="3118"/>
                  <a:pt x="1391" y="3099"/>
                  <a:pt x="1314" y="3099"/>
                </a:cubicBezTo>
                <a:close/>
                <a:moveTo>
                  <a:pt x="12572" y="3665"/>
                </a:moveTo>
                <a:cubicBezTo>
                  <a:pt x="12509" y="3665"/>
                  <a:pt x="12446" y="3681"/>
                  <a:pt x="12387" y="3714"/>
                </a:cubicBezTo>
                <a:cubicBezTo>
                  <a:pt x="12164" y="3798"/>
                  <a:pt x="12081" y="4049"/>
                  <a:pt x="12164" y="4272"/>
                </a:cubicBezTo>
                <a:cubicBezTo>
                  <a:pt x="12276" y="4467"/>
                  <a:pt x="12332" y="4662"/>
                  <a:pt x="12415" y="4858"/>
                </a:cubicBezTo>
                <a:cubicBezTo>
                  <a:pt x="12471" y="5053"/>
                  <a:pt x="12639" y="5165"/>
                  <a:pt x="12806" y="5165"/>
                </a:cubicBezTo>
                <a:cubicBezTo>
                  <a:pt x="12862" y="5165"/>
                  <a:pt x="12918" y="5137"/>
                  <a:pt x="12945" y="5137"/>
                </a:cubicBezTo>
                <a:cubicBezTo>
                  <a:pt x="13169" y="5053"/>
                  <a:pt x="13308" y="4830"/>
                  <a:pt x="13224" y="4607"/>
                </a:cubicBezTo>
                <a:cubicBezTo>
                  <a:pt x="13141" y="4355"/>
                  <a:pt x="13057" y="4132"/>
                  <a:pt x="12945" y="3909"/>
                </a:cubicBezTo>
                <a:cubicBezTo>
                  <a:pt x="12867" y="3753"/>
                  <a:pt x="12720" y="3665"/>
                  <a:pt x="12572" y="3665"/>
                </a:cubicBezTo>
                <a:close/>
                <a:moveTo>
                  <a:pt x="554" y="5014"/>
                </a:moveTo>
                <a:cubicBezTo>
                  <a:pt x="363" y="5014"/>
                  <a:pt x="188" y="5166"/>
                  <a:pt x="140" y="5360"/>
                </a:cubicBezTo>
                <a:cubicBezTo>
                  <a:pt x="84" y="5583"/>
                  <a:pt x="56" y="5834"/>
                  <a:pt x="28" y="6085"/>
                </a:cubicBezTo>
                <a:cubicBezTo>
                  <a:pt x="0" y="6308"/>
                  <a:pt x="168" y="6532"/>
                  <a:pt x="419" y="6560"/>
                </a:cubicBezTo>
                <a:lnTo>
                  <a:pt x="447" y="6560"/>
                </a:lnTo>
                <a:cubicBezTo>
                  <a:pt x="670" y="6560"/>
                  <a:pt x="865" y="6392"/>
                  <a:pt x="893" y="6169"/>
                </a:cubicBezTo>
                <a:cubicBezTo>
                  <a:pt x="893" y="5946"/>
                  <a:pt x="949" y="5750"/>
                  <a:pt x="977" y="5527"/>
                </a:cubicBezTo>
                <a:cubicBezTo>
                  <a:pt x="1033" y="5304"/>
                  <a:pt x="893" y="5081"/>
                  <a:pt x="642" y="5025"/>
                </a:cubicBezTo>
                <a:cubicBezTo>
                  <a:pt x="613" y="5018"/>
                  <a:pt x="583" y="5014"/>
                  <a:pt x="554" y="5014"/>
                </a:cubicBezTo>
                <a:close/>
                <a:moveTo>
                  <a:pt x="13111" y="5664"/>
                </a:moveTo>
                <a:cubicBezTo>
                  <a:pt x="13094" y="5664"/>
                  <a:pt x="13075" y="5665"/>
                  <a:pt x="13057" y="5667"/>
                </a:cubicBezTo>
                <a:cubicBezTo>
                  <a:pt x="12834" y="5667"/>
                  <a:pt x="12666" y="5890"/>
                  <a:pt x="12694" y="6113"/>
                </a:cubicBezTo>
                <a:cubicBezTo>
                  <a:pt x="12722" y="6336"/>
                  <a:pt x="12722" y="6560"/>
                  <a:pt x="12722" y="6755"/>
                </a:cubicBezTo>
                <a:cubicBezTo>
                  <a:pt x="12722" y="6950"/>
                  <a:pt x="12722" y="7145"/>
                  <a:pt x="12694" y="7313"/>
                </a:cubicBezTo>
                <a:cubicBezTo>
                  <a:pt x="12666" y="7564"/>
                  <a:pt x="12862" y="7759"/>
                  <a:pt x="13085" y="7787"/>
                </a:cubicBezTo>
                <a:lnTo>
                  <a:pt x="13113" y="7787"/>
                </a:lnTo>
                <a:cubicBezTo>
                  <a:pt x="13336" y="7787"/>
                  <a:pt x="13531" y="7620"/>
                  <a:pt x="13559" y="7396"/>
                </a:cubicBezTo>
                <a:cubicBezTo>
                  <a:pt x="13559" y="7173"/>
                  <a:pt x="13587" y="6978"/>
                  <a:pt x="13587" y="6755"/>
                </a:cubicBezTo>
                <a:cubicBezTo>
                  <a:pt x="13587" y="6532"/>
                  <a:pt x="13559" y="6281"/>
                  <a:pt x="13531" y="6029"/>
                </a:cubicBezTo>
                <a:cubicBezTo>
                  <a:pt x="13505" y="5823"/>
                  <a:pt x="13336" y="5664"/>
                  <a:pt x="13111" y="5664"/>
                </a:cubicBezTo>
                <a:close/>
                <a:moveTo>
                  <a:pt x="468" y="7087"/>
                </a:moveTo>
                <a:cubicBezTo>
                  <a:pt x="452" y="7087"/>
                  <a:pt x="435" y="7088"/>
                  <a:pt x="419" y="7090"/>
                </a:cubicBezTo>
                <a:cubicBezTo>
                  <a:pt x="196" y="7118"/>
                  <a:pt x="28" y="7313"/>
                  <a:pt x="56" y="7564"/>
                </a:cubicBezTo>
                <a:cubicBezTo>
                  <a:pt x="84" y="7787"/>
                  <a:pt x="112" y="8038"/>
                  <a:pt x="168" y="8289"/>
                </a:cubicBezTo>
                <a:cubicBezTo>
                  <a:pt x="223" y="8485"/>
                  <a:pt x="391" y="8624"/>
                  <a:pt x="586" y="8624"/>
                </a:cubicBezTo>
                <a:cubicBezTo>
                  <a:pt x="614" y="8624"/>
                  <a:pt x="642" y="8624"/>
                  <a:pt x="670" y="8596"/>
                </a:cubicBezTo>
                <a:cubicBezTo>
                  <a:pt x="921" y="8540"/>
                  <a:pt x="1060" y="8317"/>
                  <a:pt x="1005" y="8094"/>
                </a:cubicBezTo>
                <a:cubicBezTo>
                  <a:pt x="949" y="7899"/>
                  <a:pt x="921" y="7675"/>
                  <a:pt x="893" y="7452"/>
                </a:cubicBezTo>
                <a:cubicBezTo>
                  <a:pt x="867" y="7245"/>
                  <a:pt x="674" y="7087"/>
                  <a:pt x="468" y="7087"/>
                </a:cubicBezTo>
                <a:close/>
                <a:moveTo>
                  <a:pt x="12859" y="8275"/>
                </a:moveTo>
                <a:cubicBezTo>
                  <a:pt x="12678" y="8275"/>
                  <a:pt x="12513" y="8383"/>
                  <a:pt x="12443" y="8568"/>
                </a:cubicBezTo>
                <a:cubicBezTo>
                  <a:pt x="12387" y="8791"/>
                  <a:pt x="12304" y="8987"/>
                  <a:pt x="12220" y="9182"/>
                </a:cubicBezTo>
                <a:cubicBezTo>
                  <a:pt x="12108" y="9405"/>
                  <a:pt x="12220" y="9656"/>
                  <a:pt x="12415" y="9740"/>
                </a:cubicBezTo>
                <a:cubicBezTo>
                  <a:pt x="12471" y="9768"/>
                  <a:pt x="12555" y="9768"/>
                  <a:pt x="12611" y="9768"/>
                </a:cubicBezTo>
                <a:cubicBezTo>
                  <a:pt x="12778" y="9768"/>
                  <a:pt x="12918" y="9684"/>
                  <a:pt x="13001" y="9517"/>
                </a:cubicBezTo>
                <a:cubicBezTo>
                  <a:pt x="13085" y="9294"/>
                  <a:pt x="13169" y="9070"/>
                  <a:pt x="13252" y="8847"/>
                </a:cubicBezTo>
                <a:cubicBezTo>
                  <a:pt x="13336" y="8624"/>
                  <a:pt x="13197" y="8373"/>
                  <a:pt x="12973" y="8289"/>
                </a:cubicBezTo>
                <a:cubicBezTo>
                  <a:pt x="12935" y="8280"/>
                  <a:pt x="12897" y="8275"/>
                  <a:pt x="12859" y="8275"/>
                </a:cubicBezTo>
                <a:close/>
                <a:moveTo>
                  <a:pt x="1022" y="9067"/>
                </a:moveTo>
                <a:cubicBezTo>
                  <a:pt x="969" y="9067"/>
                  <a:pt x="915" y="9077"/>
                  <a:pt x="865" y="9098"/>
                </a:cubicBezTo>
                <a:cubicBezTo>
                  <a:pt x="642" y="9210"/>
                  <a:pt x="558" y="9461"/>
                  <a:pt x="642" y="9684"/>
                </a:cubicBezTo>
                <a:cubicBezTo>
                  <a:pt x="754" y="9907"/>
                  <a:pt x="865" y="10103"/>
                  <a:pt x="1005" y="10326"/>
                </a:cubicBezTo>
                <a:cubicBezTo>
                  <a:pt x="1088" y="10465"/>
                  <a:pt x="1228" y="10521"/>
                  <a:pt x="1367" y="10521"/>
                </a:cubicBezTo>
                <a:cubicBezTo>
                  <a:pt x="1451" y="10521"/>
                  <a:pt x="1507" y="10493"/>
                  <a:pt x="1591" y="10465"/>
                </a:cubicBezTo>
                <a:cubicBezTo>
                  <a:pt x="1786" y="10326"/>
                  <a:pt x="1842" y="10075"/>
                  <a:pt x="1730" y="9880"/>
                </a:cubicBezTo>
                <a:cubicBezTo>
                  <a:pt x="1618" y="9684"/>
                  <a:pt x="1507" y="9489"/>
                  <a:pt x="1423" y="9322"/>
                </a:cubicBezTo>
                <a:cubicBezTo>
                  <a:pt x="1340" y="9155"/>
                  <a:pt x="1180" y="9067"/>
                  <a:pt x="1022" y="9067"/>
                </a:cubicBezTo>
                <a:close/>
                <a:moveTo>
                  <a:pt x="11928" y="10109"/>
                </a:moveTo>
                <a:cubicBezTo>
                  <a:pt x="11795" y="10109"/>
                  <a:pt x="11665" y="10176"/>
                  <a:pt x="11578" y="10298"/>
                </a:cubicBezTo>
                <a:cubicBezTo>
                  <a:pt x="11439" y="10465"/>
                  <a:pt x="11299" y="10633"/>
                  <a:pt x="11160" y="10800"/>
                </a:cubicBezTo>
                <a:cubicBezTo>
                  <a:pt x="10993" y="10968"/>
                  <a:pt x="10993" y="11219"/>
                  <a:pt x="11188" y="11386"/>
                </a:cubicBezTo>
                <a:cubicBezTo>
                  <a:pt x="11272" y="11470"/>
                  <a:pt x="11355" y="11498"/>
                  <a:pt x="11467" y="11498"/>
                </a:cubicBezTo>
                <a:cubicBezTo>
                  <a:pt x="11578" y="11498"/>
                  <a:pt x="11690" y="11442"/>
                  <a:pt x="11774" y="11358"/>
                </a:cubicBezTo>
                <a:cubicBezTo>
                  <a:pt x="11941" y="11191"/>
                  <a:pt x="12108" y="10995"/>
                  <a:pt x="12248" y="10800"/>
                </a:cubicBezTo>
                <a:cubicBezTo>
                  <a:pt x="12387" y="10605"/>
                  <a:pt x="12360" y="10354"/>
                  <a:pt x="12164" y="10186"/>
                </a:cubicBezTo>
                <a:cubicBezTo>
                  <a:pt x="12091" y="10134"/>
                  <a:pt x="12009" y="10109"/>
                  <a:pt x="11928" y="10109"/>
                </a:cubicBezTo>
                <a:close/>
                <a:moveTo>
                  <a:pt x="2218" y="10758"/>
                </a:moveTo>
                <a:cubicBezTo>
                  <a:pt x="2114" y="10758"/>
                  <a:pt x="2009" y="10800"/>
                  <a:pt x="1925" y="10884"/>
                </a:cubicBezTo>
                <a:cubicBezTo>
                  <a:pt x="1758" y="11051"/>
                  <a:pt x="1730" y="11302"/>
                  <a:pt x="1897" y="11498"/>
                </a:cubicBezTo>
                <a:cubicBezTo>
                  <a:pt x="2065" y="11665"/>
                  <a:pt x="2260" y="11832"/>
                  <a:pt x="2455" y="11972"/>
                </a:cubicBezTo>
                <a:cubicBezTo>
                  <a:pt x="2539" y="12056"/>
                  <a:pt x="2623" y="12084"/>
                  <a:pt x="2706" y="12084"/>
                </a:cubicBezTo>
                <a:cubicBezTo>
                  <a:pt x="2846" y="12084"/>
                  <a:pt x="2958" y="12028"/>
                  <a:pt x="3041" y="11944"/>
                </a:cubicBezTo>
                <a:cubicBezTo>
                  <a:pt x="3209" y="11749"/>
                  <a:pt x="3181" y="11470"/>
                  <a:pt x="2985" y="11330"/>
                </a:cubicBezTo>
                <a:cubicBezTo>
                  <a:pt x="2818" y="11191"/>
                  <a:pt x="2679" y="11051"/>
                  <a:pt x="2511" y="10884"/>
                </a:cubicBezTo>
                <a:cubicBezTo>
                  <a:pt x="2428" y="10800"/>
                  <a:pt x="2323" y="10758"/>
                  <a:pt x="2218" y="10758"/>
                </a:cubicBezTo>
                <a:close/>
                <a:moveTo>
                  <a:pt x="10419" y="11560"/>
                </a:moveTo>
                <a:cubicBezTo>
                  <a:pt x="10339" y="11560"/>
                  <a:pt x="10257" y="11584"/>
                  <a:pt x="10183" y="11637"/>
                </a:cubicBezTo>
                <a:cubicBezTo>
                  <a:pt x="10016" y="11749"/>
                  <a:pt x="9821" y="11860"/>
                  <a:pt x="9625" y="11972"/>
                </a:cubicBezTo>
                <a:cubicBezTo>
                  <a:pt x="9430" y="12084"/>
                  <a:pt x="9346" y="12335"/>
                  <a:pt x="9458" y="12558"/>
                </a:cubicBezTo>
                <a:cubicBezTo>
                  <a:pt x="9542" y="12697"/>
                  <a:pt x="9681" y="12781"/>
                  <a:pt x="9849" y="12781"/>
                </a:cubicBezTo>
                <a:cubicBezTo>
                  <a:pt x="9904" y="12781"/>
                  <a:pt x="9988" y="12753"/>
                  <a:pt x="10044" y="12725"/>
                </a:cubicBezTo>
                <a:cubicBezTo>
                  <a:pt x="10267" y="12614"/>
                  <a:pt x="10462" y="12474"/>
                  <a:pt x="10686" y="12335"/>
                </a:cubicBezTo>
                <a:cubicBezTo>
                  <a:pt x="10853" y="12195"/>
                  <a:pt x="10909" y="11944"/>
                  <a:pt x="10769" y="11749"/>
                </a:cubicBezTo>
                <a:cubicBezTo>
                  <a:pt x="10682" y="11627"/>
                  <a:pt x="10552" y="11560"/>
                  <a:pt x="10419" y="11560"/>
                </a:cubicBezTo>
                <a:close/>
                <a:moveTo>
                  <a:pt x="3866" y="12006"/>
                </a:moveTo>
                <a:cubicBezTo>
                  <a:pt x="3710" y="12006"/>
                  <a:pt x="3565" y="12087"/>
                  <a:pt x="3488" y="12223"/>
                </a:cubicBezTo>
                <a:cubicBezTo>
                  <a:pt x="3376" y="12446"/>
                  <a:pt x="3460" y="12697"/>
                  <a:pt x="3683" y="12809"/>
                </a:cubicBezTo>
                <a:cubicBezTo>
                  <a:pt x="3878" y="12921"/>
                  <a:pt x="4129" y="13004"/>
                  <a:pt x="4353" y="13116"/>
                </a:cubicBezTo>
                <a:cubicBezTo>
                  <a:pt x="4408" y="13116"/>
                  <a:pt x="4436" y="13144"/>
                  <a:pt x="4492" y="13144"/>
                </a:cubicBezTo>
                <a:cubicBezTo>
                  <a:pt x="4659" y="13144"/>
                  <a:pt x="4827" y="13032"/>
                  <a:pt x="4883" y="12865"/>
                </a:cubicBezTo>
                <a:cubicBezTo>
                  <a:pt x="4994" y="12642"/>
                  <a:pt x="4883" y="12390"/>
                  <a:pt x="4659" y="12307"/>
                </a:cubicBezTo>
                <a:cubicBezTo>
                  <a:pt x="4464" y="12223"/>
                  <a:pt x="4241" y="12139"/>
                  <a:pt x="4074" y="12056"/>
                </a:cubicBezTo>
                <a:cubicBezTo>
                  <a:pt x="4005" y="12022"/>
                  <a:pt x="3934" y="12006"/>
                  <a:pt x="3866" y="12006"/>
                </a:cubicBezTo>
                <a:close/>
                <a:moveTo>
                  <a:pt x="8587" y="12450"/>
                </a:moveTo>
                <a:cubicBezTo>
                  <a:pt x="8543" y="12450"/>
                  <a:pt x="8498" y="12457"/>
                  <a:pt x="8454" y="12474"/>
                </a:cubicBezTo>
                <a:cubicBezTo>
                  <a:pt x="8231" y="12530"/>
                  <a:pt x="8035" y="12586"/>
                  <a:pt x="7812" y="12614"/>
                </a:cubicBezTo>
                <a:cubicBezTo>
                  <a:pt x="7589" y="12642"/>
                  <a:pt x="7421" y="12865"/>
                  <a:pt x="7477" y="13116"/>
                </a:cubicBezTo>
                <a:cubicBezTo>
                  <a:pt x="7505" y="13311"/>
                  <a:pt x="7700" y="13451"/>
                  <a:pt x="7896" y="13451"/>
                </a:cubicBezTo>
                <a:lnTo>
                  <a:pt x="7979" y="13451"/>
                </a:lnTo>
                <a:cubicBezTo>
                  <a:pt x="8203" y="13423"/>
                  <a:pt x="8454" y="13367"/>
                  <a:pt x="8677" y="13283"/>
                </a:cubicBezTo>
                <a:cubicBezTo>
                  <a:pt x="8900" y="13227"/>
                  <a:pt x="9040" y="12976"/>
                  <a:pt x="8984" y="12753"/>
                </a:cubicBezTo>
                <a:cubicBezTo>
                  <a:pt x="8917" y="12575"/>
                  <a:pt x="8761" y="12450"/>
                  <a:pt x="8587" y="12450"/>
                </a:cubicBezTo>
                <a:close/>
                <a:moveTo>
                  <a:pt x="5800" y="12631"/>
                </a:moveTo>
                <a:cubicBezTo>
                  <a:pt x="5609" y="12631"/>
                  <a:pt x="5437" y="12786"/>
                  <a:pt x="5413" y="13004"/>
                </a:cubicBezTo>
                <a:cubicBezTo>
                  <a:pt x="5385" y="13227"/>
                  <a:pt x="5524" y="13451"/>
                  <a:pt x="5775" y="13478"/>
                </a:cubicBezTo>
                <a:cubicBezTo>
                  <a:pt x="5999" y="13506"/>
                  <a:pt x="6250" y="13534"/>
                  <a:pt x="6501" y="13562"/>
                </a:cubicBezTo>
                <a:lnTo>
                  <a:pt x="6529" y="13562"/>
                </a:lnTo>
                <a:cubicBezTo>
                  <a:pt x="6752" y="13562"/>
                  <a:pt x="6947" y="13367"/>
                  <a:pt x="6947" y="13144"/>
                </a:cubicBezTo>
                <a:cubicBezTo>
                  <a:pt x="6947" y="12893"/>
                  <a:pt x="6780" y="12697"/>
                  <a:pt x="6529" y="12697"/>
                </a:cubicBezTo>
                <a:cubicBezTo>
                  <a:pt x="6333" y="12697"/>
                  <a:pt x="6110" y="12669"/>
                  <a:pt x="5887" y="12642"/>
                </a:cubicBezTo>
                <a:cubicBezTo>
                  <a:pt x="5858" y="12634"/>
                  <a:pt x="5829" y="12631"/>
                  <a:pt x="5800" y="12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44;p29"/>
          <p:cNvSpPr txBox="1">
            <a:spLocks noGrp="1"/>
          </p:cNvSpPr>
          <p:nvPr>
            <p:ph type="ctrTitle"/>
          </p:nvPr>
        </p:nvSpPr>
        <p:spPr>
          <a:xfrm>
            <a:off x="103174" y="134852"/>
            <a:ext cx="8921556" cy="3780911"/>
          </a:xfrm>
          <a:prstGeom prst="rect">
            <a:avLst/>
          </a:prstGeom>
          <a:solidFill>
            <a:schemeClr val="bg1"/>
          </a:solidFill>
        </p:spPr>
        <p:txBody>
          <a:bodyPr spcFirstLastPara="1" wrap="square" lIns="91425" tIns="91425" rIns="91425" bIns="91425" anchor="ctr" anchorCtr="0">
            <a:noAutofit/>
          </a:bodyPr>
          <a:lstStyle/>
          <a:p>
            <a:pPr lvl="0" algn="ctr">
              <a:lnSpc>
                <a:spcPct val="150000"/>
              </a:lnSpc>
              <a:buClr>
                <a:srgbClr val="000000"/>
              </a:buClr>
              <a:buSzTx/>
            </a:pPr>
            <a:r>
              <a:rPr lang="vi-VN" sz="3700">
                <a:solidFill>
                  <a:srgbClr val="ED1B24">
                    <a:lumMod val="75000"/>
                  </a:srgbClr>
                </a:solidFill>
                <a:latin typeface="Arial" panose="020B0604020202020204" pitchFamily="34" charset="0"/>
                <a:cs typeface="Arial" panose="020B0604020202020204" pitchFamily="34" charset="0"/>
                <a:sym typeface="Arial"/>
              </a:rPr>
              <a:t>HOẠT ĐỘNG THỰC HÀNH </a:t>
            </a:r>
            <a:r>
              <a:rPr lang="en-US" sz="3700" smtClean="0">
                <a:solidFill>
                  <a:srgbClr val="ED1B24">
                    <a:lumMod val="75000"/>
                  </a:srgbClr>
                </a:solidFill>
                <a:latin typeface="Arial" panose="020B0604020202020204" pitchFamily="34" charset="0"/>
                <a:cs typeface="Arial" panose="020B0604020202020204" pitchFamily="34" charset="0"/>
                <a:sym typeface="Arial"/>
              </a:rPr>
              <a:t/>
            </a:r>
            <a:br>
              <a:rPr lang="en-US" sz="3700" smtClean="0">
                <a:solidFill>
                  <a:srgbClr val="ED1B24">
                    <a:lumMod val="75000"/>
                  </a:srgbClr>
                </a:solidFill>
                <a:latin typeface="Arial" panose="020B0604020202020204" pitchFamily="34" charset="0"/>
                <a:cs typeface="Arial" panose="020B0604020202020204" pitchFamily="34" charset="0"/>
                <a:sym typeface="Arial"/>
              </a:rPr>
            </a:br>
            <a:r>
              <a:rPr lang="vi-VN" sz="3700" smtClean="0">
                <a:solidFill>
                  <a:srgbClr val="ED1B24">
                    <a:lumMod val="75000"/>
                  </a:srgbClr>
                </a:solidFill>
                <a:latin typeface="Arial" panose="020B0604020202020204" pitchFamily="34" charset="0"/>
                <a:cs typeface="Arial" panose="020B0604020202020204" pitchFamily="34" charset="0"/>
                <a:sym typeface="Arial"/>
              </a:rPr>
              <a:t>TRẢI NGHIỆM</a:t>
            </a:r>
            <a:r>
              <a:rPr lang="en-US" sz="3700" smtClean="0">
                <a:solidFill>
                  <a:schemeClr val="accent1">
                    <a:lumMod val="50000"/>
                  </a:schemeClr>
                </a:solidFill>
                <a:latin typeface="+mn-lt"/>
              </a:rPr>
              <a:t/>
            </a:r>
            <a:br>
              <a:rPr lang="en-US" sz="3700" smtClean="0">
                <a:solidFill>
                  <a:schemeClr val="accent1">
                    <a:lumMod val="50000"/>
                  </a:schemeClr>
                </a:solidFill>
                <a:latin typeface="+mn-lt"/>
              </a:rPr>
            </a:br>
            <a:r>
              <a:rPr lang="vi-VN" sz="3700" smtClean="0">
                <a:solidFill>
                  <a:schemeClr val="accent1">
                    <a:lumMod val="50000"/>
                  </a:schemeClr>
                </a:solidFill>
                <a:latin typeface="+mn-lt"/>
              </a:rPr>
              <a:t>VẼ </a:t>
            </a:r>
            <a:r>
              <a:rPr lang="vi-VN" sz="3700">
                <a:solidFill>
                  <a:schemeClr val="accent1">
                    <a:lumMod val="50000"/>
                  </a:schemeClr>
                </a:solidFill>
                <a:latin typeface="+mn-lt"/>
              </a:rPr>
              <a:t>HÌNH ĐƠN GIẢN VỚI </a:t>
            </a:r>
            <a:r>
              <a:rPr lang="en-US" sz="3700" smtClean="0">
                <a:solidFill>
                  <a:schemeClr val="accent1">
                    <a:lumMod val="50000"/>
                  </a:schemeClr>
                </a:solidFill>
                <a:latin typeface="+mn-lt"/>
              </a:rPr>
              <a:t/>
            </a:r>
            <a:br>
              <a:rPr lang="en-US" sz="3700" smtClean="0">
                <a:solidFill>
                  <a:schemeClr val="accent1">
                    <a:lumMod val="50000"/>
                  </a:schemeClr>
                </a:solidFill>
                <a:latin typeface="+mn-lt"/>
              </a:rPr>
            </a:br>
            <a:r>
              <a:rPr lang="vi-VN" sz="3700" smtClean="0">
                <a:solidFill>
                  <a:schemeClr val="accent1">
                    <a:lumMod val="50000"/>
                  </a:schemeClr>
                </a:solidFill>
                <a:latin typeface="+mn-lt"/>
              </a:rPr>
              <a:t>PHẦN </a:t>
            </a:r>
            <a:r>
              <a:rPr lang="vi-VN" sz="3700">
                <a:solidFill>
                  <a:schemeClr val="accent1">
                    <a:lumMod val="50000"/>
                  </a:schemeClr>
                </a:solidFill>
                <a:latin typeface="+mn-lt"/>
              </a:rPr>
              <a:t>MỀM GEOGEBRA </a:t>
            </a:r>
            <a:endParaRPr sz="3700" dirty="0">
              <a:solidFill>
                <a:schemeClr val="accent1">
                  <a:lumMod val="50000"/>
                </a:schemeClr>
              </a:solidFill>
              <a:latin typeface="+mn-lt"/>
            </a:endParaRPr>
          </a:p>
        </p:txBody>
      </p:sp>
      <p:grpSp>
        <p:nvGrpSpPr>
          <p:cNvPr id="125" name="Google Shape;409;p29"/>
          <p:cNvGrpSpPr/>
          <p:nvPr/>
        </p:nvGrpSpPr>
        <p:grpSpPr>
          <a:xfrm>
            <a:off x="502547" y="3685174"/>
            <a:ext cx="682197" cy="727799"/>
            <a:chOff x="3415803" y="4166536"/>
            <a:chExt cx="779961" cy="762462"/>
          </a:xfrm>
        </p:grpSpPr>
        <p:sp>
          <p:nvSpPr>
            <p:cNvPr id="126" name="Google Shape;410;p29"/>
            <p:cNvSpPr/>
            <p:nvPr/>
          </p:nvSpPr>
          <p:spPr>
            <a:xfrm>
              <a:off x="3816430" y="4262523"/>
              <a:ext cx="214059" cy="214796"/>
            </a:xfrm>
            <a:custGeom>
              <a:avLst/>
              <a:gdLst/>
              <a:ahLst/>
              <a:cxnLst/>
              <a:rect l="l" t="t" r="r" b="b"/>
              <a:pathLst>
                <a:path w="7841" h="7868" extrusionOk="0">
                  <a:moveTo>
                    <a:pt x="6111" y="0"/>
                  </a:moveTo>
                  <a:lnTo>
                    <a:pt x="1" y="6138"/>
                  </a:lnTo>
                  <a:lnTo>
                    <a:pt x="1703" y="7868"/>
                  </a:lnTo>
                  <a:lnTo>
                    <a:pt x="7840" y="1730"/>
                  </a:lnTo>
                  <a:lnTo>
                    <a:pt x="6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11;p29"/>
            <p:cNvSpPr/>
            <p:nvPr/>
          </p:nvSpPr>
          <p:spPr>
            <a:xfrm>
              <a:off x="3875835" y="4321927"/>
              <a:ext cx="214059" cy="214059"/>
            </a:xfrm>
            <a:custGeom>
              <a:avLst/>
              <a:gdLst/>
              <a:ahLst/>
              <a:cxnLst/>
              <a:rect l="l" t="t" r="r" b="b"/>
              <a:pathLst>
                <a:path w="7841" h="7841" extrusionOk="0">
                  <a:moveTo>
                    <a:pt x="6111" y="1"/>
                  </a:moveTo>
                  <a:lnTo>
                    <a:pt x="1" y="6138"/>
                  </a:lnTo>
                  <a:lnTo>
                    <a:pt x="1703" y="7840"/>
                  </a:lnTo>
                  <a:lnTo>
                    <a:pt x="7840" y="1730"/>
                  </a:lnTo>
                  <a:lnTo>
                    <a:pt x="6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12;p29"/>
            <p:cNvSpPr/>
            <p:nvPr/>
          </p:nvSpPr>
          <p:spPr>
            <a:xfrm>
              <a:off x="3561284" y="4549664"/>
              <a:ext cx="182828" cy="182064"/>
            </a:xfrm>
            <a:custGeom>
              <a:avLst/>
              <a:gdLst/>
              <a:ahLst/>
              <a:cxnLst/>
              <a:rect l="l" t="t" r="r" b="b"/>
              <a:pathLst>
                <a:path w="6697" h="6669" extrusionOk="0">
                  <a:moveTo>
                    <a:pt x="4967" y="0"/>
                  </a:moveTo>
                  <a:lnTo>
                    <a:pt x="0" y="4966"/>
                  </a:lnTo>
                  <a:lnTo>
                    <a:pt x="1702" y="6668"/>
                  </a:lnTo>
                  <a:lnTo>
                    <a:pt x="6696" y="1702"/>
                  </a:lnTo>
                  <a:lnTo>
                    <a:pt x="49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13;p29"/>
            <p:cNvSpPr/>
            <p:nvPr/>
          </p:nvSpPr>
          <p:spPr>
            <a:xfrm>
              <a:off x="3620689" y="4608304"/>
              <a:ext cx="182828" cy="182828"/>
            </a:xfrm>
            <a:custGeom>
              <a:avLst/>
              <a:gdLst/>
              <a:ahLst/>
              <a:cxnLst/>
              <a:rect l="l" t="t" r="r" b="b"/>
              <a:pathLst>
                <a:path w="6697" h="6697" extrusionOk="0">
                  <a:moveTo>
                    <a:pt x="4967" y="1"/>
                  </a:moveTo>
                  <a:lnTo>
                    <a:pt x="1" y="4995"/>
                  </a:lnTo>
                  <a:lnTo>
                    <a:pt x="1702" y="6696"/>
                  </a:lnTo>
                  <a:lnTo>
                    <a:pt x="6696" y="1730"/>
                  </a:lnTo>
                  <a:lnTo>
                    <a:pt x="49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14;p29"/>
            <p:cNvSpPr/>
            <p:nvPr/>
          </p:nvSpPr>
          <p:spPr>
            <a:xfrm>
              <a:off x="3440946" y="4751493"/>
              <a:ext cx="159978" cy="159978"/>
            </a:xfrm>
            <a:custGeom>
              <a:avLst/>
              <a:gdLst/>
              <a:ahLst/>
              <a:cxnLst/>
              <a:rect l="l" t="t" r="r" b="b"/>
              <a:pathLst>
                <a:path w="5860" h="5860" extrusionOk="0">
                  <a:moveTo>
                    <a:pt x="1981" y="1"/>
                  </a:moveTo>
                  <a:lnTo>
                    <a:pt x="726" y="1256"/>
                  </a:lnTo>
                  <a:cubicBezTo>
                    <a:pt x="252" y="1703"/>
                    <a:pt x="0" y="2316"/>
                    <a:pt x="0" y="2958"/>
                  </a:cubicBezTo>
                  <a:cubicBezTo>
                    <a:pt x="0" y="3600"/>
                    <a:pt x="252" y="4213"/>
                    <a:pt x="726" y="4660"/>
                  </a:cubicBezTo>
                  <a:lnTo>
                    <a:pt x="1200" y="5134"/>
                  </a:lnTo>
                  <a:cubicBezTo>
                    <a:pt x="1646" y="5608"/>
                    <a:pt x="2260" y="5859"/>
                    <a:pt x="2902" y="5859"/>
                  </a:cubicBezTo>
                  <a:cubicBezTo>
                    <a:pt x="3544" y="5859"/>
                    <a:pt x="4157" y="5608"/>
                    <a:pt x="4604" y="5134"/>
                  </a:cubicBezTo>
                  <a:lnTo>
                    <a:pt x="5859" y="3879"/>
                  </a:lnTo>
                  <a:lnTo>
                    <a:pt x="19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15;p29"/>
            <p:cNvSpPr/>
            <p:nvPr/>
          </p:nvSpPr>
          <p:spPr>
            <a:xfrm>
              <a:off x="4103572" y="4190915"/>
              <a:ext cx="56402" cy="57166"/>
            </a:xfrm>
            <a:custGeom>
              <a:avLst/>
              <a:gdLst/>
              <a:ahLst/>
              <a:cxnLst/>
              <a:rect l="l" t="t" r="r" b="b"/>
              <a:pathLst>
                <a:path w="2066" h="2094" extrusionOk="0">
                  <a:moveTo>
                    <a:pt x="2065" y="1"/>
                  </a:moveTo>
                  <a:lnTo>
                    <a:pt x="1" y="810"/>
                  </a:lnTo>
                  <a:lnTo>
                    <a:pt x="1284" y="2093"/>
                  </a:lnTo>
                  <a:lnTo>
                    <a:pt x="20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16;p29"/>
            <p:cNvSpPr/>
            <p:nvPr/>
          </p:nvSpPr>
          <p:spPr>
            <a:xfrm>
              <a:off x="3457708" y="4190915"/>
              <a:ext cx="716734" cy="716734"/>
            </a:xfrm>
            <a:custGeom>
              <a:avLst/>
              <a:gdLst/>
              <a:ahLst/>
              <a:cxnLst/>
              <a:rect l="l" t="t" r="r" b="b"/>
              <a:pathLst>
                <a:path w="26254" h="26254" extrusionOk="0">
                  <a:moveTo>
                    <a:pt x="23272" y="21532"/>
                  </a:moveTo>
                  <a:cubicBezTo>
                    <a:pt x="23554" y="21532"/>
                    <a:pt x="23840" y="21637"/>
                    <a:pt x="24049" y="21846"/>
                  </a:cubicBezTo>
                  <a:cubicBezTo>
                    <a:pt x="24496" y="22264"/>
                    <a:pt x="24496" y="22962"/>
                    <a:pt x="24049" y="23408"/>
                  </a:cubicBezTo>
                  <a:cubicBezTo>
                    <a:pt x="23854" y="23604"/>
                    <a:pt x="23575" y="23715"/>
                    <a:pt x="23268" y="23715"/>
                  </a:cubicBezTo>
                  <a:cubicBezTo>
                    <a:pt x="22989" y="23715"/>
                    <a:pt x="22710" y="23604"/>
                    <a:pt x="22515" y="23408"/>
                  </a:cubicBezTo>
                  <a:cubicBezTo>
                    <a:pt x="22068" y="22962"/>
                    <a:pt x="22068" y="22264"/>
                    <a:pt x="22515" y="21846"/>
                  </a:cubicBezTo>
                  <a:cubicBezTo>
                    <a:pt x="22710" y="21637"/>
                    <a:pt x="22989" y="21532"/>
                    <a:pt x="23272" y="21532"/>
                  </a:cubicBezTo>
                  <a:close/>
                  <a:moveTo>
                    <a:pt x="3460" y="1"/>
                  </a:moveTo>
                  <a:lnTo>
                    <a:pt x="0" y="3433"/>
                  </a:lnTo>
                  <a:lnTo>
                    <a:pt x="22822" y="26254"/>
                  </a:lnTo>
                  <a:lnTo>
                    <a:pt x="26253" y="22795"/>
                  </a:lnTo>
                  <a:lnTo>
                    <a:pt x="3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17;p29"/>
            <p:cNvSpPr/>
            <p:nvPr/>
          </p:nvSpPr>
          <p:spPr>
            <a:xfrm>
              <a:off x="3793580" y="4241392"/>
              <a:ext cx="258995" cy="257275"/>
            </a:xfrm>
            <a:custGeom>
              <a:avLst/>
              <a:gdLst/>
              <a:ahLst/>
              <a:cxnLst/>
              <a:rect l="l" t="t" r="r" b="b"/>
              <a:pathLst>
                <a:path w="9487" h="9424" extrusionOk="0">
                  <a:moveTo>
                    <a:pt x="6948" y="774"/>
                  </a:moveTo>
                  <a:lnTo>
                    <a:pt x="8677" y="2504"/>
                  </a:lnTo>
                  <a:lnTo>
                    <a:pt x="2540" y="8642"/>
                  </a:lnTo>
                  <a:lnTo>
                    <a:pt x="838" y="6912"/>
                  </a:lnTo>
                  <a:lnTo>
                    <a:pt x="6948" y="774"/>
                  </a:lnTo>
                  <a:close/>
                  <a:moveTo>
                    <a:pt x="6962" y="0"/>
                  </a:moveTo>
                  <a:cubicBezTo>
                    <a:pt x="6878" y="0"/>
                    <a:pt x="6794" y="35"/>
                    <a:pt x="6724" y="105"/>
                  </a:cubicBezTo>
                  <a:lnTo>
                    <a:pt x="140" y="6689"/>
                  </a:lnTo>
                  <a:cubicBezTo>
                    <a:pt x="1" y="6829"/>
                    <a:pt x="1" y="7024"/>
                    <a:pt x="140" y="7163"/>
                  </a:cubicBezTo>
                  <a:lnTo>
                    <a:pt x="2316" y="9312"/>
                  </a:lnTo>
                  <a:cubicBezTo>
                    <a:pt x="2372" y="9395"/>
                    <a:pt x="2456" y="9423"/>
                    <a:pt x="2540" y="9423"/>
                  </a:cubicBezTo>
                  <a:cubicBezTo>
                    <a:pt x="2623" y="9423"/>
                    <a:pt x="2707" y="9395"/>
                    <a:pt x="2763" y="9312"/>
                  </a:cubicBezTo>
                  <a:lnTo>
                    <a:pt x="9375" y="2727"/>
                  </a:lnTo>
                  <a:cubicBezTo>
                    <a:pt x="9486" y="2588"/>
                    <a:pt x="9486" y="2393"/>
                    <a:pt x="9375" y="2281"/>
                  </a:cubicBezTo>
                  <a:lnTo>
                    <a:pt x="7199" y="105"/>
                  </a:lnTo>
                  <a:cubicBezTo>
                    <a:pt x="7129" y="35"/>
                    <a:pt x="7045" y="0"/>
                    <a:pt x="6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18;p29"/>
            <p:cNvSpPr/>
            <p:nvPr/>
          </p:nvSpPr>
          <p:spPr>
            <a:xfrm>
              <a:off x="3852985" y="4300797"/>
              <a:ext cx="258995" cy="257275"/>
            </a:xfrm>
            <a:custGeom>
              <a:avLst/>
              <a:gdLst/>
              <a:ahLst/>
              <a:cxnLst/>
              <a:rect l="l" t="t" r="r" b="b"/>
              <a:pathLst>
                <a:path w="9487" h="9424" extrusionOk="0">
                  <a:moveTo>
                    <a:pt x="6948" y="775"/>
                  </a:moveTo>
                  <a:lnTo>
                    <a:pt x="8677" y="2504"/>
                  </a:lnTo>
                  <a:lnTo>
                    <a:pt x="2540" y="8614"/>
                  </a:lnTo>
                  <a:lnTo>
                    <a:pt x="838" y="6912"/>
                  </a:lnTo>
                  <a:lnTo>
                    <a:pt x="6948" y="775"/>
                  </a:lnTo>
                  <a:close/>
                  <a:moveTo>
                    <a:pt x="6951" y="0"/>
                  </a:moveTo>
                  <a:cubicBezTo>
                    <a:pt x="6864" y="0"/>
                    <a:pt x="6780" y="35"/>
                    <a:pt x="6725" y="105"/>
                  </a:cubicBezTo>
                  <a:lnTo>
                    <a:pt x="140" y="6689"/>
                  </a:lnTo>
                  <a:cubicBezTo>
                    <a:pt x="1" y="6801"/>
                    <a:pt x="1" y="7024"/>
                    <a:pt x="140" y="7136"/>
                  </a:cubicBezTo>
                  <a:lnTo>
                    <a:pt x="2316" y="9312"/>
                  </a:lnTo>
                  <a:cubicBezTo>
                    <a:pt x="2372" y="9368"/>
                    <a:pt x="2456" y="9423"/>
                    <a:pt x="2540" y="9423"/>
                  </a:cubicBezTo>
                  <a:cubicBezTo>
                    <a:pt x="2623" y="9423"/>
                    <a:pt x="2707" y="9368"/>
                    <a:pt x="2763" y="9312"/>
                  </a:cubicBezTo>
                  <a:lnTo>
                    <a:pt x="9347" y="2728"/>
                  </a:lnTo>
                  <a:cubicBezTo>
                    <a:pt x="9487" y="2588"/>
                    <a:pt x="9487" y="2393"/>
                    <a:pt x="9347" y="2253"/>
                  </a:cubicBezTo>
                  <a:lnTo>
                    <a:pt x="7199" y="105"/>
                  </a:lnTo>
                  <a:cubicBezTo>
                    <a:pt x="7129" y="35"/>
                    <a:pt x="7038" y="0"/>
                    <a:pt x="69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19;p29"/>
            <p:cNvSpPr/>
            <p:nvPr/>
          </p:nvSpPr>
          <p:spPr>
            <a:xfrm>
              <a:off x="3539199" y="4527769"/>
              <a:ext cx="226235" cy="225280"/>
            </a:xfrm>
            <a:custGeom>
              <a:avLst/>
              <a:gdLst/>
              <a:ahLst/>
              <a:cxnLst/>
              <a:rect l="l" t="t" r="r" b="b"/>
              <a:pathLst>
                <a:path w="8287" h="8252" extrusionOk="0">
                  <a:moveTo>
                    <a:pt x="5776" y="802"/>
                  </a:moveTo>
                  <a:lnTo>
                    <a:pt x="7505" y="2504"/>
                  </a:lnTo>
                  <a:lnTo>
                    <a:pt x="2511" y="7470"/>
                  </a:lnTo>
                  <a:lnTo>
                    <a:pt x="809" y="5768"/>
                  </a:lnTo>
                  <a:lnTo>
                    <a:pt x="5776" y="802"/>
                  </a:lnTo>
                  <a:close/>
                  <a:moveTo>
                    <a:pt x="5789" y="0"/>
                  </a:moveTo>
                  <a:cubicBezTo>
                    <a:pt x="5706" y="0"/>
                    <a:pt x="5622" y="35"/>
                    <a:pt x="5552" y="105"/>
                  </a:cubicBezTo>
                  <a:lnTo>
                    <a:pt x="112" y="5545"/>
                  </a:lnTo>
                  <a:cubicBezTo>
                    <a:pt x="0" y="5657"/>
                    <a:pt x="0" y="5852"/>
                    <a:pt x="112" y="5992"/>
                  </a:cubicBezTo>
                  <a:lnTo>
                    <a:pt x="2288" y="8168"/>
                  </a:lnTo>
                  <a:cubicBezTo>
                    <a:pt x="2344" y="8224"/>
                    <a:pt x="2428" y="8251"/>
                    <a:pt x="2511" y="8251"/>
                  </a:cubicBezTo>
                  <a:cubicBezTo>
                    <a:pt x="2623" y="8251"/>
                    <a:pt x="2679" y="8224"/>
                    <a:pt x="2762" y="8168"/>
                  </a:cubicBezTo>
                  <a:lnTo>
                    <a:pt x="8203" y="2727"/>
                  </a:lnTo>
                  <a:cubicBezTo>
                    <a:pt x="8259" y="2672"/>
                    <a:pt x="8286" y="2588"/>
                    <a:pt x="8286" y="2504"/>
                  </a:cubicBezTo>
                  <a:cubicBezTo>
                    <a:pt x="8286" y="2421"/>
                    <a:pt x="8259" y="2337"/>
                    <a:pt x="8203" y="2281"/>
                  </a:cubicBezTo>
                  <a:lnTo>
                    <a:pt x="6027" y="105"/>
                  </a:lnTo>
                  <a:cubicBezTo>
                    <a:pt x="5957" y="35"/>
                    <a:pt x="5873" y="0"/>
                    <a:pt x="5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20;p29"/>
            <p:cNvSpPr/>
            <p:nvPr/>
          </p:nvSpPr>
          <p:spPr>
            <a:xfrm>
              <a:off x="3599368" y="4587174"/>
              <a:ext cx="225471" cy="225280"/>
            </a:xfrm>
            <a:custGeom>
              <a:avLst/>
              <a:gdLst/>
              <a:ahLst/>
              <a:cxnLst/>
              <a:rect l="l" t="t" r="r" b="b"/>
              <a:pathLst>
                <a:path w="8259" h="8252" extrusionOk="0">
                  <a:moveTo>
                    <a:pt x="5748" y="775"/>
                  </a:moveTo>
                  <a:lnTo>
                    <a:pt x="7477" y="2504"/>
                  </a:lnTo>
                  <a:lnTo>
                    <a:pt x="2483" y="7470"/>
                  </a:lnTo>
                  <a:lnTo>
                    <a:pt x="782" y="5769"/>
                  </a:lnTo>
                  <a:lnTo>
                    <a:pt x="5748" y="775"/>
                  </a:lnTo>
                  <a:close/>
                  <a:moveTo>
                    <a:pt x="5762" y="0"/>
                  </a:moveTo>
                  <a:cubicBezTo>
                    <a:pt x="5678" y="0"/>
                    <a:pt x="5594" y="35"/>
                    <a:pt x="5524" y="105"/>
                  </a:cubicBezTo>
                  <a:lnTo>
                    <a:pt x="84" y="5545"/>
                  </a:lnTo>
                  <a:cubicBezTo>
                    <a:pt x="28" y="5601"/>
                    <a:pt x="0" y="5685"/>
                    <a:pt x="0" y="5769"/>
                  </a:cubicBezTo>
                  <a:cubicBezTo>
                    <a:pt x="0" y="5852"/>
                    <a:pt x="28" y="5936"/>
                    <a:pt x="84" y="5992"/>
                  </a:cubicBezTo>
                  <a:lnTo>
                    <a:pt x="2260" y="8168"/>
                  </a:lnTo>
                  <a:cubicBezTo>
                    <a:pt x="2316" y="8224"/>
                    <a:pt x="2400" y="8252"/>
                    <a:pt x="2483" y="8252"/>
                  </a:cubicBezTo>
                  <a:cubicBezTo>
                    <a:pt x="2567" y="8252"/>
                    <a:pt x="2651" y="8224"/>
                    <a:pt x="2735" y="8168"/>
                  </a:cubicBezTo>
                  <a:lnTo>
                    <a:pt x="8147" y="2728"/>
                  </a:lnTo>
                  <a:cubicBezTo>
                    <a:pt x="8231" y="2672"/>
                    <a:pt x="8259" y="2588"/>
                    <a:pt x="8259" y="2504"/>
                  </a:cubicBezTo>
                  <a:cubicBezTo>
                    <a:pt x="8259" y="2421"/>
                    <a:pt x="8231" y="2337"/>
                    <a:pt x="8147" y="2281"/>
                  </a:cubicBezTo>
                  <a:lnTo>
                    <a:pt x="5999" y="105"/>
                  </a:lnTo>
                  <a:cubicBezTo>
                    <a:pt x="5929" y="35"/>
                    <a:pt x="5845" y="0"/>
                    <a:pt x="5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21;p29"/>
            <p:cNvSpPr/>
            <p:nvPr/>
          </p:nvSpPr>
          <p:spPr>
            <a:xfrm>
              <a:off x="3415803" y="4676090"/>
              <a:ext cx="261288" cy="252907"/>
            </a:xfrm>
            <a:custGeom>
              <a:avLst/>
              <a:gdLst/>
              <a:ahLst/>
              <a:cxnLst/>
              <a:rect l="l" t="t" r="r" b="b"/>
              <a:pathLst>
                <a:path w="9571" h="9264" extrusionOk="0">
                  <a:moveTo>
                    <a:pt x="4883" y="782"/>
                  </a:moveTo>
                  <a:lnTo>
                    <a:pt x="8761" y="4688"/>
                  </a:lnTo>
                  <a:lnTo>
                    <a:pt x="5525" y="7896"/>
                  </a:lnTo>
                  <a:cubicBezTo>
                    <a:pt x="5078" y="8370"/>
                    <a:pt x="4465" y="8621"/>
                    <a:pt x="3823" y="8621"/>
                  </a:cubicBezTo>
                  <a:cubicBezTo>
                    <a:pt x="3181" y="8621"/>
                    <a:pt x="2567" y="8370"/>
                    <a:pt x="2121" y="7896"/>
                  </a:cubicBezTo>
                  <a:lnTo>
                    <a:pt x="1647" y="7422"/>
                  </a:lnTo>
                  <a:cubicBezTo>
                    <a:pt x="698" y="6473"/>
                    <a:pt x="698" y="4967"/>
                    <a:pt x="1647" y="4018"/>
                  </a:cubicBezTo>
                  <a:lnTo>
                    <a:pt x="4883" y="782"/>
                  </a:lnTo>
                  <a:close/>
                  <a:moveTo>
                    <a:pt x="4883" y="1"/>
                  </a:moveTo>
                  <a:cubicBezTo>
                    <a:pt x="4771" y="1"/>
                    <a:pt x="4716" y="29"/>
                    <a:pt x="4632" y="112"/>
                  </a:cubicBezTo>
                  <a:lnTo>
                    <a:pt x="1173" y="3572"/>
                  </a:lnTo>
                  <a:cubicBezTo>
                    <a:pt x="1" y="4744"/>
                    <a:pt x="1" y="6696"/>
                    <a:pt x="1173" y="7896"/>
                  </a:cubicBezTo>
                  <a:lnTo>
                    <a:pt x="1675" y="8370"/>
                  </a:lnTo>
                  <a:cubicBezTo>
                    <a:pt x="2233" y="8956"/>
                    <a:pt x="3014" y="9263"/>
                    <a:pt x="3823" y="9263"/>
                  </a:cubicBezTo>
                  <a:cubicBezTo>
                    <a:pt x="4632" y="9263"/>
                    <a:pt x="5413" y="8956"/>
                    <a:pt x="5999" y="8370"/>
                  </a:cubicBezTo>
                  <a:lnTo>
                    <a:pt x="9459" y="4911"/>
                  </a:lnTo>
                  <a:cubicBezTo>
                    <a:pt x="9570" y="4771"/>
                    <a:pt x="9570" y="4576"/>
                    <a:pt x="9459" y="4437"/>
                  </a:cubicBezTo>
                  <a:lnTo>
                    <a:pt x="5106" y="112"/>
                  </a:lnTo>
                  <a:cubicBezTo>
                    <a:pt x="5050" y="29"/>
                    <a:pt x="4967" y="1"/>
                    <a:pt x="4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22;p29"/>
            <p:cNvSpPr/>
            <p:nvPr/>
          </p:nvSpPr>
          <p:spPr>
            <a:xfrm>
              <a:off x="3485117" y="4676090"/>
              <a:ext cx="191974" cy="190445"/>
            </a:xfrm>
            <a:custGeom>
              <a:avLst/>
              <a:gdLst/>
              <a:ahLst/>
              <a:cxnLst/>
              <a:rect l="l" t="t" r="r" b="b"/>
              <a:pathLst>
                <a:path w="7032" h="6976" extrusionOk="0">
                  <a:moveTo>
                    <a:pt x="2344" y="782"/>
                  </a:moveTo>
                  <a:lnTo>
                    <a:pt x="6222" y="4688"/>
                  </a:lnTo>
                  <a:lnTo>
                    <a:pt x="4716" y="6194"/>
                  </a:lnTo>
                  <a:lnTo>
                    <a:pt x="810" y="2288"/>
                  </a:lnTo>
                  <a:lnTo>
                    <a:pt x="2344" y="782"/>
                  </a:lnTo>
                  <a:close/>
                  <a:moveTo>
                    <a:pt x="2344" y="1"/>
                  </a:moveTo>
                  <a:cubicBezTo>
                    <a:pt x="2232" y="1"/>
                    <a:pt x="2177" y="29"/>
                    <a:pt x="2093" y="112"/>
                  </a:cubicBezTo>
                  <a:lnTo>
                    <a:pt x="140" y="2065"/>
                  </a:lnTo>
                  <a:cubicBezTo>
                    <a:pt x="1" y="2205"/>
                    <a:pt x="1" y="2400"/>
                    <a:pt x="140" y="2539"/>
                  </a:cubicBezTo>
                  <a:lnTo>
                    <a:pt x="4464" y="6892"/>
                  </a:lnTo>
                  <a:cubicBezTo>
                    <a:pt x="4548" y="6948"/>
                    <a:pt x="4632" y="6975"/>
                    <a:pt x="4716" y="6975"/>
                  </a:cubicBezTo>
                  <a:cubicBezTo>
                    <a:pt x="4799" y="6975"/>
                    <a:pt x="4883" y="6948"/>
                    <a:pt x="4939" y="6892"/>
                  </a:cubicBezTo>
                  <a:lnTo>
                    <a:pt x="6920" y="4911"/>
                  </a:lnTo>
                  <a:cubicBezTo>
                    <a:pt x="7031" y="4771"/>
                    <a:pt x="7031" y="4576"/>
                    <a:pt x="6920" y="4437"/>
                  </a:cubicBezTo>
                  <a:lnTo>
                    <a:pt x="2567" y="112"/>
                  </a:lnTo>
                  <a:cubicBezTo>
                    <a:pt x="2511" y="29"/>
                    <a:pt x="2428" y="1"/>
                    <a:pt x="2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23;p29"/>
            <p:cNvSpPr/>
            <p:nvPr/>
          </p:nvSpPr>
          <p:spPr>
            <a:xfrm>
              <a:off x="4077691" y="4166536"/>
              <a:ext cx="107398" cy="106688"/>
            </a:xfrm>
            <a:custGeom>
              <a:avLst/>
              <a:gdLst/>
              <a:ahLst/>
              <a:cxnLst/>
              <a:rect l="l" t="t" r="r" b="b"/>
              <a:pathLst>
                <a:path w="3934" h="3908" extrusionOk="0">
                  <a:moveTo>
                    <a:pt x="3013" y="894"/>
                  </a:moveTo>
                  <a:lnTo>
                    <a:pt x="2232" y="2986"/>
                  </a:lnTo>
                  <a:lnTo>
                    <a:pt x="949" y="1703"/>
                  </a:lnTo>
                  <a:lnTo>
                    <a:pt x="3013" y="894"/>
                  </a:lnTo>
                  <a:close/>
                  <a:moveTo>
                    <a:pt x="3599" y="0"/>
                  </a:moveTo>
                  <a:cubicBezTo>
                    <a:pt x="3555" y="0"/>
                    <a:pt x="3509" y="9"/>
                    <a:pt x="3460" y="29"/>
                  </a:cubicBezTo>
                  <a:lnTo>
                    <a:pt x="223" y="1285"/>
                  </a:lnTo>
                  <a:cubicBezTo>
                    <a:pt x="140" y="1312"/>
                    <a:pt x="56" y="1424"/>
                    <a:pt x="28" y="1508"/>
                  </a:cubicBezTo>
                  <a:cubicBezTo>
                    <a:pt x="0" y="1619"/>
                    <a:pt x="56" y="1731"/>
                    <a:pt x="112" y="1815"/>
                  </a:cubicBezTo>
                  <a:lnTo>
                    <a:pt x="2120" y="3823"/>
                  </a:lnTo>
                  <a:cubicBezTo>
                    <a:pt x="2176" y="3879"/>
                    <a:pt x="2260" y="3907"/>
                    <a:pt x="2344" y="3907"/>
                  </a:cubicBezTo>
                  <a:lnTo>
                    <a:pt x="2427" y="3907"/>
                  </a:lnTo>
                  <a:cubicBezTo>
                    <a:pt x="2539" y="3879"/>
                    <a:pt x="2623" y="3795"/>
                    <a:pt x="2650" y="3712"/>
                  </a:cubicBezTo>
                  <a:lnTo>
                    <a:pt x="3878" y="448"/>
                  </a:lnTo>
                  <a:cubicBezTo>
                    <a:pt x="3934" y="308"/>
                    <a:pt x="3906" y="196"/>
                    <a:pt x="3822" y="85"/>
                  </a:cubicBezTo>
                  <a:cubicBezTo>
                    <a:pt x="3750" y="31"/>
                    <a:pt x="3678" y="0"/>
                    <a:pt x="35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24;p29"/>
            <p:cNvSpPr/>
            <p:nvPr/>
          </p:nvSpPr>
          <p:spPr>
            <a:xfrm>
              <a:off x="3974088" y="4200825"/>
              <a:ext cx="177505" cy="176740"/>
            </a:xfrm>
            <a:custGeom>
              <a:avLst/>
              <a:gdLst/>
              <a:ahLst/>
              <a:cxnLst/>
              <a:rect l="l" t="t" r="r" b="b"/>
              <a:pathLst>
                <a:path w="6502" h="6474" extrusionOk="0">
                  <a:moveTo>
                    <a:pt x="4074" y="726"/>
                  </a:moveTo>
                  <a:lnTo>
                    <a:pt x="5776" y="2400"/>
                  </a:lnTo>
                  <a:lnTo>
                    <a:pt x="4576" y="5580"/>
                  </a:lnTo>
                  <a:lnTo>
                    <a:pt x="921" y="1926"/>
                  </a:lnTo>
                  <a:lnTo>
                    <a:pt x="4074" y="726"/>
                  </a:lnTo>
                  <a:close/>
                  <a:moveTo>
                    <a:pt x="4164" y="1"/>
                  </a:moveTo>
                  <a:cubicBezTo>
                    <a:pt x="4124" y="1"/>
                    <a:pt x="4083" y="10"/>
                    <a:pt x="4046" y="29"/>
                  </a:cubicBezTo>
                  <a:lnTo>
                    <a:pt x="224" y="1507"/>
                  </a:lnTo>
                  <a:cubicBezTo>
                    <a:pt x="140" y="1535"/>
                    <a:pt x="57" y="1647"/>
                    <a:pt x="29" y="1758"/>
                  </a:cubicBezTo>
                  <a:cubicBezTo>
                    <a:pt x="1" y="1842"/>
                    <a:pt x="57" y="1954"/>
                    <a:pt x="112" y="2037"/>
                  </a:cubicBezTo>
                  <a:lnTo>
                    <a:pt x="4465" y="6390"/>
                  </a:lnTo>
                  <a:cubicBezTo>
                    <a:pt x="4520" y="6445"/>
                    <a:pt x="4604" y="6473"/>
                    <a:pt x="4688" y="6473"/>
                  </a:cubicBezTo>
                  <a:cubicBezTo>
                    <a:pt x="4827" y="6473"/>
                    <a:pt x="4939" y="6390"/>
                    <a:pt x="4995" y="6278"/>
                  </a:cubicBezTo>
                  <a:lnTo>
                    <a:pt x="6445" y="2456"/>
                  </a:lnTo>
                  <a:cubicBezTo>
                    <a:pt x="6501" y="2316"/>
                    <a:pt x="6473" y="2177"/>
                    <a:pt x="6390" y="2093"/>
                  </a:cubicBezTo>
                  <a:lnTo>
                    <a:pt x="4381" y="112"/>
                  </a:lnTo>
                  <a:cubicBezTo>
                    <a:pt x="4325" y="38"/>
                    <a:pt x="4245" y="1"/>
                    <a:pt x="41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25;p29"/>
            <p:cNvSpPr/>
            <p:nvPr/>
          </p:nvSpPr>
          <p:spPr>
            <a:xfrm>
              <a:off x="3435622" y="4169593"/>
              <a:ext cx="760141" cy="759404"/>
            </a:xfrm>
            <a:custGeom>
              <a:avLst/>
              <a:gdLst/>
              <a:ahLst/>
              <a:cxnLst/>
              <a:rect l="l" t="t" r="r" b="b"/>
              <a:pathLst>
                <a:path w="27844" h="27817" extrusionOk="0">
                  <a:moveTo>
                    <a:pt x="4269" y="782"/>
                  </a:moveTo>
                  <a:lnTo>
                    <a:pt x="27062" y="23576"/>
                  </a:lnTo>
                  <a:lnTo>
                    <a:pt x="23631" y="27035"/>
                  </a:lnTo>
                  <a:lnTo>
                    <a:pt x="809" y="4214"/>
                  </a:lnTo>
                  <a:lnTo>
                    <a:pt x="4269" y="782"/>
                  </a:lnTo>
                  <a:close/>
                  <a:moveTo>
                    <a:pt x="4255" y="1"/>
                  </a:moveTo>
                  <a:cubicBezTo>
                    <a:pt x="4171" y="1"/>
                    <a:pt x="4087" y="29"/>
                    <a:pt x="4018" y="84"/>
                  </a:cubicBezTo>
                  <a:lnTo>
                    <a:pt x="140" y="3990"/>
                  </a:lnTo>
                  <a:cubicBezTo>
                    <a:pt x="0" y="4130"/>
                    <a:pt x="0" y="4325"/>
                    <a:pt x="140" y="4465"/>
                  </a:cubicBezTo>
                  <a:lnTo>
                    <a:pt x="23380" y="27705"/>
                  </a:lnTo>
                  <a:cubicBezTo>
                    <a:pt x="23463" y="27788"/>
                    <a:pt x="23547" y="27816"/>
                    <a:pt x="23631" y="27816"/>
                  </a:cubicBezTo>
                  <a:cubicBezTo>
                    <a:pt x="23714" y="27816"/>
                    <a:pt x="23798" y="27788"/>
                    <a:pt x="23854" y="27705"/>
                  </a:cubicBezTo>
                  <a:lnTo>
                    <a:pt x="27760" y="23827"/>
                  </a:lnTo>
                  <a:cubicBezTo>
                    <a:pt x="27816" y="23743"/>
                    <a:pt x="27843" y="23659"/>
                    <a:pt x="27843" y="23576"/>
                  </a:cubicBezTo>
                  <a:cubicBezTo>
                    <a:pt x="27843" y="23492"/>
                    <a:pt x="27816" y="23408"/>
                    <a:pt x="27760" y="23352"/>
                  </a:cubicBezTo>
                  <a:lnTo>
                    <a:pt x="4492" y="84"/>
                  </a:lnTo>
                  <a:cubicBezTo>
                    <a:pt x="4422" y="29"/>
                    <a:pt x="4338" y="1"/>
                    <a:pt x="4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26;p29"/>
            <p:cNvSpPr/>
            <p:nvPr/>
          </p:nvSpPr>
          <p:spPr>
            <a:xfrm>
              <a:off x="3482824" y="4266508"/>
              <a:ext cx="76194" cy="74502"/>
            </a:xfrm>
            <a:custGeom>
              <a:avLst/>
              <a:gdLst/>
              <a:ahLst/>
              <a:cxnLst/>
              <a:rect l="l" t="t" r="r" b="b"/>
              <a:pathLst>
                <a:path w="2791" h="2729" extrusionOk="0">
                  <a:moveTo>
                    <a:pt x="2428" y="1"/>
                  </a:moveTo>
                  <a:cubicBezTo>
                    <a:pt x="2344" y="1"/>
                    <a:pt x="2261" y="36"/>
                    <a:pt x="2205" y="106"/>
                  </a:cubicBezTo>
                  <a:lnTo>
                    <a:pt x="140" y="2170"/>
                  </a:lnTo>
                  <a:cubicBezTo>
                    <a:pt x="1" y="2310"/>
                    <a:pt x="1" y="2505"/>
                    <a:pt x="140" y="2644"/>
                  </a:cubicBezTo>
                  <a:cubicBezTo>
                    <a:pt x="196" y="2700"/>
                    <a:pt x="280" y="2728"/>
                    <a:pt x="364" y="2728"/>
                  </a:cubicBezTo>
                  <a:cubicBezTo>
                    <a:pt x="447" y="2728"/>
                    <a:pt x="531" y="2700"/>
                    <a:pt x="587" y="2644"/>
                  </a:cubicBezTo>
                  <a:lnTo>
                    <a:pt x="2651" y="580"/>
                  </a:lnTo>
                  <a:cubicBezTo>
                    <a:pt x="2791" y="440"/>
                    <a:pt x="2791" y="245"/>
                    <a:pt x="2651" y="106"/>
                  </a:cubicBezTo>
                  <a:cubicBezTo>
                    <a:pt x="2595" y="36"/>
                    <a:pt x="2512" y="1"/>
                    <a:pt x="2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27;p29"/>
            <p:cNvSpPr/>
            <p:nvPr/>
          </p:nvSpPr>
          <p:spPr>
            <a:xfrm>
              <a:off x="3530053" y="4314311"/>
              <a:ext cx="76194" cy="73901"/>
            </a:xfrm>
            <a:custGeom>
              <a:avLst/>
              <a:gdLst/>
              <a:ahLst/>
              <a:cxnLst/>
              <a:rect l="l" t="t" r="r" b="b"/>
              <a:pathLst>
                <a:path w="2791" h="2707" extrusionOk="0">
                  <a:moveTo>
                    <a:pt x="2442" y="1"/>
                  </a:moveTo>
                  <a:cubicBezTo>
                    <a:pt x="2358" y="1"/>
                    <a:pt x="2274" y="29"/>
                    <a:pt x="2205" y="84"/>
                  </a:cubicBezTo>
                  <a:lnTo>
                    <a:pt x="140" y="2149"/>
                  </a:lnTo>
                  <a:cubicBezTo>
                    <a:pt x="1" y="2288"/>
                    <a:pt x="1" y="2484"/>
                    <a:pt x="140" y="2623"/>
                  </a:cubicBezTo>
                  <a:cubicBezTo>
                    <a:pt x="196" y="2679"/>
                    <a:pt x="280" y="2707"/>
                    <a:pt x="363" y="2707"/>
                  </a:cubicBezTo>
                  <a:cubicBezTo>
                    <a:pt x="447" y="2707"/>
                    <a:pt x="531" y="2679"/>
                    <a:pt x="586" y="2623"/>
                  </a:cubicBezTo>
                  <a:lnTo>
                    <a:pt x="2679" y="559"/>
                  </a:lnTo>
                  <a:cubicBezTo>
                    <a:pt x="2791" y="419"/>
                    <a:pt x="2791" y="224"/>
                    <a:pt x="2679" y="84"/>
                  </a:cubicBezTo>
                  <a:cubicBezTo>
                    <a:pt x="2609" y="29"/>
                    <a:pt x="2525" y="1"/>
                    <a:pt x="2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28;p29"/>
            <p:cNvSpPr/>
            <p:nvPr/>
          </p:nvSpPr>
          <p:spPr>
            <a:xfrm>
              <a:off x="3625276" y="4408769"/>
              <a:ext cx="75430" cy="74665"/>
            </a:xfrm>
            <a:custGeom>
              <a:avLst/>
              <a:gdLst/>
              <a:ahLst/>
              <a:cxnLst/>
              <a:rect l="l" t="t" r="r" b="b"/>
              <a:pathLst>
                <a:path w="2763" h="2735" extrusionOk="0">
                  <a:moveTo>
                    <a:pt x="2413" y="0"/>
                  </a:moveTo>
                  <a:cubicBezTo>
                    <a:pt x="2330" y="0"/>
                    <a:pt x="2246" y="28"/>
                    <a:pt x="2176" y="84"/>
                  </a:cubicBezTo>
                  <a:lnTo>
                    <a:pt x="112" y="2176"/>
                  </a:lnTo>
                  <a:cubicBezTo>
                    <a:pt x="0" y="2288"/>
                    <a:pt x="0" y="2511"/>
                    <a:pt x="112" y="2623"/>
                  </a:cubicBezTo>
                  <a:cubicBezTo>
                    <a:pt x="167" y="2706"/>
                    <a:pt x="251" y="2734"/>
                    <a:pt x="335" y="2734"/>
                  </a:cubicBezTo>
                  <a:cubicBezTo>
                    <a:pt x="418" y="2734"/>
                    <a:pt x="502" y="2706"/>
                    <a:pt x="586" y="2623"/>
                  </a:cubicBezTo>
                  <a:lnTo>
                    <a:pt x="2650" y="558"/>
                  </a:lnTo>
                  <a:cubicBezTo>
                    <a:pt x="2762" y="419"/>
                    <a:pt x="2762" y="223"/>
                    <a:pt x="2650" y="84"/>
                  </a:cubicBezTo>
                  <a:cubicBezTo>
                    <a:pt x="2581" y="28"/>
                    <a:pt x="2497" y="0"/>
                    <a:pt x="2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29;p29"/>
            <p:cNvSpPr/>
            <p:nvPr/>
          </p:nvSpPr>
          <p:spPr>
            <a:xfrm>
              <a:off x="3672477" y="4432547"/>
              <a:ext cx="99809" cy="98089"/>
            </a:xfrm>
            <a:custGeom>
              <a:avLst/>
              <a:gdLst/>
              <a:ahLst/>
              <a:cxnLst/>
              <a:rect l="l" t="t" r="r" b="b"/>
              <a:pathLst>
                <a:path w="3656" h="3593" extrusionOk="0">
                  <a:moveTo>
                    <a:pt x="3282" y="1"/>
                  </a:moveTo>
                  <a:cubicBezTo>
                    <a:pt x="3202" y="1"/>
                    <a:pt x="3125" y="36"/>
                    <a:pt x="3070" y="106"/>
                  </a:cubicBezTo>
                  <a:lnTo>
                    <a:pt x="112" y="3035"/>
                  </a:lnTo>
                  <a:cubicBezTo>
                    <a:pt x="1" y="3147"/>
                    <a:pt x="1" y="3370"/>
                    <a:pt x="112" y="3481"/>
                  </a:cubicBezTo>
                  <a:cubicBezTo>
                    <a:pt x="196" y="3565"/>
                    <a:pt x="280" y="3593"/>
                    <a:pt x="336" y="3593"/>
                  </a:cubicBezTo>
                  <a:cubicBezTo>
                    <a:pt x="419" y="3593"/>
                    <a:pt x="503" y="3565"/>
                    <a:pt x="587" y="3481"/>
                  </a:cubicBezTo>
                  <a:lnTo>
                    <a:pt x="3516" y="552"/>
                  </a:lnTo>
                  <a:cubicBezTo>
                    <a:pt x="3656" y="440"/>
                    <a:pt x="3656" y="217"/>
                    <a:pt x="3516" y="106"/>
                  </a:cubicBezTo>
                  <a:cubicBezTo>
                    <a:pt x="3446" y="36"/>
                    <a:pt x="3363" y="1"/>
                    <a:pt x="3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30;p29"/>
            <p:cNvSpPr/>
            <p:nvPr/>
          </p:nvSpPr>
          <p:spPr>
            <a:xfrm>
              <a:off x="3908595" y="4669238"/>
              <a:ext cx="99809" cy="98280"/>
            </a:xfrm>
            <a:custGeom>
              <a:avLst/>
              <a:gdLst/>
              <a:ahLst/>
              <a:cxnLst/>
              <a:rect l="l" t="t" r="r" b="b"/>
              <a:pathLst>
                <a:path w="3656" h="3600" extrusionOk="0">
                  <a:moveTo>
                    <a:pt x="3307" y="1"/>
                  </a:moveTo>
                  <a:cubicBezTo>
                    <a:pt x="3223" y="1"/>
                    <a:pt x="3139" y="28"/>
                    <a:pt x="3069" y="84"/>
                  </a:cubicBezTo>
                  <a:lnTo>
                    <a:pt x="140" y="3042"/>
                  </a:lnTo>
                  <a:cubicBezTo>
                    <a:pt x="0" y="3153"/>
                    <a:pt x="0" y="3376"/>
                    <a:pt x="140" y="3488"/>
                  </a:cubicBezTo>
                  <a:cubicBezTo>
                    <a:pt x="196" y="3544"/>
                    <a:pt x="279" y="3600"/>
                    <a:pt x="363" y="3600"/>
                  </a:cubicBezTo>
                  <a:cubicBezTo>
                    <a:pt x="447" y="3600"/>
                    <a:pt x="531" y="3544"/>
                    <a:pt x="586" y="3488"/>
                  </a:cubicBezTo>
                  <a:lnTo>
                    <a:pt x="3544" y="559"/>
                  </a:lnTo>
                  <a:cubicBezTo>
                    <a:pt x="3655" y="419"/>
                    <a:pt x="3655" y="224"/>
                    <a:pt x="3544" y="84"/>
                  </a:cubicBezTo>
                  <a:cubicBezTo>
                    <a:pt x="3474" y="28"/>
                    <a:pt x="3390"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31;p29"/>
            <p:cNvSpPr/>
            <p:nvPr/>
          </p:nvSpPr>
          <p:spPr>
            <a:xfrm>
              <a:off x="3577282" y="4361540"/>
              <a:ext cx="76194" cy="73901"/>
            </a:xfrm>
            <a:custGeom>
              <a:avLst/>
              <a:gdLst/>
              <a:ahLst/>
              <a:cxnLst/>
              <a:rect l="l" t="t" r="r" b="b"/>
              <a:pathLst>
                <a:path w="2791" h="2707" extrusionOk="0">
                  <a:moveTo>
                    <a:pt x="2442" y="0"/>
                  </a:moveTo>
                  <a:cubicBezTo>
                    <a:pt x="2358" y="0"/>
                    <a:pt x="2274" y="28"/>
                    <a:pt x="2204" y="84"/>
                  </a:cubicBezTo>
                  <a:lnTo>
                    <a:pt x="140" y="2176"/>
                  </a:lnTo>
                  <a:cubicBezTo>
                    <a:pt x="0" y="2288"/>
                    <a:pt x="0" y="2511"/>
                    <a:pt x="140" y="2623"/>
                  </a:cubicBezTo>
                  <a:cubicBezTo>
                    <a:pt x="196" y="2679"/>
                    <a:pt x="279" y="2707"/>
                    <a:pt x="363" y="2707"/>
                  </a:cubicBezTo>
                  <a:cubicBezTo>
                    <a:pt x="447" y="2707"/>
                    <a:pt x="530" y="2679"/>
                    <a:pt x="586" y="2623"/>
                  </a:cubicBezTo>
                  <a:lnTo>
                    <a:pt x="2679" y="558"/>
                  </a:lnTo>
                  <a:cubicBezTo>
                    <a:pt x="2790" y="419"/>
                    <a:pt x="2790" y="224"/>
                    <a:pt x="2679" y="84"/>
                  </a:cubicBezTo>
                  <a:cubicBezTo>
                    <a:pt x="2609" y="28"/>
                    <a:pt x="2525" y="0"/>
                    <a:pt x="2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32;p29"/>
            <p:cNvSpPr/>
            <p:nvPr/>
          </p:nvSpPr>
          <p:spPr>
            <a:xfrm>
              <a:off x="3719706" y="4503391"/>
              <a:ext cx="76194" cy="74474"/>
            </a:xfrm>
            <a:custGeom>
              <a:avLst/>
              <a:gdLst/>
              <a:ahLst/>
              <a:cxnLst/>
              <a:rect l="l" t="t" r="r" b="b"/>
              <a:pathLst>
                <a:path w="2791" h="2728" extrusionOk="0">
                  <a:moveTo>
                    <a:pt x="2428" y="1"/>
                  </a:moveTo>
                  <a:cubicBezTo>
                    <a:pt x="2344" y="1"/>
                    <a:pt x="2260" y="35"/>
                    <a:pt x="2205" y="105"/>
                  </a:cubicBezTo>
                  <a:lnTo>
                    <a:pt x="112" y="2170"/>
                  </a:lnTo>
                  <a:cubicBezTo>
                    <a:pt x="0" y="2309"/>
                    <a:pt x="0" y="2504"/>
                    <a:pt x="112" y="2644"/>
                  </a:cubicBezTo>
                  <a:cubicBezTo>
                    <a:pt x="196" y="2700"/>
                    <a:pt x="279" y="2728"/>
                    <a:pt x="363" y="2728"/>
                  </a:cubicBezTo>
                  <a:cubicBezTo>
                    <a:pt x="447" y="2728"/>
                    <a:pt x="531" y="2700"/>
                    <a:pt x="586" y="2644"/>
                  </a:cubicBezTo>
                  <a:lnTo>
                    <a:pt x="2651" y="552"/>
                  </a:lnTo>
                  <a:cubicBezTo>
                    <a:pt x="2790" y="440"/>
                    <a:pt x="2790" y="217"/>
                    <a:pt x="2651" y="105"/>
                  </a:cubicBezTo>
                  <a:cubicBezTo>
                    <a:pt x="2595" y="35"/>
                    <a:pt x="2511" y="1"/>
                    <a:pt x="2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33;p29"/>
            <p:cNvSpPr/>
            <p:nvPr/>
          </p:nvSpPr>
          <p:spPr>
            <a:xfrm>
              <a:off x="3766935" y="4550620"/>
              <a:ext cx="76194" cy="74474"/>
            </a:xfrm>
            <a:custGeom>
              <a:avLst/>
              <a:gdLst/>
              <a:ahLst/>
              <a:cxnLst/>
              <a:rect l="l" t="t" r="r" b="b"/>
              <a:pathLst>
                <a:path w="2791" h="2728" extrusionOk="0">
                  <a:moveTo>
                    <a:pt x="2427" y="0"/>
                  </a:moveTo>
                  <a:cubicBezTo>
                    <a:pt x="2344" y="0"/>
                    <a:pt x="2260" y="35"/>
                    <a:pt x="2204" y="105"/>
                  </a:cubicBezTo>
                  <a:lnTo>
                    <a:pt x="140" y="2169"/>
                  </a:lnTo>
                  <a:cubicBezTo>
                    <a:pt x="0" y="2309"/>
                    <a:pt x="0" y="2504"/>
                    <a:pt x="140" y="2644"/>
                  </a:cubicBezTo>
                  <a:cubicBezTo>
                    <a:pt x="196" y="2700"/>
                    <a:pt x="279" y="2727"/>
                    <a:pt x="363" y="2727"/>
                  </a:cubicBezTo>
                  <a:cubicBezTo>
                    <a:pt x="447" y="2727"/>
                    <a:pt x="530" y="2700"/>
                    <a:pt x="586" y="2644"/>
                  </a:cubicBezTo>
                  <a:lnTo>
                    <a:pt x="2651" y="551"/>
                  </a:lnTo>
                  <a:cubicBezTo>
                    <a:pt x="2790" y="440"/>
                    <a:pt x="2790" y="217"/>
                    <a:pt x="2651" y="105"/>
                  </a:cubicBezTo>
                  <a:cubicBezTo>
                    <a:pt x="2595" y="35"/>
                    <a:pt x="2511" y="0"/>
                    <a:pt x="2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34;p29"/>
            <p:cNvSpPr/>
            <p:nvPr/>
          </p:nvSpPr>
          <p:spPr>
            <a:xfrm>
              <a:off x="3861366" y="4645624"/>
              <a:ext cx="76194" cy="73901"/>
            </a:xfrm>
            <a:custGeom>
              <a:avLst/>
              <a:gdLst/>
              <a:ahLst/>
              <a:cxnLst/>
              <a:rect l="l" t="t" r="r" b="b"/>
              <a:pathLst>
                <a:path w="2791" h="2707" extrusionOk="0">
                  <a:moveTo>
                    <a:pt x="2442" y="1"/>
                  </a:moveTo>
                  <a:cubicBezTo>
                    <a:pt x="2358" y="1"/>
                    <a:pt x="2274" y="29"/>
                    <a:pt x="2205" y="84"/>
                  </a:cubicBezTo>
                  <a:lnTo>
                    <a:pt x="140" y="2149"/>
                  </a:lnTo>
                  <a:cubicBezTo>
                    <a:pt x="1" y="2288"/>
                    <a:pt x="1" y="2484"/>
                    <a:pt x="140" y="2623"/>
                  </a:cubicBezTo>
                  <a:cubicBezTo>
                    <a:pt x="196" y="2679"/>
                    <a:pt x="280" y="2707"/>
                    <a:pt x="363" y="2707"/>
                  </a:cubicBezTo>
                  <a:cubicBezTo>
                    <a:pt x="447" y="2707"/>
                    <a:pt x="531" y="2679"/>
                    <a:pt x="587" y="2623"/>
                  </a:cubicBezTo>
                  <a:lnTo>
                    <a:pt x="2679" y="559"/>
                  </a:lnTo>
                  <a:cubicBezTo>
                    <a:pt x="2791" y="419"/>
                    <a:pt x="2791" y="224"/>
                    <a:pt x="2679" y="84"/>
                  </a:cubicBezTo>
                  <a:cubicBezTo>
                    <a:pt x="2609" y="29"/>
                    <a:pt x="2526" y="1"/>
                    <a:pt x="2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35;p29"/>
            <p:cNvSpPr/>
            <p:nvPr/>
          </p:nvSpPr>
          <p:spPr>
            <a:xfrm>
              <a:off x="3814137" y="4598395"/>
              <a:ext cx="76194" cy="73928"/>
            </a:xfrm>
            <a:custGeom>
              <a:avLst/>
              <a:gdLst/>
              <a:ahLst/>
              <a:cxnLst/>
              <a:rect l="l" t="t" r="r" b="b"/>
              <a:pathLst>
                <a:path w="2791" h="2708" extrusionOk="0">
                  <a:moveTo>
                    <a:pt x="2428" y="1"/>
                  </a:moveTo>
                  <a:cubicBezTo>
                    <a:pt x="2344" y="1"/>
                    <a:pt x="2261" y="29"/>
                    <a:pt x="2205" y="85"/>
                  </a:cubicBezTo>
                  <a:lnTo>
                    <a:pt x="140" y="2149"/>
                  </a:lnTo>
                  <a:cubicBezTo>
                    <a:pt x="1" y="2289"/>
                    <a:pt x="1" y="2484"/>
                    <a:pt x="140" y="2623"/>
                  </a:cubicBezTo>
                  <a:cubicBezTo>
                    <a:pt x="196" y="2679"/>
                    <a:pt x="280" y="2707"/>
                    <a:pt x="364" y="2707"/>
                  </a:cubicBezTo>
                  <a:cubicBezTo>
                    <a:pt x="447" y="2707"/>
                    <a:pt x="531" y="2679"/>
                    <a:pt x="587" y="2623"/>
                  </a:cubicBezTo>
                  <a:lnTo>
                    <a:pt x="2651" y="559"/>
                  </a:lnTo>
                  <a:cubicBezTo>
                    <a:pt x="2791" y="419"/>
                    <a:pt x="2791" y="224"/>
                    <a:pt x="2651" y="85"/>
                  </a:cubicBezTo>
                  <a:cubicBezTo>
                    <a:pt x="2596" y="29"/>
                    <a:pt x="2512" y="1"/>
                    <a:pt x="2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36;p29"/>
            <p:cNvSpPr/>
            <p:nvPr/>
          </p:nvSpPr>
          <p:spPr>
            <a:xfrm>
              <a:off x="4060165" y="4778738"/>
              <a:ext cx="66284" cy="59623"/>
            </a:xfrm>
            <a:custGeom>
              <a:avLst/>
              <a:gdLst/>
              <a:ahLst/>
              <a:cxnLst/>
              <a:rect l="l" t="t" r="r" b="b"/>
              <a:pathLst>
                <a:path w="2428" h="2184" extrusionOk="0">
                  <a:moveTo>
                    <a:pt x="1200" y="649"/>
                  </a:moveTo>
                  <a:cubicBezTo>
                    <a:pt x="1340" y="649"/>
                    <a:pt x="1451" y="705"/>
                    <a:pt x="1535" y="788"/>
                  </a:cubicBezTo>
                  <a:cubicBezTo>
                    <a:pt x="1702" y="956"/>
                    <a:pt x="1702" y="1235"/>
                    <a:pt x="1535" y="1402"/>
                  </a:cubicBezTo>
                  <a:cubicBezTo>
                    <a:pt x="1451" y="1486"/>
                    <a:pt x="1333" y="1528"/>
                    <a:pt x="1214" y="1528"/>
                  </a:cubicBezTo>
                  <a:cubicBezTo>
                    <a:pt x="1095" y="1528"/>
                    <a:pt x="977" y="1486"/>
                    <a:pt x="893" y="1402"/>
                  </a:cubicBezTo>
                  <a:cubicBezTo>
                    <a:pt x="726" y="1235"/>
                    <a:pt x="726" y="956"/>
                    <a:pt x="893" y="788"/>
                  </a:cubicBezTo>
                  <a:cubicBezTo>
                    <a:pt x="977" y="705"/>
                    <a:pt x="1088" y="649"/>
                    <a:pt x="1200" y="649"/>
                  </a:cubicBezTo>
                  <a:close/>
                  <a:moveTo>
                    <a:pt x="1204" y="0"/>
                  </a:moveTo>
                  <a:cubicBezTo>
                    <a:pt x="921" y="0"/>
                    <a:pt x="642" y="105"/>
                    <a:pt x="447" y="314"/>
                  </a:cubicBezTo>
                  <a:cubicBezTo>
                    <a:pt x="0" y="732"/>
                    <a:pt x="0" y="1430"/>
                    <a:pt x="447" y="1876"/>
                  </a:cubicBezTo>
                  <a:cubicBezTo>
                    <a:pt x="642" y="2072"/>
                    <a:pt x="921" y="2183"/>
                    <a:pt x="1200" y="2183"/>
                  </a:cubicBezTo>
                  <a:cubicBezTo>
                    <a:pt x="1507" y="2183"/>
                    <a:pt x="1786" y="2072"/>
                    <a:pt x="1981" y="1876"/>
                  </a:cubicBezTo>
                  <a:cubicBezTo>
                    <a:pt x="2428" y="1430"/>
                    <a:pt x="2428" y="732"/>
                    <a:pt x="1981" y="314"/>
                  </a:cubicBezTo>
                  <a:cubicBezTo>
                    <a:pt x="1772" y="105"/>
                    <a:pt x="1486" y="0"/>
                    <a:pt x="1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3" name="Rectangle 12"/>
          <p:cNvSpPr/>
          <p:nvPr/>
        </p:nvSpPr>
        <p:spPr>
          <a:xfrm>
            <a:off x="-237558" y="4750904"/>
            <a:ext cx="9582887" cy="755965"/>
          </a:xfrm>
          <a:prstGeom prst="rect">
            <a:avLst/>
          </a:prstGeom>
          <a:solidFill>
            <a:schemeClr val="bg2">
              <a:lumMod val="20000"/>
              <a:lumOff val="8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sp>
        <p:nvSpPr>
          <p:cNvPr id="24" name="Rectangle 23"/>
          <p:cNvSpPr/>
          <p:nvPr/>
        </p:nvSpPr>
        <p:spPr>
          <a:xfrm>
            <a:off x="522573" y="111995"/>
            <a:ext cx="8062623" cy="456535"/>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effectLst/>
                <a:uLnTx/>
                <a:uFillTx/>
                <a:sym typeface="Arial"/>
              </a:rPr>
              <a:t>Bước </a:t>
            </a:r>
            <a:r>
              <a:rPr kumimoji="0" lang="en-US" sz="1800" b="1" i="1" u="none" strike="noStrike" kern="0" cap="none" spc="0" normalizeH="0" baseline="0" noProof="0" dirty="0" smtClean="0">
                <a:ln>
                  <a:noFill/>
                </a:ln>
                <a:effectLst/>
                <a:uLnTx/>
                <a:uFillTx/>
                <a:sym typeface="Arial"/>
              </a:rPr>
              <a:t>2</a:t>
            </a:r>
            <a:r>
              <a:rPr lang="vi-VN" sz="1800" b="1" i="1" dirty="0"/>
              <a:t>. </a:t>
            </a:r>
            <a:r>
              <a:rPr lang="vi-VN" sz="1800" dirty="0"/>
              <a:t>Vẽ điểm C nằm trên đường thẳng vuông góc với AB và BC = 9 cm. </a:t>
            </a:r>
            <a:endParaRPr kumimoji="0" lang="en-US" sz="1800" u="none" strike="noStrike" kern="0" cap="none" spc="0" normalizeH="0" baseline="0" noProof="0" dirty="0">
              <a:ln>
                <a:noFill/>
              </a:ln>
              <a:effectLst/>
              <a:uLnTx/>
              <a:uFillTx/>
              <a:sym typeface="Arial"/>
            </a:endParaRPr>
          </a:p>
        </p:txBody>
      </p:sp>
      <p:grpSp>
        <p:nvGrpSpPr>
          <p:cNvPr id="25" name="Group 24"/>
          <p:cNvGrpSpPr/>
          <p:nvPr/>
        </p:nvGrpSpPr>
        <p:grpSpPr>
          <a:xfrm>
            <a:off x="1094280" y="787695"/>
            <a:ext cx="7206722" cy="1061829"/>
            <a:chOff x="377337" y="1086701"/>
            <a:chExt cx="7206722" cy="1061829"/>
          </a:xfrm>
        </p:grpSpPr>
        <p:sp>
          <p:nvSpPr>
            <p:cNvPr id="26" name="Rectangle 1"/>
            <p:cNvSpPr>
              <a:spLocks noChangeArrowheads="1"/>
            </p:cNvSpPr>
            <p:nvPr/>
          </p:nvSpPr>
          <p:spPr bwMode="auto">
            <a:xfrm>
              <a:off x="377337" y="108670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en-US" altLang="en-US" sz="1800" dirty="0">
                  <a:solidFill>
                    <a:srgbClr val="000000"/>
                  </a:solidFill>
                  <a:ea typeface="Open Sans"/>
                </a:rPr>
                <a:t>Nháy chuột vào điểm B → Nháy chuột vào chọn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27" name="Picture 2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048212" y="1185389"/>
              <a:ext cx="415367" cy="42323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3630357" y="1185389"/>
              <a:ext cx="1848598" cy="42552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29" name="Group 28"/>
          <p:cNvGrpSpPr/>
          <p:nvPr/>
        </p:nvGrpSpPr>
        <p:grpSpPr>
          <a:xfrm>
            <a:off x="1094280" y="2134807"/>
            <a:ext cx="7206722" cy="1061829"/>
            <a:chOff x="360841" y="773560"/>
            <a:chExt cx="7206722" cy="1061829"/>
          </a:xfrm>
        </p:grpSpPr>
        <p:sp>
          <p:nvSpPr>
            <p:cNvPr id="30" name="Rectangle 1"/>
            <p:cNvSpPr>
              <a:spLocks noChangeArrowheads="1"/>
            </p:cNvSpPr>
            <p:nvPr/>
          </p:nvSpPr>
          <p:spPr bwMode="auto">
            <a:xfrm>
              <a:off x="360841" y="773560"/>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lang="en-US" altLang="en-US" sz="1800">
                  <a:solidFill>
                    <a:srgbClr val="000000"/>
                  </a:solidFill>
                  <a:ea typeface="Open Sans"/>
                </a:rPr>
                <a:t>→ Nháy chuột vào điểm B, nhập bán kính bằng 9.</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1" name="Picture 30"/>
            <p:cNvPicPr>
              <a:picLocks noChangeAspect="1"/>
            </p:cNvPicPr>
            <p:nvPr/>
          </p:nvPicPr>
          <p:blipFill>
            <a:blip r:embed="rId7"/>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31"/>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3" name="Group 32"/>
          <p:cNvGrpSpPr/>
          <p:nvPr/>
        </p:nvGrpSpPr>
        <p:grpSpPr>
          <a:xfrm>
            <a:off x="1094280" y="3509903"/>
            <a:ext cx="7206722" cy="1061829"/>
            <a:chOff x="442273" y="3822726"/>
            <a:chExt cx="7206722" cy="1061829"/>
          </a:xfrm>
        </p:grpSpPr>
        <p:sp>
          <p:nvSpPr>
            <p:cNvPr id="34" name="Rectangle 1"/>
            <p:cNvSpPr>
              <a:spLocks noChangeArrowheads="1"/>
            </p:cNvSpPr>
            <p:nvPr/>
          </p:nvSpPr>
          <p:spPr bwMode="auto">
            <a:xfrm>
              <a:off x="442273" y="3822726"/>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vi-VN"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a:t>
              </a:r>
              <a:r>
                <a:rPr lang="vi-VN" altLang="en-US" sz="1800">
                  <a:solidFill>
                    <a:srgbClr val="000000"/>
                  </a:solidFill>
                  <a:ea typeface="Open Sans"/>
                </a:rPr>
                <a:t>Lần lượt nháy chuột vào đường thẳng và đường tròn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5" name="Picture 34"/>
            <p:cNvPicPr>
              <a:picLocks noChangeAspect="1"/>
            </p:cNvPicPr>
            <p:nvPr/>
          </p:nvPicPr>
          <p:blipFill>
            <a:blip r:embed="rId10"/>
            <a:stretch>
              <a:fillRect/>
            </a:stretch>
          </p:blipFill>
          <p:spPr>
            <a:xfrm>
              <a:off x="2089294" y="3879759"/>
              <a:ext cx="450944" cy="453703"/>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35"/>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3719769" y="3891962"/>
              <a:ext cx="2749695" cy="44150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8223185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randombar(horizont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randombar(horizontal)">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3" name="Rectangle 12"/>
          <p:cNvSpPr/>
          <p:nvPr/>
        </p:nvSpPr>
        <p:spPr>
          <a:xfrm>
            <a:off x="-237558" y="4750904"/>
            <a:ext cx="9582887" cy="755965"/>
          </a:xfrm>
          <a:prstGeom prst="rect">
            <a:avLst/>
          </a:prstGeom>
          <a:solidFill>
            <a:schemeClr val="bg2">
              <a:lumMod val="20000"/>
              <a:lumOff val="8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sp>
        <p:nvSpPr>
          <p:cNvPr id="24" name="Rectangle 23"/>
          <p:cNvSpPr/>
          <p:nvPr/>
        </p:nvSpPr>
        <p:spPr>
          <a:xfrm>
            <a:off x="522573" y="111995"/>
            <a:ext cx="8062623" cy="923330"/>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0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000000"/>
                </a:solidFill>
                <a:effectLst/>
                <a:uLnTx/>
                <a:uFillTx/>
                <a:latin typeface="Arial"/>
                <a:cs typeface="Arial"/>
                <a:sym typeface="Arial"/>
              </a:rPr>
              <a:t>3</a:t>
            </a:r>
            <a:r>
              <a:rPr kumimoji="0" lang="vi-VN" sz="1800" b="1" i="1" u="none" strike="noStrike" kern="0" cap="none" spc="0" normalizeH="0" baseline="0" noProof="0" dirty="0" smtClean="0">
                <a:ln>
                  <a:noFill/>
                </a:ln>
                <a:solidFill>
                  <a:srgbClr val="000000"/>
                </a:solidFill>
                <a:effectLst/>
                <a:uLnTx/>
                <a:uFillTx/>
                <a:latin typeface="Arial"/>
                <a:cs typeface="Arial"/>
                <a:sym typeface="Arial"/>
              </a:rPr>
              <a:t>. </a:t>
            </a:r>
            <a:r>
              <a:rPr lang="vi-VN" sz="1800" dirty="0"/>
              <a:t>Vẽ điểm E là giao điểm của đường thẳng vuông góc với AB tại A và đường thẳng vuông góc với BC tại </a:t>
            </a:r>
            <a:r>
              <a:rPr lang="vi-VN" sz="1800" dirty="0" smtClean="0"/>
              <a:t>C</a:t>
            </a:r>
            <a:r>
              <a:rPr lang="en-US" sz="1800" dirty="0" smtClean="0"/>
              <a:t>.</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25" name="Group 24"/>
          <p:cNvGrpSpPr/>
          <p:nvPr/>
        </p:nvGrpSpPr>
        <p:grpSpPr>
          <a:xfrm>
            <a:off x="1436186" y="1092358"/>
            <a:ext cx="7206722" cy="1061829"/>
            <a:chOff x="377337" y="1086701"/>
            <a:chExt cx="7206722" cy="1061829"/>
          </a:xfrm>
        </p:grpSpPr>
        <p:sp>
          <p:nvSpPr>
            <p:cNvPr id="26" name="Rectangle 1"/>
            <p:cNvSpPr>
              <a:spLocks noChangeArrowheads="1"/>
            </p:cNvSpPr>
            <p:nvPr/>
          </p:nvSpPr>
          <p:spPr bwMode="auto">
            <a:xfrm>
              <a:off x="377337" y="108670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en-US" altLang="en-US" sz="1800" dirty="0">
                  <a:solidFill>
                    <a:srgbClr val="000000"/>
                  </a:solidFill>
                  <a:ea typeface="Open Sans"/>
                </a:rPr>
                <a:t>Nháy chuột vào điểm A → Nháy chuột vào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27" name="Picture 2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048212" y="1185389"/>
              <a:ext cx="415367" cy="42323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3630357" y="1185389"/>
              <a:ext cx="1848598" cy="42552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3" name="Group 32"/>
          <p:cNvGrpSpPr/>
          <p:nvPr/>
        </p:nvGrpSpPr>
        <p:grpSpPr>
          <a:xfrm>
            <a:off x="1432553" y="3629168"/>
            <a:ext cx="7206722" cy="1061829"/>
            <a:chOff x="442273" y="3822726"/>
            <a:chExt cx="7206722" cy="1061829"/>
          </a:xfrm>
        </p:grpSpPr>
        <p:sp>
          <p:nvSpPr>
            <p:cNvPr id="34" name="Rectangle 1"/>
            <p:cNvSpPr>
              <a:spLocks noChangeArrowheads="1"/>
            </p:cNvSpPr>
            <p:nvPr/>
          </p:nvSpPr>
          <p:spPr bwMode="auto">
            <a:xfrm>
              <a:off x="442273" y="3822726"/>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vi-VN"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a:t>
              </a:r>
              <a:r>
                <a:rPr lang="vi-VN" altLang="en-US" sz="1800">
                  <a:solidFill>
                    <a:srgbClr val="000000"/>
                  </a:solidFill>
                  <a:ea typeface="Open Sans"/>
                </a:rPr>
                <a:t>Lần lượt nháy chuột vào đường thẳng và đường tròn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5" name="Picture 34"/>
            <p:cNvPicPr>
              <a:picLocks noChangeAspect="1"/>
            </p:cNvPicPr>
            <p:nvPr/>
          </p:nvPicPr>
          <p:blipFill>
            <a:blip r:embed="rId7"/>
            <a:stretch>
              <a:fillRect/>
            </a:stretch>
          </p:blipFill>
          <p:spPr>
            <a:xfrm>
              <a:off x="2089294" y="3879759"/>
              <a:ext cx="450944" cy="453703"/>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35"/>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Effect>
                        <a14:brightnessContrast contrast="-20000"/>
                      </a14:imgEffect>
                    </a14:imgLayer>
                  </a14:imgProps>
                </a:ext>
              </a:extLst>
            </a:blip>
            <a:stretch>
              <a:fillRect/>
            </a:stretch>
          </p:blipFill>
          <p:spPr>
            <a:xfrm>
              <a:off x="3719769" y="3891962"/>
              <a:ext cx="2749695" cy="44150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8" name="Group 17"/>
          <p:cNvGrpSpPr/>
          <p:nvPr/>
        </p:nvGrpSpPr>
        <p:grpSpPr>
          <a:xfrm>
            <a:off x="1432553" y="2360763"/>
            <a:ext cx="7206722" cy="1061829"/>
            <a:chOff x="377337" y="1086701"/>
            <a:chExt cx="7206722" cy="1061829"/>
          </a:xfrm>
        </p:grpSpPr>
        <p:sp>
          <p:nvSpPr>
            <p:cNvPr id="19" name="Rectangle 1"/>
            <p:cNvSpPr>
              <a:spLocks noChangeArrowheads="1"/>
            </p:cNvSpPr>
            <p:nvPr/>
          </p:nvSpPr>
          <p:spPr bwMode="auto">
            <a:xfrm>
              <a:off x="377337" y="108670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a:t>
              </a:r>
              <a:r>
                <a:rPr lang="en-US" altLang="en-US" sz="1800">
                  <a:solidFill>
                    <a:srgbClr val="000000"/>
                  </a:solidFill>
                  <a:ea typeface="Open Sans"/>
                </a:rPr>
                <a:t>Nháy chuột vào điểm C → Nháy chuột vào đoạn thẳng BC.</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048212" y="1185389"/>
              <a:ext cx="415367" cy="42323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3630357" y="1185389"/>
              <a:ext cx="1848598" cy="425526"/>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412266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anim calcmode="lin" valueType="num">
                                      <p:cBhvr>
                                        <p:cTn id="20" dur="500" fill="hold"/>
                                        <p:tgtEl>
                                          <p:spTgt spid="18"/>
                                        </p:tgtEl>
                                        <p:attrNameLst>
                                          <p:attrName>ppt_x</p:attrName>
                                        </p:attrNameLst>
                                      </p:cBhvr>
                                      <p:tavLst>
                                        <p:tav tm="0">
                                          <p:val>
                                            <p:strVal val="#ppt_x"/>
                                          </p:val>
                                        </p:tav>
                                        <p:tav tm="100000">
                                          <p:val>
                                            <p:strVal val="#ppt_x"/>
                                          </p:val>
                                        </p:tav>
                                      </p:tavLst>
                                    </p:anim>
                                    <p:anim calcmode="lin" valueType="num">
                                      <p:cBhvr>
                                        <p:cTn id="2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anim calcmode="lin" valueType="num">
                                      <p:cBhvr>
                                        <p:cTn id="27" dur="500" fill="hold"/>
                                        <p:tgtEl>
                                          <p:spTgt spid="33"/>
                                        </p:tgtEl>
                                        <p:attrNameLst>
                                          <p:attrName>ppt_x</p:attrName>
                                        </p:attrNameLst>
                                      </p:cBhvr>
                                      <p:tavLst>
                                        <p:tav tm="0">
                                          <p:val>
                                            <p:strVal val="#ppt_x"/>
                                          </p:val>
                                        </p:tav>
                                        <p:tav tm="100000">
                                          <p:val>
                                            <p:strVal val="#ppt_x"/>
                                          </p:val>
                                        </p:tav>
                                      </p:tavLst>
                                    </p:anim>
                                    <p:anim calcmode="lin" valueType="num">
                                      <p:cBhvr>
                                        <p:cTn id="28"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3" name="Rectangle 12"/>
          <p:cNvSpPr/>
          <p:nvPr/>
        </p:nvSpPr>
        <p:spPr>
          <a:xfrm>
            <a:off x="-181899" y="5023669"/>
            <a:ext cx="9582887" cy="755965"/>
          </a:xfrm>
          <a:prstGeom prst="rect">
            <a:avLst/>
          </a:prstGeom>
          <a:solidFill>
            <a:schemeClr val="bg2">
              <a:lumMod val="20000"/>
              <a:lumOff val="8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roup 16"/>
          <p:cNvGrpSpPr/>
          <p:nvPr/>
        </p:nvGrpSpPr>
        <p:grpSpPr>
          <a:xfrm>
            <a:off x="171815" y="143187"/>
            <a:ext cx="8932430" cy="1200329"/>
            <a:chOff x="130817" y="96659"/>
            <a:chExt cx="8932430" cy="1200329"/>
          </a:xfrm>
        </p:grpSpPr>
        <p:sp>
          <p:nvSpPr>
            <p:cNvPr id="22" name="Rectangle 21"/>
            <p:cNvSpPr/>
            <p:nvPr/>
          </p:nvSpPr>
          <p:spPr>
            <a:xfrm>
              <a:off x="130817" y="96659"/>
              <a:ext cx="8932430" cy="1200329"/>
            </a:xfrm>
            <a:prstGeom prst="rect">
              <a:avLst/>
            </a:prstGeom>
          </p:spPr>
          <p:txBody>
            <a:bodyPr wrap="square">
              <a:spAutoFit/>
            </a:bodyPr>
            <a:lstStyle/>
            <a:p>
              <a:pPr lvl="0">
                <a:lnSpc>
                  <a:spcPct val="200000"/>
                </a:lnSpc>
              </a:pPr>
              <a:r>
                <a:rPr lang="vi-VN" sz="1800" dirty="0">
                  <a:latin typeface="Arial" panose="020B0604020202020204" pitchFamily="34" charset="0"/>
                </a:rPr>
                <a:t>Ẩn các đường tròn và đường thẳng, chọn công cụ </a:t>
              </a:r>
              <a:r>
                <a:rPr lang="en-US" sz="1800" dirty="0" smtClean="0">
                  <a:latin typeface="Arial" panose="020B0604020202020204" pitchFamily="34" charset="0"/>
                </a:rPr>
                <a:t>                               </a:t>
              </a:r>
              <a:r>
                <a:rPr lang="vi-VN" sz="1800" dirty="0" smtClean="0">
                  <a:latin typeface="Arial" panose="020B0604020202020204" pitchFamily="34" charset="0"/>
                </a:rPr>
                <a:t>để </a:t>
              </a:r>
              <a:r>
                <a:rPr lang="vi-VN" sz="1800" dirty="0">
                  <a:latin typeface="Arial" panose="020B0604020202020204" pitchFamily="34" charset="0"/>
                </a:rPr>
                <a:t>nối B với C, C với E, E với A và thu được hình chữ nhật ABCE</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3" name="Picture 22"/>
            <p:cNvPicPr>
              <a:picLocks noChangeAspect="1"/>
            </p:cNvPicPr>
            <p:nvPr/>
          </p:nvPicPr>
          <p:blipFill>
            <a:blip r:embed="rId3"/>
            <a:stretch>
              <a:fillRect/>
            </a:stretch>
          </p:blipFill>
          <p:spPr>
            <a:xfrm>
              <a:off x="5307116" y="126491"/>
              <a:ext cx="1990446" cy="640135"/>
            </a:xfrm>
            <a:prstGeom prst="rect">
              <a:avLst/>
            </a:prstGeom>
          </p:spPr>
        </p:pic>
      </p:gr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1815" y="1428895"/>
            <a:ext cx="8749548" cy="3493492"/>
          </a:xfrm>
          <a:prstGeom prst="rect">
            <a:avLst/>
          </a:prstGeom>
        </p:spPr>
      </p:pic>
    </p:spTree>
    <p:extLst>
      <p:ext uri="{BB962C8B-B14F-4D97-AF65-F5344CB8AC3E}">
        <p14:creationId xmlns:p14="http://schemas.microsoft.com/office/powerpoint/2010/main" val="1218099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13" name="Rectangle 12"/>
          <p:cNvSpPr/>
          <p:nvPr/>
        </p:nvSpPr>
        <p:spPr>
          <a:xfrm>
            <a:off x="-237558" y="4750904"/>
            <a:ext cx="9582887" cy="755965"/>
          </a:xfrm>
          <a:prstGeom prst="rect">
            <a:avLst/>
          </a:prstGeom>
          <a:solidFill>
            <a:schemeClr val="bg2">
              <a:lumMod val="20000"/>
              <a:lumOff val="80000"/>
            </a:schemeClr>
          </a:solidFill>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p:cNvSpPr/>
          <p:nvPr/>
        </p:nvSpPr>
        <p:spPr>
          <a:xfrm>
            <a:off x="492980" y="802591"/>
            <a:ext cx="7855890" cy="923330"/>
          </a:xfrm>
          <a:prstGeom prst="rect">
            <a:avLst/>
          </a:prstGeom>
        </p:spPr>
        <p:txBody>
          <a:bodyPr wrap="square">
            <a:spAutoFit/>
          </a:bodyPr>
          <a:lstStyle/>
          <a:p>
            <a:pPr lvl="0" algn="just">
              <a:lnSpc>
                <a:spcPct val="150000"/>
              </a:lnSpc>
            </a:pPr>
            <a:r>
              <a:rPr lang="vi-VN" sz="1800" dirty="0">
                <a:ea typeface="Arial" panose="020B0604020202020204" pitchFamily="34" charset="0"/>
                <a:cs typeface="Times New Roman" panose="02020603050405020304" pitchFamily="18" charset="0"/>
              </a:rPr>
              <a:t>b) Vào hồ sơ → Chọn Lưu lại (hoặc chọn Ctrl + S) → Nhập tên vào ô Tên tập </a:t>
            </a:r>
            <a:r>
              <a:rPr lang="vi-VN" sz="1800" dirty="0" smtClean="0">
                <a:ea typeface="Arial" panose="020B0604020202020204" pitchFamily="34" charset="0"/>
                <a:cs typeface="Times New Roman" panose="02020603050405020304" pitchFamily="18" charset="0"/>
              </a:rPr>
              <a:t>tin</a:t>
            </a:r>
            <a:r>
              <a:rPr lang="en-US" sz="1800" dirty="0" smtClean="0">
                <a:ea typeface="Arial" panose="020B0604020202020204" pitchFamily="34" charset="0"/>
                <a:cs typeface="Times New Roman" panose="02020603050405020304" pitchFamily="18" charset="0"/>
              </a:rPr>
              <a:t>. </a:t>
            </a:r>
            <a:r>
              <a:rPr lang="vi-VN" sz="1800" dirty="0" smtClean="0">
                <a:ea typeface="Arial" panose="020B0604020202020204" pitchFamily="34" charset="0"/>
                <a:cs typeface="Times New Roman" panose="02020603050405020304" pitchFamily="18" charset="0"/>
              </a:rPr>
              <a:t>Sau </a:t>
            </a:r>
            <a:r>
              <a:rPr lang="vi-VN" sz="1800" dirty="0">
                <a:ea typeface="Arial" panose="020B0604020202020204" pitchFamily="34" charset="0"/>
                <a:cs typeface="Times New Roman" panose="02020603050405020304" pitchFamily="18" charset="0"/>
              </a:rPr>
              <a:t>đó nhấn Lưu tệp ảnh thành tên hcn.png</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8493" y="1868579"/>
            <a:ext cx="4770783" cy="2623931"/>
          </a:xfrm>
          <a:prstGeom prst="rect">
            <a:avLst/>
          </a:prstGeom>
        </p:spPr>
      </p:pic>
      <p:sp>
        <p:nvSpPr>
          <p:cNvPr id="18" name="TextBox 17"/>
          <p:cNvSpPr txBox="1"/>
          <p:nvPr/>
        </p:nvSpPr>
        <p:spPr>
          <a:xfrm>
            <a:off x="492980" y="298552"/>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27563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grpSp>
        <p:nvGrpSpPr>
          <p:cNvPr id="665" name="Google Shape;665;p38"/>
          <p:cNvGrpSpPr/>
          <p:nvPr/>
        </p:nvGrpSpPr>
        <p:grpSpPr>
          <a:xfrm>
            <a:off x="8205745" y="75334"/>
            <a:ext cx="874643" cy="767504"/>
            <a:chOff x="2543731" y="1017781"/>
            <a:chExt cx="816516" cy="712312"/>
          </a:xfrm>
        </p:grpSpPr>
        <p:sp>
          <p:nvSpPr>
            <p:cNvPr id="666" name="Google Shape;666;p38"/>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38"/>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38"/>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38"/>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38"/>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38"/>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38"/>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38"/>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0" name="Rectangle 19"/>
          <p:cNvSpPr/>
          <p:nvPr/>
        </p:nvSpPr>
        <p:spPr>
          <a:xfrm>
            <a:off x="223634" y="250959"/>
            <a:ext cx="2502608"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C00000"/>
                </a:solidFill>
                <a:effectLst/>
                <a:uLnTx/>
                <a:uFillTx/>
                <a:latin typeface="Arial"/>
                <a:cs typeface="Arial"/>
                <a:sym typeface="Arial"/>
              </a:rPr>
              <a:t>Bài </a:t>
            </a:r>
            <a:r>
              <a:rPr kumimoji="0" lang="en-US" sz="2000" b="1" i="0" u="none" strike="noStrike" kern="0" cap="none" spc="0" normalizeH="0" baseline="0" noProof="0" dirty="0" smtClean="0">
                <a:ln>
                  <a:noFill/>
                </a:ln>
                <a:solidFill>
                  <a:srgbClr val="C00000"/>
                </a:solidFill>
                <a:effectLst/>
                <a:uLnTx/>
                <a:uFillTx/>
                <a:latin typeface="Arial"/>
                <a:cs typeface="Arial"/>
                <a:sym typeface="Arial"/>
              </a:rPr>
              <a:t>2 </a:t>
            </a:r>
            <a:r>
              <a:rPr kumimoji="0" lang="vi-VN" sz="2000" b="1" i="0" u="none" strike="noStrike" kern="0" cap="none" spc="0" normalizeH="0" baseline="0" noProof="0" dirty="0">
                <a:ln>
                  <a:noFill/>
                </a:ln>
                <a:solidFill>
                  <a:srgbClr val="C00000"/>
                </a:solidFill>
                <a:effectLst/>
                <a:uLnTx/>
                <a:uFillTx/>
                <a:latin typeface="Arial"/>
                <a:cs typeface="Arial"/>
                <a:sym typeface="Arial"/>
              </a:rPr>
              <a:t>(SGK - tr.1</a:t>
            </a:r>
            <a:r>
              <a:rPr kumimoji="0" lang="en-US" sz="2000" b="1" i="0" u="none" strike="noStrike" kern="0" cap="none" spc="0" normalizeH="0" baseline="0" noProof="0" dirty="0" smtClean="0">
                <a:ln>
                  <a:noFill/>
                </a:ln>
                <a:solidFill>
                  <a:srgbClr val="C00000"/>
                </a:solidFill>
                <a:effectLst/>
                <a:uLnTx/>
                <a:uFillTx/>
                <a:latin typeface="Arial"/>
                <a:cs typeface="Arial"/>
                <a:sym typeface="Arial"/>
              </a:rPr>
              <a:t>19</a:t>
            </a:r>
            <a:r>
              <a:rPr kumimoji="0" lang="vi-VN" sz="2000" b="1" i="0" u="none" strike="noStrike" kern="0" cap="none" spc="0" normalizeH="0" baseline="0" noProof="0" dirty="0" smtClean="0">
                <a:ln>
                  <a:noFill/>
                </a:ln>
                <a:solidFill>
                  <a:srgbClr val="C00000"/>
                </a:solidFill>
                <a:effectLst/>
                <a:uLnTx/>
                <a:uFillTx/>
                <a:latin typeface="Arial"/>
                <a:cs typeface="Arial"/>
                <a:sym typeface="Arial"/>
              </a:rPr>
              <a:t>)</a:t>
            </a:r>
            <a:endParaRPr kumimoji="0" lang="en-US" sz="2000" b="0" i="0" u="none" strike="noStrike" kern="0" cap="none" spc="0" normalizeH="0" baseline="0" noProof="0" dirty="0">
              <a:ln>
                <a:noFill/>
              </a:ln>
              <a:solidFill>
                <a:srgbClr val="C00000"/>
              </a:solidFill>
              <a:effectLst/>
              <a:uLnTx/>
              <a:uFillTx/>
              <a:latin typeface="Arial"/>
              <a:cs typeface="Arial"/>
              <a:sym typeface="Arial"/>
            </a:endParaRPr>
          </a:p>
        </p:txBody>
      </p:sp>
      <p:sp>
        <p:nvSpPr>
          <p:cNvPr id="21" name="Rectangle 20"/>
          <p:cNvSpPr/>
          <p:nvPr/>
        </p:nvSpPr>
        <p:spPr>
          <a:xfrm>
            <a:off x="224381" y="651069"/>
            <a:ext cx="8155987"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0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a) Em hãy trình bày các bước dùng phần mềm GeoGebra để vẽ hình bình hành ABCD có AB = 4 cm, AC = 5 cm, BC = 6 cm</a:t>
            </a:r>
            <a:r>
              <a:rPr kumimoji="0" lang="vi-VN" sz="2000" b="0" i="0" u="none" strike="noStrike" kern="0" cap="none" spc="0" normalizeH="0" baseline="0" noProof="0" dirty="0" smtClean="0">
                <a:ln>
                  <a:noFill/>
                </a:ln>
                <a:solidFill>
                  <a:srgbClr val="000000"/>
                </a:solidFill>
                <a:effectLst/>
                <a:uLnTx/>
                <a:uFillTx/>
                <a:latin typeface="Arial" panose="020B0604020202020204" pitchFamily="34" charset="0"/>
                <a:cs typeface="Arial"/>
                <a:sym typeface="Arial"/>
              </a:rPr>
              <a:t>.</a:t>
            </a:r>
            <a:endParaRPr kumimoji="0" lang="vi-VN" sz="20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0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rPr>
              <a:t>b) Vẽ hình bình hành trên trong phần mềm GeoGebra và lưu thành một tệp có đuôi png</a:t>
            </a:r>
            <a:r>
              <a:rPr kumimoji="0" lang="vi-VN" sz="2000" b="0" i="0" u="none" strike="noStrike" kern="0" cap="none" spc="0" normalizeH="0" baseline="0" noProof="0" dirty="0" smtClean="0">
                <a:ln>
                  <a:noFill/>
                </a:ln>
                <a:solidFill>
                  <a:srgbClr val="000000"/>
                </a:solidFill>
                <a:effectLst/>
                <a:uLnTx/>
                <a:uFillTx/>
                <a:latin typeface="Arial" panose="020B0604020202020204" pitchFamily="34" charset="0"/>
                <a:cs typeface="Arial"/>
                <a:sym typeface="Arial"/>
              </a:rPr>
              <a:t>.</a:t>
            </a:r>
            <a:endParaRPr kumimoji="0" lang="vi-VN" sz="20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 name="TextBox 21"/>
          <p:cNvSpPr txBox="1"/>
          <p:nvPr/>
        </p:nvSpPr>
        <p:spPr>
          <a:xfrm>
            <a:off x="3920711" y="2685476"/>
            <a:ext cx="7633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1" u="sng" strike="noStrike" kern="0" cap="none" spc="0" normalizeH="0" baseline="0" noProof="0" dirty="0" smtClean="0">
                <a:ln>
                  <a:noFill/>
                </a:ln>
                <a:solidFill>
                  <a:srgbClr val="B6F0F4">
                    <a:lumMod val="25000"/>
                  </a:srgbClr>
                </a:solidFill>
                <a:effectLst/>
                <a:uLnTx/>
                <a:uFillTx/>
                <a:latin typeface="Arial"/>
                <a:cs typeface="Arial"/>
                <a:sym typeface="Arial"/>
              </a:rPr>
              <a:t>Giải:</a:t>
            </a:r>
            <a:endParaRPr kumimoji="0" lang="en-US" sz="2000" b="1" i="1" u="sng" strike="noStrike" kern="0" cap="none" spc="0" normalizeH="0" baseline="0" noProof="0" dirty="0">
              <a:ln>
                <a:noFill/>
              </a:ln>
              <a:solidFill>
                <a:srgbClr val="B6F0F4">
                  <a:lumMod val="25000"/>
                </a:srgbClr>
              </a:solidFill>
              <a:effectLst/>
              <a:uLnTx/>
              <a:uFillTx/>
              <a:latin typeface="Arial"/>
              <a:cs typeface="Arial"/>
              <a:sym typeface="Arial"/>
            </a:endParaRPr>
          </a:p>
        </p:txBody>
      </p:sp>
      <p:sp>
        <p:nvSpPr>
          <p:cNvPr id="7" name="Rectangle 6"/>
          <p:cNvSpPr/>
          <p:nvPr/>
        </p:nvSpPr>
        <p:spPr>
          <a:xfrm>
            <a:off x="223634" y="3181001"/>
            <a:ext cx="8156734" cy="496996"/>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
                <a:srgbClr val="000000"/>
              </a:buClr>
              <a:buSzTx/>
              <a:buFont typeface="Arial"/>
              <a:buNone/>
              <a:tabLst/>
              <a:defRPr/>
            </a:pPr>
            <a:r>
              <a:rPr kumimoji="0" lang="fr-FR" sz="2000" b="0"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a) Vẽ hình bình hành ABCD có AB = 4 cm, AC = 5 cm, BC = 6 cm</a:t>
            </a:r>
            <a:r>
              <a:rPr kumimoji="0" lang="fr-FR" sz="2000" b="0" i="0" u="none" strike="noStrike" kern="0" cap="none" spc="0" normalizeH="0" baseline="0" noProof="0" dirty="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a:t>
            </a:r>
            <a:endParaRPr kumimoji="0" lang="en-US" sz="20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8" name="Rectangle 7"/>
          <p:cNvSpPr/>
          <p:nvPr/>
        </p:nvSpPr>
        <p:spPr>
          <a:xfrm>
            <a:off x="958132" y="3709809"/>
            <a:ext cx="7041768" cy="1118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
                <a:srgbClr val="000000"/>
              </a:buClr>
              <a:buSzTx/>
              <a:buFont typeface="Arial"/>
              <a:buNone/>
              <a:tabLst/>
              <a:defRPr/>
            </a:pPr>
            <a:r>
              <a:rPr kumimoji="0" lang="fr-FR" sz="2000" b="1" i="1"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Bước 1: </a:t>
            </a:r>
            <a:r>
              <a:rPr kumimoji="0" lang="fr-FR" sz="2000" b="0"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Vẽ đoạn thẳng AB và có độ dài 4 cm tương tự như  </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0" i="0" u="none" strike="noStrike" kern="0" cap="none" spc="0" normalizeH="0" baseline="0" noProof="0" dirty="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Bước </a:t>
            </a:r>
            <a:r>
              <a:rPr kumimoji="0" lang="fr-FR" sz="2000" b="0"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1 của HĐ2.</a:t>
            </a:r>
            <a:endParaRPr kumimoji="0" lang="en-US" sz="2000" b="0" i="0" u="none" strike="noStrike" kern="0" cap="none" spc="0" normalizeH="0" baseline="0" noProof="0" dirty="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9" name="Picture 8"/>
          <p:cNvPicPr>
            <a:picLocks noChangeAspect="1"/>
          </p:cNvPicPr>
          <p:nvPr/>
        </p:nvPicPr>
        <p:blipFill>
          <a:blip r:embed="rId3"/>
          <a:stretch>
            <a:fillRect/>
          </a:stretch>
        </p:blipFill>
        <p:spPr>
          <a:xfrm>
            <a:off x="8380368" y="4385972"/>
            <a:ext cx="662378" cy="678148"/>
          </a:xfrm>
          <a:prstGeom prst="rect">
            <a:avLst/>
          </a:prstGeom>
        </p:spPr>
      </p:pic>
    </p:spTree>
    <p:extLst>
      <p:ext uri="{BB962C8B-B14F-4D97-AF65-F5344CB8AC3E}">
        <p14:creationId xmlns:p14="http://schemas.microsoft.com/office/powerpoint/2010/main" val="2560208364"/>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9" dur="500"/>
                                        <p:tgtEl>
                                          <p:spTgt spid="8">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grpSp>
        <p:nvGrpSpPr>
          <p:cNvPr id="665" name="Google Shape;665;p38"/>
          <p:cNvGrpSpPr/>
          <p:nvPr/>
        </p:nvGrpSpPr>
        <p:grpSpPr>
          <a:xfrm>
            <a:off x="8397358" y="695536"/>
            <a:ext cx="874643" cy="767504"/>
            <a:chOff x="2543731" y="1017781"/>
            <a:chExt cx="816516" cy="712312"/>
          </a:xfrm>
        </p:grpSpPr>
        <p:sp>
          <p:nvSpPr>
            <p:cNvPr id="666" name="Google Shape;666;p38"/>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667" name="Google Shape;667;p38"/>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68" name="Google Shape;668;p38"/>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69" name="Google Shape;669;p38"/>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0" name="Google Shape;670;p38"/>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1" name="Google Shape;671;p38"/>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2" name="Google Shape;672;p38"/>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3" name="Google Shape;673;p38"/>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pic>
        <p:nvPicPr>
          <p:cNvPr id="9" name="Picture 8"/>
          <p:cNvPicPr>
            <a:picLocks noChangeAspect="1"/>
          </p:cNvPicPr>
          <p:nvPr/>
        </p:nvPicPr>
        <p:blipFill>
          <a:blip r:embed="rId3"/>
          <a:stretch>
            <a:fillRect/>
          </a:stretch>
        </p:blipFill>
        <p:spPr>
          <a:xfrm>
            <a:off x="8380368" y="4385972"/>
            <a:ext cx="662378" cy="678148"/>
          </a:xfrm>
          <a:prstGeom prst="rect">
            <a:avLst/>
          </a:prstGeom>
        </p:spPr>
      </p:pic>
      <p:sp>
        <p:nvSpPr>
          <p:cNvPr id="26" name="Rectangle 25"/>
          <p:cNvSpPr/>
          <p:nvPr/>
        </p:nvSpPr>
        <p:spPr>
          <a:xfrm>
            <a:off x="378860" y="158429"/>
            <a:ext cx="8830273" cy="507831"/>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0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000000"/>
                </a:solidFill>
                <a:effectLst/>
                <a:uLnTx/>
                <a:uFillTx/>
                <a:latin typeface="Arial"/>
                <a:cs typeface="Arial"/>
                <a:sym typeface="Arial"/>
              </a:rPr>
              <a:t>2</a:t>
            </a:r>
            <a:r>
              <a:rPr kumimoji="0" lang="vi-VN" sz="1800" b="1" i="1" u="none" strike="noStrike" kern="0" cap="none" spc="0" normalizeH="0" baseline="0" noProof="0" dirty="0">
                <a:ln>
                  <a:noFill/>
                </a:ln>
                <a:solidFill>
                  <a:srgbClr val="000000"/>
                </a:solidFill>
                <a:effectLst/>
                <a:uLnTx/>
                <a:uFillTx/>
                <a:latin typeface="Arial"/>
                <a:cs typeface="Arial"/>
                <a:sym typeface="Arial"/>
              </a:rPr>
              <a:t>. </a:t>
            </a:r>
            <a:r>
              <a:rPr lang="vi-VN" sz="1800" dirty="0"/>
              <a:t>Vẽ đoạn thẳng AC và có độ dài 5 cm, đoạn thẳng BC và có độ dài 6 cm.</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27" name="Group 26"/>
          <p:cNvGrpSpPr/>
          <p:nvPr/>
        </p:nvGrpSpPr>
        <p:grpSpPr>
          <a:xfrm>
            <a:off x="1190636" y="889730"/>
            <a:ext cx="7206722" cy="1061829"/>
            <a:chOff x="360841" y="773560"/>
            <a:chExt cx="7206722" cy="1061829"/>
          </a:xfrm>
        </p:grpSpPr>
        <p:sp>
          <p:nvSpPr>
            <p:cNvPr id="28" name="Rectangle 1"/>
            <p:cNvSpPr>
              <a:spLocks noChangeArrowheads="1"/>
            </p:cNvSpPr>
            <p:nvPr/>
          </p:nvSpPr>
          <p:spPr bwMode="auto">
            <a:xfrm>
              <a:off x="360841" y="773560"/>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en-US" altLang="en-US" sz="1800" dirty="0">
                  <a:solidFill>
                    <a:srgbClr val="000000"/>
                  </a:solidFill>
                  <a:ea typeface="Open Sans"/>
                </a:rPr>
                <a:t>Nháy chuột vào điểm A, nhập bán kính bằng 5.</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29" name="Picture 28"/>
            <p:cNvPicPr>
              <a:picLocks noChangeAspect="1"/>
            </p:cNvPicPr>
            <p:nvPr/>
          </p:nvPicPr>
          <p:blipFill>
            <a:blip r:embed="rId4"/>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1" name="Group 30"/>
          <p:cNvGrpSpPr/>
          <p:nvPr/>
        </p:nvGrpSpPr>
        <p:grpSpPr>
          <a:xfrm>
            <a:off x="1190635" y="2260526"/>
            <a:ext cx="7206722" cy="1061829"/>
            <a:chOff x="360841" y="773560"/>
            <a:chExt cx="7206722" cy="1061829"/>
          </a:xfrm>
        </p:grpSpPr>
        <p:sp>
          <p:nvSpPr>
            <p:cNvPr id="32" name="Rectangle 1"/>
            <p:cNvSpPr>
              <a:spLocks noChangeArrowheads="1"/>
            </p:cNvSpPr>
            <p:nvPr/>
          </p:nvSpPr>
          <p:spPr bwMode="auto">
            <a:xfrm>
              <a:off x="360841" y="773560"/>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a:t>
              </a:r>
              <a:r>
                <a:rPr lang="en-US" altLang="en-US" sz="1800">
                  <a:solidFill>
                    <a:srgbClr val="000000"/>
                  </a:solidFill>
                  <a:ea typeface="Open Sans"/>
                </a:rPr>
                <a:t>Nháy chuột vào điểm B, nhập bán kính bằng 6.</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3" name="Picture 32"/>
            <p:cNvPicPr>
              <a:picLocks noChangeAspect="1"/>
            </p:cNvPicPr>
            <p:nvPr/>
          </p:nvPicPr>
          <p:blipFill>
            <a:blip r:embed="rId4"/>
            <a:stretch>
              <a:fillRect/>
            </a:stretch>
          </p:blipFill>
          <p:spPr>
            <a:xfrm>
              <a:off x="2015069" y="896381"/>
              <a:ext cx="436221" cy="436221"/>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Picture 3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3590007" y="910783"/>
              <a:ext cx="3674791" cy="42850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35" name="Group 34"/>
          <p:cNvGrpSpPr/>
          <p:nvPr/>
        </p:nvGrpSpPr>
        <p:grpSpPr>
          <a:xfrm>
            <a:off x="1190635" y="3743427"/>
            <a:ext cx="7206722" cy="1061829"/>
            <a:chOff x="442273" y="3822726"/>
            <a:chExt cx="7206722" cy="1061829"/>
          </a:xfrm>
        </p:grpSpPr>
        <p:sp>
          <p:nvSpPr>
            <p:cNvPr id="36" name="Rectangle 1"/>
            <p:cNvSpPr>
              <a:spLocks noChangeArrowheads="1"/>
            </p:cNvSpPr>
            <p:nvPr/>
          </p:nvSpPr>
          <p:spPr bwMode="auto">
            <a:xfrm>
              <a:off x="442273" y="3822726"/>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vi-VN"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rPr>
                <a:t>→ </a:t>
              </a:r>
              <a:r>
                <a:rPr lang="vi-VN" altLang="en-US" sz="1800">
                  <a:solidFill>
                    <a:srgbClr val="000000"/>
                  </a:solidFill>
                  <a:ea typeface="Open Sans"/>
                </a:rPr>
                <a:t>Lần lượt nháy chuột vào hai đường tròn vừa vẽ.</a:t>
              </a: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Open Sans"/>
                <a:cs typeface="Arial"/>
                <a:sym typeface="Arial"/>
              </a:endParaRPr>
            </a:p>
          </p:txBody>
        </p:sp>
        <p:pic>
          <p:nvPicPr>
            <p:cNvPr id="37" name="Picture 36"/>
            <p:cNvPicPr>
              <a:picLocks noChangeAspect="1"/>
            </p:cNvPicPr>
            <p:nvPr/>
          </p:nvPicPr>
          <p:blipFill>
            <a:blip r:embed="rId7"/>
            <a:stretch>
              <a:fillRect/>
            </a:stretch>
          </p:blipFill>
          <p:spPr>
            <a:xfrm>
              <a:off x="2089294" y="3879759"/>
              <a:ext cx="450944" cy="453703"/>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Picture 37"/>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Effect>
                        <a14:brightnessContrast contrast="-20000"/>
                      </a14:imgEffect>
                    </a14:imgLayer>
                  </a14:imgProps>
                </a:ext>
              </a:extLst>
            </a:blip>
            <a:stretch>
              <a:fillRect/>
            </a:stretch>
          </p:blipFill>
          <p:spPr>
            <a:xfrm>
              <a:off x="3719769" y="3891962"/>
              <a:ext cx="2749695" cy="44150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2639853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anim calcmode="lin" valueType="num">
                                      <p:cBhvr>
                                        <p:cTn id="13" dur="500" fill="hold"/>
                                        <p:tgtEl>
                                          <p:spTgt spid="27"/>
                                        </p:tgtEl>
                                        <p:attrNameLst>
                                          <p:attrName>ppt_x</p:attrName>
                                        </p:attrNameLst>
                                      </p:cBhvr>
                                      <p:tavLst>
                                        <p:tav tm="0">
                                          <p:val>
                                            <p:strVal val="#ppt_x"/>
                                          </p:val>
                                        </p:tav>
                                        <p:tav tm="100000">
                                          <p:val>
                                            <p:strVal val="#ppt_x"/>
                                          </p:val>
                                        </p:tav>
                                      </p:tavLst>
                                    </p:anim>
                                    <p:anim calcmode="lin" valueType="num">
                                      <p:cBhvr>
                                        <p:cTn id="14"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anim calcmode="lin" valueType="num">
                                      <p:cBhvr>
                                        <p:cTn id="20" dur="500" fill="hold"/>
                                        <p:tgtEl>
                                          <p:spTgt spid="31"/>
                                        </p:tgtEl>
                                        <p:attrNameLst>
                                          <p:attrName>ppt_x</p:attrName>
                                        </p:attrNameLst>
                                      </p:cBhvr>
                                      <p:tavLst>
                                        <p:tav tm="0">
                                          <p:val>
                                            <p:strVal val="#ppt_x"/>
                                          </p:val>
                                        </p:tav>
                                        <p:tav tm="100000">
                                          <p:val>
                                            <p:strVal val="#ppt_x"/>
                                          </p:val>
                                        </p:tav>
                                      </p:tavLst>
                                    </p:anim>
                                    <p:anim calcmode="lin" valueType="num">
                                      <p:cBhvr>
                                        <p:cTn id="21"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anim calcmode="lin" valueType="num">
                                      <p:cBhvr>
                                        <p:cTn id="27" dur="500" fill="hold"/>
                                        <p:tgtEl>
                                          <p:spTgt spid="35"/>
                                        </p:tgtEl>
                                        <p:attrNameLst>
                                          <p:attrName>ppt_x</p:attrName>
                                        </p:attrNameLst>
                                      </p:cBhvr>
                                      <p:tavLst>
                                        <p:tav tm="0">
                                          <p:val>
                                            <p:strVal val="#ppt_x"/>
                                          </p:val>
                                        </p:tav>
                                        <p:tav tm="100000">
                                          <p:val>
                                            <p:strVal val="#ppt_x"/>
                                          </p:val>
                                        </p:tav>
                                      </p:tavLst>
                                    </p:anim>
                                    <p:anim calcmode="lin" valueType="num">
                                      <p:cBhvr>
                                        <p:cTn id="28"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grpSp>
        <p:nvGrpSpPr>
          <p:cNvPr id="665" name="Google Shape;665;p38"/>
          <p:cNvGrpSpPr/>
          <p:nvPr/>
        </p:nvGrpSpPr>
        <p:grpSpPr>
          <a:xfrm>
            <a:off x="8397358" y="695536"/>
            <a:ext cx="874643" cy="767504"/>
            <a:chOff x="2543731" y="1017781"/>
            <a:chExt cx="816516" cy="712312"/>
          </a:xfrm>
        </p:grpSpPr>
        <p:sp>
          <p:nvSpPr>
            <p:cNvPr id="666" name="Google Shape;666;p38"/>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38"/>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38"/>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38"/>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38"/>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38"/>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38"/>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38"/>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9" name="Picture 8"/>
          <p:cNvPicPr>
            <a:picLocks noChangeAspect="1"/>
          </p:cNvPicPr>
          <p:nvPr/>
        </p:nvPicPr>
        <p:blipFill>
          <a:blip r:embed="rId3"/>
          <a:stretch>
            <a:fillRect/>
          </a:stretch>
        </p:blipFill>
        <p:spPr>
          <a:xfrm>
            <a:off x="8380368" y="4385972"/>
            <a:ext cx="662378" cy="678148"/>
          </a:xfrm>
          <a:prstGeom prst="rect">
            <a:avLst/>
          </a:prstGeom>
        </p:spPr>
      </p:pic>
      <p:sp>
        <p:nvSpPr>
          <p:cNvPr id="26" name="Rectangle 25"/>
          <p:cNvSpPr/>
          <p:nvPr/>
        </p:nvSpPr>
        <p:spPr>
          <a:xfrm>
            <a:off x="633423" y="103623"/>
            <a:ext cx="7998905" cy="923330"/>
          </a:xfrm>
          <a:prstGeom prst="rect">
            <a:avLst/>
          </a:prstGeom>
        </p:spPr>
        <p:txBody>
          <a:bodyPr wrap="square">
            <a:spAutoFit/>
          </a:bodyPr>
          <a:lstStyle/>
          <a:p>
            <a:pPr lvl="0" algn="just">
              <a:lnSpc>
                <a:spcPct val="150000"/>
              </a:lnSpc>
              <a:defRPr/>
            </a:pPr>
            <a:r>
              <a:rPr kumimoji="0" lang="vi-VN" sz="1800" b="1" i="1" u="none" strike="noStrike" kern="0" cap="none" spc="0" normalizeH="0" baseline="0" noProof="0" dirty="0">
                <a:ln>
                  <a:noFill/>
                </a:ln>
                <a:solidFill>
                  <a:srgbClr val="000000"/>
                </a:solidFill>
                <a:effectLst/>
                <a:uLnTx/>
                <a:uFillTx/>
                <a:latin typeface="Arial"/>
                <a:cs typeface="Arial"/>
                <a:sym typeface="Arial"/>
              </a:rPr>
              <a:t>Bước </a:t>
            </a:r>
            <a:r>
              <a:rPr kumimoji="0" lang="en-US" sz="1800" b="1" i="1" u="none" strike="noStrike" kern="0" cap="none" spc="0" normalizeH="0" baseline="0" noProof="0" dirty="0" smtClean="0">
                <a:ln>
                  <a:noFill/>
                </a:ln>
                <a:solidFill>
                  <a:srgbClr val="000000"/>
                </a:solidFill>
                <a:effectLst/>
                <a:uLnTx/>
                <a:uFillTx/>
                <a:latin typeface="Arial"/>
                <a:cs typeface="Arial"/>
                <a:sym typeface="Arial"/>
              </a:rPr>
              <a:t>3</a:t>
            </a:r>
            <a:r>
              <a:rPr kumimoji="0" lang="vi-VN" sz="1800" b="1" i="1" u="none" strike="noStrike" kern="0" cap="none" spc="0" normalizeH="0" baseline="0" noProof="0" dirty="0" smtClean="0">
                <a:ln>
                  <a:noFill/>
                </a:ln>
                <a:solidFill>
                  <a:srgbClr val="000000"/>
                </a:solidFill>
                <a:effectLst/>
                <a:uLnTx/>
                <a:uFillTx/>
                <a:latin typeface="Arial"/>
                <a:cs typeface="Arial"/>
                <a:sym typeface="Arial"/>
              </a:rPr>
              <a:t>. </a:t>
            </a:r>
            <a:r>
              <a:rPr lang="vi-VN" sz="1800" dirty="0"/>
              <a:t>Vẽ điểm D là giao điểm của đường thẳng qua A song song với BC và đường thẳng qua C song song với AB.</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39" name="Group 38"/>
          <p:cNvGrpSpPr/>
          <p:nvPr/>
        </p:nvGrpSpPr>
        <p:grpSpPr>
          <a:xfrm>
            <a:off x="1235495" y="1127876"/>
            <a:ext cx="7206722" cy="1061829"/>
            <a:chOff x="377337" y="1086701"/>
            <a:chExt cx="7206722" cy="1061829"/>
          </a:xfrm>
        </p:grpSpPr>
        <p:sp>
          <p:nvSpPr>
            <p:cNvPr id="40" name="Rectangle 1"/>
            <p:cNvSpPr>
              <a:spLocks noChangeArrowheads="1"/>
            </p:cNvSpPr>
            <p:nvPr/>
          </p:nvSpPr>
          <p:spPr bwMode="auto">
            <a:xfrm>
              <a:off x="377337" y="108670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en-US" altLang="en-US" sz="1800" dirty="0">
                  <a:solidFill>
                    <a:srgbClr val="000000"/>
                  </a:solidFill>
                  <a:ea typeface="Open Sans"/>
                </a:rPr>
                <a:t>Nháy chuột vào điểm C → Nháy chuột vào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41" name="Picture 40"/>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24358" y="1097304"/>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Picture 4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20000"/>
                      </a14:imgEffect>
                    </a14:imgLayer>
                  </a14:imgProps>
                </a:ext>
              </a:extLst>
            </a:blip>
            <a:stretch>
              <a:fillRect/>
            </a:stretch>
          </p:blipFill>
          <p:spPr>
            <a:xfrm>
              <a:off x="3704197" y="1091487"/>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3" name="Group 42"/>
          <p:cNvGrpSpPr/>
          <p:nvPr/>
        </p:nvGrpSpPr>
        <p:grpSpPr>
          <a:xfrm>
            <a:off x="1190636" y="2516344"/>
            <a:ext cx="7206722" cy="1061829"/>
            <a:chOff x="377337" y="1086701"/>
            <a:chExt cx="7206722" cy="1061829"/>
          </a:xfrm>
        </p:grpSpPr>
        <p:sp>
          <p:nvSpPr>
            <p:cNvPr id="44" name="Rectangle 1"/>
            <p:cNvSpPr>
              <a:spLocks noChangeArrowheads="1"/>
            </p:cNvSpPr>
            <p:nvPr/>
          </p:nvSpPr>
          <p:spPr bwMode="auto">
            <a:xfrm>
              <a:off x="377337" y="1086701"/>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en-US" altLang="en-US" sz="1800" dirty="0">
                  <a:solidFill>
                    <a:srgbClr val="000000"/>
                  </a:solidFill>
                  <a:ea typeface="Open Sans"/>
                </a:rPr>
                <a:t>Nháy chuột vào điểm A → Nháy chuột vào đoạn thẳng BC.</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45" name="Picture 4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24358" y="1097304"/>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6" name="Picture 4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200000"/>
                      </a14:imgEffect>
                      <a14:imgEffect>
                        <a14:brightnessContrast contrast="-20000"/>
                      </a14:imgEffect>
                    </a14:imgLayer>
                  </a14:imgProps>
                </a:ext>
              </a:extLst>
            </a:blip>
            <a:stretch>
              <a:fillRect/>
            </a:stretch>
          </p:blipFill>
          <p:spPr>
            <a:xfrm>
              <a:off x="3704197" y="1091487"/>
              <a:ext cx="2608220" cy="523548"/>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47" name="Group 46"/>
          <p:cNvGrpSpPr/>
          <p:nvPr/>
        </p:nvGrpSpPr>
        <p:grpSpPr>
          <a:xfrm>
            <a:off x="1235495" y="3877422"/>
            <a:ext cx="7206722" cy="1061829"/>
            <a:chOff x="442273" y="3822726"/>
            <a:chExt cx="7206722" cy="1061829"/>
          </a:xfrm>
        </p:grpSpPr>
        <p:sp>
          <p:nvSpPr>
            <p:cNvPr id="48" name="Rectangle 1"/>
            <p:cNvSpPr>
              <a:spLocks noChangeArrowheads="1"/>
            </p:cNvSpPr>
            <p:nvPr/>
          </p:nvSpPr>
          <p:spPr bwMode="auto">
            <a:xfrm>
              <a:off x="442273" y="3822726"/>
              <a:ext cx="7206722"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5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175000"/>
                </a:lnSpc>
                <a:buClrTx/>
              </a:pPr>
              <a:r>
                <a:rPr kumimoji="0" lang="vi-VN"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a:t>
              </a:r>
              <a:r>
                <a:rPr lang="vi-VN" altLang="en-US" sz="1800" dirty="0">
                  <a:solidFill>
                    <a:srgbClr val="000000"/>
                  </a:solidFill>
                  <a:ea typeface="Open Sans"/>
                </a:rPr>
                <a:t>Lần lượt nháy chuột vào hai đường thẳng vừa vẽ.</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49" name="Picture 48"/>
            <p:cNvPicPr>
              <a:picLocks noChangeAspect="1"/>
            </p:cNvPicPr>
            <p:nvPr/>
          </p:nvPicPr>
          <p:blipFill>
            <a:blip r:embed="rId8"/>
            <a:stretch>
              <a:fillRect/>
            </a:stretch>
          </p:blipFill>
          <p:spPr>
            <a:xfrm>
              <a:off x="2089294" y="3879759"/>
              <a:ext cx="450944" cy="453703"/>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0" name="Picture 49"/>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3719769" y="3891962"/>
              <a:ext cx="2749695" cy="441500"/>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677133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arn(inVertical)">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inVertical)">
                                      <p:cBhvr>
                                        <p:cTn id="2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grpSp>
        <p:nvGrpSpPr>
          <p:cNvPr id="29" name="Group 28"/>
          <p:cNvGrpSpPr/>
          <p:nvPr/>
        </p:nvGrpSpPr>
        <p:grpSpPr>
          <a:xfrm>
            <a:off x="137575" y="183266"/>
            <a:ext cx="8932430" cy="1114408"/>
            <a:chOff x="130817" y="96659"/>
            <a:chExt cx="8932430" cy="1114408"/>
          </a:xfrm>
        </p:grpSpPr>
        <p:sp>
          <p:nvSpPr>
            <p:cNvPr id="30" name="Rectangle 29"/>
            <p:cNvSpPr/>
            <p:nvPr/>
          </p:nvSpPr>
          <p:spPr>
            <a:xfrm>
              <a:off x="130817" y="96659"/>
              <a:ext cx="8932430" cy="1114408"/>
            </a:xfrm>
            <a:prstGeom prst="rect">
              <a:avLst/>
            </a:prstGeom>
          </p:spPr>
          <p:txBody>
            <a:bodyPr wrap="square">
              <a:spAutoFit/>
            </a:bodyPr>
            <a:lstStyle/>
            <a:p>
              <a:pPr lvl="0">
                <a:lnSpc>
                  <a:spcPct val="200000"/>
                </a:lnSpc>
              </a:pPr>
              <a:r>
                <a:rPr lang="vi-VN" sz="1800" dirty="0">
                  <a:latin typeface="Arial" panose="020B0604020202020204" pitchFamily="34" charset="0"/>
                </a:rPr>
                <a:t>Ẩn đường tròn, tia BA’, các đường thẳng và điểm A’, chọn công cụ </a:t>
              </a:r>
              <a:r>
                <a:rPr kumimoji="0" lang="en-US" sz="1800" b="0" i="0" u="none" strike="noStrike" kern="0" cap="none" spc="0" normalizeH="0" baseline="0" noProof="0" dirty="0" smtClean="0">
                  <a:ln>
                    <a:noFill/>
                  </a:ln>
                  <a:solidFill>
                    <a:srgbClr val="000000"/>
                  </a:solidFill>
                  <a:effectLst/>
                  <a:uLnTx/>
                  <a:uFillTx/>
                  <a:latin typeface="Arial" panose="020B0604020202020204" pitchFamily="34" charset="0"/>
                  <a:cs typeface="Arial"/>
                  <a:sym typeface="Arial"/>
                </a:rPr>
                <a:t>                              </a:t>
              </a:r>
              <a:r>
                <a:rPr lang="vi-VN" sz="1800" dirty="0">
                  <a:latin typeface="Arial" panose="020B0604020202020204" pitchFamily="34" charset="0"/>
                </a:rPr>
                <a:t>để nối B với C, C với D, D với A và thu được hình bình hành ABCD</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1" name="Picture 30"/>
            <p:cNvPicPr>
              <a:picLocks noChangeAspect="1"/>
            </p:cNvPicPr>
            <p:nvPr/>
          </p:nvPicPr>
          <p:blipFill>
            <a:blip r:embed="rId3"/>
            <a:stretch>
              <a:fillRect/>
            </a:stretch>
          </p:blipFill>
          <p:spPr>
            <a:xfrm>
              <a:off x="6971615" y="131091"/>
              <a:ext cx="1990446" cy="640135"/>
            </a:xfrm>
            <a:prstGeom prst="rect">
              <a:avLst/>
            </a:prstGeom>
          </p:spPr>
        </p:pic>
      </p:gr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04942" y="1559353"/>
            <a:ext cx="8596779" cy="3143236"/>
          </a:xfrm>
          <a:prstGeom prst="rect">
            <a:avLst/>
          </a:prstGeom>
        </p:spPr>
      </p:pic>
      <p:grpSp>
        <p:nvGrpSpPr>
          <p:cNvPr id="37" name="Google Shape;665;p38"/>
          <p:cNvGrpSpPr/>
          <p:nvPr/>
        </p:nvGrpSpPr>
        <p:grpSpPr>
          <a:xfrm>
            <a:off x="0" y="4547153"/>
            <a:ext cx="715618" cy="596347"/>
            <a:chOff x="2543731" y="1017781"/>
            <a:chExt cx="816516" cy="712312"/>
          </a:xfrm>
        </p:grpSpPr>
        <p:sp>
          <p:nvSpPr>
            <p:cNvPr id="38" name="Google Shape;666;p38"/>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667;p38"/>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668;p38"/>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669;p38"/>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670;p38"/>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671;p38"/>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672;p38"/>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673;p38"/>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58" name="Picture 57"/>
          <p:cNvPicPr>
            <a:picLocks noChangeAspect="1"/>
          </p:cNvPicPr>
          <p:nvPr/>
        </p:nvPicPr>
        <p:blipFill>
          <a:blip r:embed="rId6"/>
          <a:stretch>
            <a:fillRect/>
          </a:stretch>
        </p:blipFill>
        <p:spPr>
          <a:xfrm>
            <a:off x="8364465" y="1022735"/>
            <a:ext cx="604354" cy="618742"/>
          </a:xfrm>
          <a:prstGeom prst="rect">
            <a:avLst/>
          </a:prstGeom>
        </p:spPr>
      </p:pic>
    </p:spTree>
    <p:extLst>
      <p:ext uri="{BB962C8B-B14F-4D97-AF65-F5344CB8AC3E}">
        <p14:creationId xmlns:p14="http://schemas.microsoft.com/office/powerpoint/2010/main" val="17862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grpSp>
        <p:nvGrpSpPr>
          <p:cNvPr id="665" name="Google Shape;665;p38"/>
          <p:cNvGrpSpPr/>
          <p:nvPr/>
        </p:nvGrpSpPr>
        <p:grpSpPr>
          <a:xfrm>
            <a:off x="290079" y="4289317"/>
            <a:ext cx="874643" cy="767504"/>
            <a:chOff x="2543731" y="1017781"/>
            <a:chExt cx="816516" cy="712312"/>
          </a:xfrm>
        </p:grpSpPr>
        <p:sp>
          <p:nvSpPr>
            <p:cNvPr id="666" name="Google Shape;666;p38"/>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38"/>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38"/>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38"/>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38"/>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38"/>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38"/>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38"/>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9" name="Picture 8"/>
          <p:cNvPicPr>
            <a:picLocks noChangeAspect="1"/>
          </p:cNvPicPr>
          <p:nvPr/>
        </p:nvPicPr>
        <p:blipFill>
          <a:blip r:embed="rId3"/>
          <a:stretch>
            <a:fillRect/>
          </a:stretch>
        </p:blipFill>
        <p:spPr>
          <a:xfrm>
            <a:off x="8298090" y="4295049"/>
            <a:ext cx="662378" cy="678148"/>
          </a:xfrm>
          <a:prstGeom prst="rect">
            <a:avLst/>
          </a:prstGeom>
        </p:spPr>
      </p:pic>
      <p:sp>
        <p:nvSpPr>
          <p:cNvPr id="25" name="Rectangle 24"/>
          <p:cNvSpPr/>
          <p:nvPr/>
        </p:nvSpPr>
        <p:spPr>
          <a:xfrm>
            <a:off x="381804" y="737324"/>
            <a:ext cx="8467488" cy="923330"/>
          </a:xfrm>
          <a:prstGeom prst="rect">
            <a:avLst/>
          </a:prstGeom>
        </p:spPr>
        <p:txBody>
          <a:bodyPr wrap="square">
            <a:spAutoFit/>
          </a:bodyPr>
          <a:lstStyle/>
          <a:p>
            <a:pPr lvl="0" algn="just">
              <a:lnSpc>
                <a:spcPct val="150000"/>
              </a:lnSpc>
            </a:pPr>
            <a:r>
              <a:rPr lang="vi-VN" sz="1800" dirty="0">
                <a:ea typeface="Arial" panose="020B0604020202020204" pitchFamily="34" charset="0"/>
                <a:cs typeface="Times New Roman" panose="02020603050405020304" pitchFamily="18" charset="0"/>
              </a:rPr>
              <a:t>b) Vào hồ sơ → Chọn Lưu lại (hoặc chọn Ctrl + S) → Nhập tên vào ô Tên tập </a:t>
            </a:r>
            <a:r>
              <a:rPr lang="vi-VN" sz="1800" dirty="0" smtClean="0">
                <a:ea typeface="Arial" panose="020B0604020202020204" pitchFamily="34" charset="0"/>
                <a:cs typeface="Times New Roman" panose="02020603050405020304" pitchFamily="18" charset="0"/>
              </a:rPr>
              <a:t>tin</a:t>
            </a:r>
            <a:r>
              <a:rPr lang="en-US" sz="1800" dirty="0" smtClean="0">
                <a:ea typeface="Arial" panose="020B0604020202020204" pitchFamily="34" charset="0"/>
                <a:cs typeface="Times New Roman" panose="02020603050405020304" pitchFamily="18" charset="0"/>
              </a:rPr>
              <a:t>. </a:t>
            </a:r>
            <a:r>
              <a:rPr lang="vi-VN" sz="1800" dirty="0" smtClean="0">
                <a:ea typeface="Arial" panose="020B0604020202020204" pitchFamily="34" charset="0"/>
                <a:cs typeface="Times New Roman" panose="02020603050405020304" pitchFamily="18" charset="0"/>
              </a:rPr>
              <a:t>Sau </a:t>
            </a:r>
            <a:r>
              <a:rPr lang="vi-VN" sz="1800" dirty="0">
                <a:ea typeface="Arial" panose="020B0604020202020204" pitchFamily="34" charset="0"/>
                <a:cs typeface="Times New Roman" panose="02020603050405020304" pitchFamily="18" charset="0"/>
              </a:rPr>
              <a:t>đó nhấn Lưu tệp ảnh thành tên hbh.png</a:t>
            </a:r>
          </a:p>
        </p:txBody>
      </p:sp>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179" y="1784783"/>
            <a:ext cx="5100947" cy="2805521"/>
          </a:xfrm>
          <a:prstGeom prst="rect">
            <a:avLst/>
          </a:prstGeom>
        </p:spPr>
      </p:pic>
      <p:sp>
        <p:nvSpPr>
          <p:cNvPr id="28" name="TextBox 27"/>
          <p:cNvSpPr txBox="1"/>
          <p:nvPr/>
        </p:nvSpPr>
        <p:spPr>
          <a:xfrm>
            <a:off x="381804" y="275667"/>
            <a:ext cx="763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cs typeface="Arial"/>
                <a:sym typeface="Arial"/>
              </a:rPr>
              <a:t>Giải:</a:t>
            </a:r>
            <a:endParaRPr kumimoji="0" lang="en-US" sz="1800" b="1" i="1" u="sng" strike="noStrike" kern="0" cap="none" spc="0" normalizeH="0" baseline="0" noProof="0">
              <a:ln>
                <a:noFill/>
              </a:ln>
              <a:solidFill>
                <a:srgbClr val="C00000"/>
              </a:solidFill>
              <a:effectLst/>
              <a:uLnTx/>
              <a:uFillTx/>
              <a:latin typeface="Arial"/>
              <a:cs typeface="Arial"/>
              <a:sym typeface="Arial"/>
            </a:endParaRPr>
          </a:p>
        </p:txBody>
      </p:sp>
    </p:spTree>
    <p:extLst>
      <p:ext uri="{BB962C8B-B14F-4D97-AF65-F5344CB8AC3E}">
        <p14:creationId xmlns:p14="http://schemas.microsoft.com/office/powerpoint/2010/main" val="32790772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left)">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16" name="Google Shape;834;p42"/>
          <p:cNvSpPr txBox="1">
            <a:spLocks/>
          </p:cNvSpPr>
          <p:nvPr/>
        </p:nvSpPr>
        <p:spPr>
          <a:xfrm>
            <a:off x="720000" y="535665"/>
            <a:ext cx="7704000" cy="572700"/>
          </a:xfrm>
          <a:prstGeom prst="rect">
            <a:avLst/>
          </a:prstGeom>
          <a:solidFill>
            <a:schemeClr val="accent2">
              <a:lumMod val="20000"/>
              <a:lumOff val="80000"/>
            </a:schemeClr>
          </a:solid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Outfit"/>
              <a:buNone/>
              <a:defRPr sz="4000" b="1" i="0" u="none" strike="noStrike" cap="none">
                <a:solidFill>
                  <a:schemeClr val="lt2"/>
                </a:solidFill>
                <a:latin typeface="Outfit"/>
                <a:ea typeface="Outfit"/>
                <a:cs typeface="Outfit"/>
                <a:sym typeface="Outfit"/>
              </a:defRPr>
            </a:lvl1pPr>
            <a:lvl2pPr marR="0" lvl="1"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2pPr>
            <a:lvl3pPr marR="0" lvl="2"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3pPr>
            <a:lvl4pPr marR="0" lvl="3"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4pPr>
            <a:lvl5pPr marR="0" lvl="4"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5pPr>
            <a:lvl6pPr marR="0" lvl="5"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6pPr>
            <a:lvl7pPr marR="0" lvl="6"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7pPr>
            <a:lvl8pPr marR="0" lvl="7"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8pPr>
            <a:lvl9pPr marR="0" lvl="8" algn="ctr" rtl="0">
              <a:lnSpc>
                <a:spcPct val="100000"/>
              </a:lnSpc>
              <a:spcBef>
                <a:spcPts val="0"/>
              </a:spcBef>
              <a:spcAft>
                <a:spcPts val="0"/>
              </a:spcAft>
              <a:buClr>
                <a:schemeClr val="lt1"/>
              </a:buClr>
              <a:buSzPts val="6000"/>
              <a:buFont typeface="Outfit"/>
              <a:buNone/>
              <a:defRPr sz="6000" b="1" i="0" u="none" strike="noStrike" cap="none">
                <a:solidFill>
                  <a:schemeClr val="lt1"/>
                </a:solidFill>
                <a:latin typeface="Outfit"/>
                <a:ea typeface="Outfit"/>
                <a:cs typeface="Outfit"/>
                <a:sym typeface="Outfit"/>
              </a:defRPr>
            </a:lvl9pPr>
          </a:lstStyle>
          <a:p>
            <a:r>
              <a:rPr lang="vi-VN" sz="3200" dirty="0" smtClean="0">
                <a:solidFill>
                  <a:schemeClr val="accent1">
                    <a:lumMod val="25000"/>
                  </a:schemeClr>
                </a:solidFill>
                <a:latin typeface="+mn-lt"/>
              </a:rPr>
              <a:t>HƯỚNG DẪN VỀ NHÀ</a:t>
            </a:r>
            <a:endParaRPr lang="vi-VN" sz="3200" dirty="0">
              <a:solidFill>
                <a:schemeClr val="accent1">
                  <a:lumMod val="25000"/>
                </a:schemeClr>
              </a:solidFill>
              <a:latin typeface="+mn-lt"/>
            </a:endParaRPr>
          </a:p>
        </p:txBody>
      </p:sp>
      <p:grpSp>
        <p:nvGrpSpPr>
          <p:cNvPr id="4" name="Group 3"/>
          <p:cNvGrpSpPr/>
          <p:nvPr/>
        </p:nvGrpSpPr>
        <p:grpSpPr>
          <a:xfrm>
            <a:off x="720000" y="1758613"/>
            <a:ext cx="3410211" cy="2455578"/>
            <a:chOff x="720000" y="1830175"/>
            <a:chExt cx="3410211" cy="2455578"/>
          </a:xfrm>
        </p:grpSpPr>
        <p:grpSp>
          <p:nvGrpSpPr>
            <p:cNvPr id="15" name="Group 14"/>
            <p:cNvGrpSpPr/>
            <p:nvPr/>
          </p:nvGrpSpPr>
          <p:grpSpPr>
            <a:xfrm>
              <a:off x="720000" y="2085654"/>
              <a:ext cx="3410211" cy="2200099"/>
              <a:chOff x="720000" y="2085654"/>
              <a:chExt cx="3410211" cy="2537717"/>
            </a:xfrm>
          </p:grpSpPr>
          <p:sp>
            <p:nvSpPr>
              <p:cNvPr id="10" name="Rounded Rectangle 9"/>
              <p:cNvSpPr/>
              <p:nvPr/>
            </p:nvSpPr>
            <p:spPr>
              <a:xfrm>
                <a:off x="720000" y="2085654"/>
                <a:ext cx="3410211" cy="2537717"/>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5740" y="2608530"/>
                <a:ext cx="3058728" cy="1131848"/>
              </a:xfrm>
              <a:prstGeom prst="rect">
                <a:avLst/>
              </a:prstGeom>
            </p:spPr>
            <p:txBody>
              <a:bodyPr wrap="square">
                <a:spAutoFit/>
              </a:bodyPr>
              <a:lstStyle/>
              <a:p>
                <a:pPr algn="ctr">
                  <a:lnSpc>
                    <a:spcPct val="150000"/>
                  </a:lnSpc>
                </a:pPr>
                <a:r>
                  <a:rPr lang="vi-VN" sz="2400" b="1" dirty="0" smtClean="0"/>
                  <a:t>Ghi </a:t>
                </a:r>
                <a:r>
                  <a:rPr lang="vi-VN" sz="2400" b="1" dirty="0"/>
                  <a:t>nhớ kiến thức trong bài. </a:t>
                </a:r>
                <a:endParaRPr lang="en-US" sz="2400" b="1" dirty="0"/>
              </a:p>
            </p:txBody>
          </p:sp>
        </p:grpSp>
        <p:grpSp>
          <p:nvGrpSpPr>
            <p:cNvPr id="17" name="Google Shape;716;p39"/>
            <p:cNvGrpSpPr/>
            <p:nvPr/>
          </p:nvGrpSpPr>
          <p:grpSpPr>
            <a:xfrm>
              <a:off x="2071262" y="1830175"/>
              <a:ext cx="568572" cy="638605"/>
              <a:chOff x="6297864" y="1747565"/>
              <a:chExt cx="723587" cy="794430"/>
            </a:xfrm>
          </p:grpSpPr>
          <p:sp>
            <p:nvSpPr>
              <p:cNvPr id="18" name="Google Shape;717;p39"/>
              <p:cNvSpPr/>
              <p:nvPr/>
            </p:nvSpPr>
            <p:spPr>
              <a:xfrm>
                <a:off x="6316155" y="1765091"/>
                <a:ext cx="115807" cy="575839"/>
              </a:xfrm>
              <a:custGeom>
                <a:avLst/>
                <a:gdLst/>
                <a:ahLst/>
                <a:cxnLst/>
                <a:rect l="l" t="t" r="r" b="b"/>
                <a:pathLst>
                  <a:path w="4242" h="21093" extrusionOk="0">
                    <a:moveTo>
                      <a:pt x="2260" y="0"/>
                    </a:moveTo>
                    <a:cubicBezTo>
                      <a:pt x="1005" y="0"/>
                      <a:pt x="0" y="1033"/>
                      <a:pt x="0" y="2260"/>
                    </a:cubicBezTo>
                    <a:lnTo>
                      <a:pt x="0" y="21092"/>
                    </a:lnTo>
                    <a:cubicBezTo>
                      <a:pt x="56" y="21036"/>
                      <a:pt x="112" y="20980"/>
                      <a:pt x="168" y="20897"/>
                    </a:cubicBezTo>
                    <a:cubicBezTo>
                      <a:pt x="252" y="20841"/>
                      <a:pt x="335" y="20757"/>
                      <a:pt x="391" y="20701"/>
                    </a:cubicBezTo>
                    <a:cubicBezTo>
                      <a:pt x="447" y="20646"/>
                      <a:pt x="503" y="20618"/>
                      <a:pt x="558" y="20590"/>
                    </a:cubicBezTo>
                    <a:cubicBezTo>
                      <a:pt x="586" y="20562"/>
                      <a:pt x="614" y="20534"/>
                      <a:pt x="670" y="20506"/>
                    </a:cubicBezTo>
                    <a:cubicBezTo>
                      <a:pt x="698" y="20478"/>
                      <a:pt x="754" y="20450"/>
                      <a:pt x="782" y="20423"/>
                    </a:cubicBezTo>
                    <a:cubicBezTo>
                      <a:pt x="921" y="20339"/>
                      <a:pt x="1033" y="20283"/>
                      <a:pt x="1172" y="20227"/>
                    </a:cubicBezTo>
                    <a:cubicBezTo>
                      <a:pt x="1228" y="20199"/>
                      <a:pt x="1312" y="20199"/>
                      <a:pt x="1368" y="20171"/>
                    </a:cubicBezTo>
                    <a:cubicBezTo>
                      <a:pt x="1395" y="20171"/>
                      <a:pt x="1423" y="20144"/>
                      <a:pt x="1423" y="20144"/>
                    </a:cubicBezTo>
                    <a:cubicBezTo>
                      <a:pt x="1507" y="20116"/>
                      <a:pt x="1591" y="20116"/>
                      <a:pt x="1674" y="20088"/>
                    </a:cubicBezTo>
                    <a:cubicBezTo>
                      <a:pt x="1758" y="20060"/>
                      <a:pt x="1842" y="20060"/>
                      <a:pt x="1925" y="20060"/>
                    </a:cubicBezTo>
                    <a:cubicBezTo>
                      <a:pt x="1953" y="20060"/>
                      <a:pt x="1953" y="20032"/>
                      <a:pt x="1981" y="20032"/>
                    </a:cubicBezTo>
                    <a:lnTo>
                      <a:pt x="4241" y="20032"/>
                    </a:lnTo>
                    <a:lnTo>
                      <a:pt x="42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8;p39"/>
              <p:cNvSpPr/>
              <p:nvPr/>
            </p:nvSpPr>
            <p:spPr>
              <a:xfrm>
                <a:off x="6887380" y="1948657"/>
                <a:ext cx="115807" cy="575812"/>
              </a:xfrm>
              <a:custGeom>
                <a:avLst/>
                <a:gdLst/>
                <a:ahLst/>
                <a:cxnLst/>
                <a:rect l="l" t="t" r="r" b="b"/>
                <a:pathLst>
                  <a:path w="4242" h="21092" extrusionOk="0">
                    <a:moveTo>
                      <a:pt x="4241" y="0"/>
                    </a:moveTo>
                    <a:cubicBezTo>
                      <a:pt x="4241" y="0"/>
                      <a:pt x="4214" y="28"/>
                      <a:pt x="4214" y="56"/>
                    </a:cubicBezTo>
                    <a:cubicBezTo>
                      <a:pt x="3962" y="335"/>
                      <a:pt x="3683" y="558"/>
                      <a:pt x="3349" y="753"/>
                    </a:cubicBezTo>
                    <a:cubicBezTo>
                      <a:pt x="3265" y="781"/>
                      <a:pt x="3181" y="809"/>
                      <a:pt x="3125" y="865"/>
                    </a:cubicBezTo>
                    <a:lnTo>
                      <a:pt x="3070" y="865"/>
                    </a:lnTo>
                    <a:cubicBezTo>
                      <a:pt x="3014" y="893"/>
                      <a:pt x="2930" y="921"/>
                      <a:pt x="2846" y="949"/>
                    </a:cubicBezTo>
                    <a:cubicBezTo>
                      <a:pt x="2791" y="977"/>
                      <a:pt x="2707" y="977"/>
                      <a:pt x="2651" y="1004"/>
                    </a:cubicBezTo>
                    <a:cubicBezTo>
                      <a:pt x="2595" y="1004"/>
                      <a:pt x="2567" y="1032"/>
                      <a:pt x="2512" y="1032"/>
                    </a:cubicBezTo>
                    <a:cubicBezTo>
                      <a:pt x="2428" y="1060"/>
                      <a:pt x="2344" y="1060"/>
                      <a:pt x="2261" y="1060"/>
                    </a:cubicBezTo>
                    <a:cubicBezTo>
                      <a:pt x="2177" y="1088"/>
                      <a:pt x="2093" y="1088"/>
                      <a:pt x="1982" y="1088"/>
                    </a:cubicBezTo>
                    <a:lnTo>
                      <a:pt x="1" y="1088"/>
                    </a:lnTo>
                    <a:lnTo>
                      <a:pt x="1" y="21092"/>
                    </a:lnTo>
                    <a:lnTo>
                      <a:pt x="1982" y="21092"/>
                    </a:lnTo>
                    <a:cubicBezTo>
                      <a:pt x="3237" y="21092"/>
                      <a:pt x="4241" y="20087"/>
                      <a:pt x="4241" y="18832"/>
                    </a:cubicBezTo>
                    <a:lnTo>
                      <a:pt x="424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19;p39"/>
              <p:cNvSpPr/>
              <p:nvPr/>
            </p:nvSpPr>
            <p:spPr>
              <a:xfrm>
                <a:off x="6297864" y="1851141"/>
                <a:ext cx="723587" cy="592601"/>
              </a:xfrm>
              <a:custGeom>
                <a:avLst/>
                <a:gdLst/>
                <a:ahLst/>
                <a:cxnLst/>
                <a:rect l="l" t="t" r="r" b="b"/>
                <a:pathLst>
                  <a:path w="26505" h="21707" extrusionOk="0">
                    <a:moveTo>
                      <a:pt x="24636" y="643"/>
                    </a:moveTo>
                    <a:cubicBezTo>
                      <a:pt x="25277" y="643"/>
                      <a:pt x="25808" y="1173"/>
                      <a:pt x="25835" y="1814"/>
                    </a:cubicBezTo>
                    <a:cubicBezTo>
                      <a:pt x="25808" y="3014"/>
                      <a:pt x="24803" y="3991"/>
                      <a:pt x="23576" y="3991"/>
                    </a:cubicBezTo>
                    <a:lnTo>
                      <a:pt x="21260" y="3991"/>
                    </a:lnTo>
                    <a:cubicBezTo>
                      <a:pt x="21093" y="3991"/>
                      <a:pt x="20925" y="4158"/>
                      <a:pt x="20925" y="4325"/>
                    </a:cubicBezTo>
                    <a:lnTo>
                      <a:pt x="20925" y="21037"/>
                    </a:lnTo>
                    <a:lnTo>
                      <a:pt x="1898" y="21037"/>
                    </a:lnTo>
                    <a:cubicBezTo>
                      <a:pt x="1201" y="21037"/>
                      <a:pt x="670" y="20507"/>
                      <a:pt x="670" y="19781"/>
                    </a:cubicBezTo>
                    <a:cubicBezTo>
                      <a:pt x="670" y="18554"/>
                      <a:pt x="1675" y="17522"/>
                      <a:pt x="2930" y="17522"/>
                    </a:cubicBezTo>
                    <a:lnTo>
                      <a:pt x="5246" y="17522"/>
                    </a:lnTo>
                    <a:cubicBezTo>
                      <a:pt x="5413" y="17522"/>
                      <a:pt x="5581" y="17382"/>
                      <a:pt x="5581" y="17215"/>
                    </a:cubicBezTo>
                    <a:lnTo>
                      <a:pt x="5581" y="643"/>
                    </a:lnTo>
                    <a:close/>
                    <a:moveTo>
                      <a:pt x="5246" y="1"/>
                    </a:moveTo>
                    <a:cubicBezTo>
                      <a:pt x="5079" y="1"/>
                      <a:pt x="4911" y="140"/>
                      <a:pt x="4911" y="336"/>
                    </a:cubicBezTo>
                    <a:lnTo>
                      <a:pt x="4911" y="16880"/>
                    </a:lnTo>
                    <a:lnTo>
                      <a:pt x="2930" y="16880"/>
                    </a:lnTo>
                    <a:cubicBezTo>
                      <a:pt x="1312" y="16880"/>
                      <a:pt x="1" y="18191"/>
                      <a:pt x="1" y="19837"/>
                    </a:cubicBezTo>
                    <a:cubicBezTo>
                      <a:pt x="1" y="20869"/>
                      <a:pt x="866" y="21706"/>
                      <a:pt x="1898" y="21706"/>
                    </a:cubicBezTo>
                    <a:lnTo>
                      <a:pt x="21260" y="21706"/>
                    </a:lnTo>
                    <a:cubicBezTo>
                      <a:pt x="21427" y="21706"/>
                      <a:pt x="21595" y="21567"/>
                      <a:pt x="21595" y="21372"/>
                    </a:cubicBezTo>
                    <a:lnTo>
                      <a:pt x="21595" y="4660"/>
                    </a:lnTo>
                    <a:lnTo>
                      <a:pt x="23576" y="4660"/>
                    </a:lnTo>
                    <a:cubicBezTo>
                      <a:pt x="25138" y="4660"/>
                      <a:pt x="26449" y="3377"/>
                      <a:pt x="26505" y="1814"/>
                    </a:cubicBezTo>
                    <a:cubicBezTo>
                      <a:pt x="26449" y="782"/>
                      <a:pt x="25640" y="1"/>
                      <a:pt x="24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20;p39"/>
              <p:cNvSpPr/>
              <p:nvPr/>
            </p:nvSpPr>
            <p:spPr>
              <a:xfrm>
                <a:off x="6297864" y="1747565"/>
                <a:ext cx="152361" cy="652770"/>
              </a:xfrm>
              <a:custGeom>
                <a:avLst/>
                <a:gdLst/>
                <a:ahLst/>
                <a:cxnLst/>
                <a:rect l="l" t="t" r="r" b="b"/>
                <a:pathLst>
                  <a:path w="5581" h="23911" extrusionOk="0">
                    <a:moveTo>
                      <a:pt x="4911" y="642"/>
                    </a:moveTo>
                    <a:lnTo>
                      <a:pt x="4911" y="20674"/>
                    </a:lnTo>
                    <a:lnTo>
                      <a:pt x="2930" y="20674"/>
                    </a:lnTo>
                    <a:cubicBezTo>
                      <a:pt x="2010" y="20674"/>
                      <a:pt x="1201" y="21092"/>
                      <a:pt x="670" y="21762"/>
                    </a:cubicBezTo>
                    <a:lnTo>
                      <a:pt x="670" y="2902"/>
                    </a:lnTo>
                    <a:cubicBezTo>
                      <a:pt x="670" y="1675"/>
                      <a:pt x="1675" y="642"/>
                      <a:pt x="2930" y="642"/>
                    </a:cubicBezTo>
                    <a:close/>
                    <a:moveTo>
                      <a:pt x="2930" y="1"/>
                    </a:moveTo>
                    <a:cubicBezTo>
                      <a:pt x="1312" y="1"/>
                      <a:pt x="1" y="1312"/>
                      <a:pt x="1" y="2902"/>
                    </a:cubicBezTo>
                    <a:lnTo>
                      <a:pt x="1" y="23575"/>
                    </a:lnTo>
                    <a:cubicBezTo>
                      <a:pt x="1" y="23771"/>
                      <a:pt x="168" y="23910"/>
                      <a:pt x="336" y="23910"/>
                    </a:cubicBezTo>
                    <a:cubicBezTo>
                      <a:pt x="503" y="23910"/>
                      <a:pt x="670" y="23771"/>
                      <a:pt x="670" y="23575"/>
                    </a:cubicBezTo>
                    <a:cubicBezTo>
                      <a:pt x="670" y="22348"/>
                      <a:pt x="1675" y="21316"/>
                      <a:pt x="2930" y="21316"/>
                    </a:cubicBezTo>
                    <a:lnTo>
                      <a:pt x="5246" y="21316"/>
                    </a:lnTo>
                    <a:cubicBezTo>
                      <a:pt x="5413" y="21316"/>
                      <a:pt x="5581" y="21176"/>
                      <a:pt x="5581" y="21009"/>
                    </a:cubicBezTo>
                    <a:lnTo>
                      <a:pt x="5581" y="335"/>
                    </a:lnTo>
                    <a:cubicBezTo>
                      <a:pt x="5581" y="140"/>
                      <a:pt x="5413" y="1"/>
                      <a:pt x="5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21;p39"/>
              <p:cNvSpPr/>
              <p:nvPr/>
            </p:nvSpPr>
            <p:spPr>
              <a:xfrm>
                <a:off x="6869116" y="1891518"/>
                <a:ext cx="152334" cy="650477"/>
              </a:xfrm>
              <a:custGeom>
                <a:avLst/>
                <a:gdLst/>
                <a:ahLst/>
                <a:cxnLst/>
                <a:rect l="l" t="t" r="r" b="b"/>
                <a:pathLst>
                  <a:path w="5580" h="23827" extrusionOk="0">
                    <a:moveTo>
                      <a:pt x="4910" y="2093"/>
                    </a:moveTo>
                    <a:lnTo>
                      <a:pt x="4910" y="20925"/>
                    </a:lnTo>
                    <a:cubicBezTo>
                      <a:pt x="4910" y="22180"/>
                      <a:pt x="3906" y="23185"/>
                      <a:pt x="2651" y="23185"/>
                    </a:cubicBezTo>
                    <a:lnTo>
                      <a:pt x="670" y="23185"/>
                    </a:lnTo>
                    <a:lnTo>
                      <a:pt x="670" y="3181"/>
                    </a:lnTo>
                    <a:lnTo>
                      <a:pt x="2651" y="3181"/>
                    </a:lnTo>
                    <a:cubicBezTo>
                      <a:pt x="3571" y="3181"/>
                      <a:pt x="4380" y="2763"/>
                      <a:pt x="4910" y="2093"/>
                    </a:cubicBezTo>
                    <a:close/>
                    <a:moveTo>
                      <a:pt x="5189" y="1"/>
                    </a:moveTo>
                    <a:cubicBezTo>
                      <a:pt x="5050" y="29"/>
                      <a:pt x="4910" y="168"/>
                      <a:pt x="4910" y="335"/>
                    </a:cubicBezTo>
                    <a:cubicBezTo>
                      <a:pt x="4883" y="1535"/>
                      <a:pt x="3878" y="2512"/>
                      <a:pt x="2651" y="2512"/>
                    </a:cubicBezTo>
                    <a:lnTo>
                      <a:pt x="335" y="2512"/>
                    </a:lnTo>
                    <a:cubicBezTo>
                      <a:pt x="168" y="2512"/>
                      <a:pt x="0" y="2679"/>
                      <a:pt x="0" y="2846"/>
                    </a:cubicBezTo>
                    <a:lnTo>
                      <a:pt x="0" y="23520"/>
                    </a:lnTo>
                    <a:cubicBezTo>
                      <a:pt x="0" y="23687"/>
                      <a:pt x="168" y="23826"/>
                      <a:pt x="335" y="23826"/>
                    </a:cubicBezTo>
                    <a:lnTo>
                      <a:pt x="2651" y="23826"/>
                    </a:lnTo>
                    <a:cubicBezTo>
                      <a:pt x="4269" y="23826"/>
                      <a:pt x="5580" y="22543"/>
                      <a:pt x="5580" y="20925"/>
                    </a:cubicBezTo>
                    <a:lnTo>
                      <a:pt x="5580" y="391"/>
                    </a:lnTo>
                    <a:cubicBezTo>
                      <a:pt x="5580" y="363"/>
                      <a:pt x="5580" y="308"/>
                      <a:pt x="5552" y="252"/>
                    </a:cubicBezTo>
                    <a:cubicBezTo>
                      <a:pt x="5524" y="84"/>
                      <a:pt x="5357" y="1"/>
                      <a:pt x="51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22;p39"/>
              <p:cNvSpPr/>
              <p:nvPr/>
            </p:nvSpPr>
            <p:spPr>
              <a:xfrm>
                <a:off x="6613206" y="2056027"/>
                <a:ext cx="77696" cy="77723"/>
              </a:xfrm>
              <a:custGeom>
                <a:avLst/>
                <a:gdLst/>
                <a:ahLst/>
                <a:cxnLst/>
                <a:rect l="l" t="t" r="r" b="b"/>
                <a:pathLst>
                  <a:path w="2846" h="2847" extrusionOk="0">
                    <a:moveTo>
                      <a:pt x="1423" y="643"/>
                    </a:moveTo>
                    <a:cubicBezTo>
                      <a:pt x="1841" y="643"/>
                      <a:pt x="2204" y="1005"/>
                      <a:pt x="2204" y="1424"/>
                    </a:cubicBezTo>
                    <a:cubicBezTo>
                      <a:pt x="2204" y="1842"/>
                      <a:pt x="1841" y="2205"/>
                      <a:pt x="1423" y="2205"/>
                    </a:cubicBezTo>
                    <a:cubicBezTo>
                      <a:pt x="1004" y="2205"/>
                      <a:pt x="642" y="1842"/>
                      <a:pt x="642" y="1424"/>
                    </a:cubicBezTo>
                    <a:cubicBezTo>
                      <a:pt x="642" y="1005"/>
                      <a:pt x="1004" y="643"/>
                      <a:pt x="1423" y="643"/>
                    </a:cubicBezTo>
                    <a:close/>
                    <a:moveTo>
                      <a:pt x="1423" y="1"/>
                    </a:moveTo>
                    <a:cubicBezTo>
                      <a:pt x="642" y="1"/>
                      <a:pt x="0" y="643"/>
                      <a:pt x="0" y="1424"/>
                    </a:cubicBezTo>
                    <a:cubicBezTo>
                      <a:pt x="0" y="2205"/>
                      <a:pt x="642" y="2847"/>
                      <a:pt x="1423" y="2847"/>
                    </a:cubicBezTo>
                    <a:cubicBezTo>
                      <a:pt x="2204" y="2847"/>
                      <a:pt x="2846" y="2205"/>
                      <a:pt x="2846" y="1424"/>
                    </a:cubicBezTo>
                    <a:cubicBezTo>
                      <a:pt x="2846" y="643"/>
                      <a:pt x="2204" y="1"/>
                      <a:pt x="14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23;p39"/>
              <p:cNvSpPr/>
              <p:nvPr/>
            </p:nvSpPr>
            <p:spPr>
              <a:xfrm>
                <a:off x="6509602" y="1968586"/>
                <a:ext cx="285640" cy="255801"/>
              </a:xfrm>
              <a:custGeom>
                <a:avLst/>
                <a:gdLst/>
                <a:ahLst/>
                <a:cxnLst/>
                <a:rect l="l" t="t" r="r" b="b"/>
                <a:pathLst>
                  <a:path w="10463" h="9370" extrusionOk="0">
                    <a:moveTo>
                      <a:pt x="7265" y="636"/>
                    </a:moveTo>
                    <a:cubicBezTo>
                      <a:pt x="7337" y="636"/>
                      <a:pt x="7411" y="655"/>
                      <a:pt x="7478" y="693"/>
                    </a:cubicBezTo>
                    <a:cubicBezTo>
                      <a:pt x="7673" y="805"/>
                      <a:pt x="7757" y="1056"/>
                      <a:pt x="7645" y="1251"/>
                    </a:cubicBezTo>
                    <a:lnTo>
                      <a:pt x="7310" y="1809"/>
                    </a:lnTo>
                    <a:cubicBezTo>
                      <a:pt x="7087" y="2199"/>
                      <a:pt x="7115" y="2646"/>
                      <a:pt x="7394" y="3009"/>
                    </a:cubicBezTo>
                    <a:cubicBezTo>
                      <a:pt x="7506" y="3176"/>
                      <a:pt x="7617" y="3371"/>
                      <a:pt x="7701" y="3567"/>
                    </a:cubicBezTo>
                    <a:cubicBezTo>
                      <a:pt x="7896" y="3957"/>
                      <a:pt x="8259" y="4208"/>
                      <a:pt x="8705" y="4208"/>
                    </a:cubicBezTo>
                    <a:lnTo>
                      <a:pt x="9403" y="4208"/>
                    </a:lnTo>
                    <a:cubicBezTo>
                      <a:pt x="9626" y="4208"/>
                      <a:pt x="9821" y="4403"/>
                      <a:pt x="9821" y="4627"/>
                    </a:cubicBezTo>
                    <a:cubicBezTo>
                      <a:pt x="9821" y="4850"/>
                      <a:pt x="9626" y="5045"/>
                      <a:pt x="9403" y="5045"/>
                    </a:cubicBezTo>
                    <a:lnTo>
                      <a:pt x="8705" y="5045"/>
                    </a:lnTo>
                    <a:cubicBezTo>
                      <a:pt x="8259" y="5045"/>
                      <a:pt x="7896" y="5296"/>
                      <a:pt x="7701" y="5715"/>
                    </a:cubicBezTo>
                    <a:cubicBezTo>
                      <a:pt x="7645" y="5882"/>
                      <a:pt x="7534" y="6077"/>
                      <a:pt x="7422" y="6217"/>
                    </a:cubicBezTo>
                    <a:cubicBezTo>
                      <a:pt x="7171" y="6580"/>
                      <a:pt x="7143" y="7026"/>
                      <a:pt x="7338" y="7389"/>
                    </a:cubicBezTo>
                    <a:lnTo>
                      <a:pt x="7729" y="8058"/>
                    </a:lnTo>
                    <a:cubicBezTo>
                      <a:pt x="7840" y="8254"/>
                      <a:pt x="7785" y="8505"/>
                      <a:pt x="7561" y="8616"/>
                    </a:cubicBezTo>
                    <a:cubicBezTo>
                      <a:pt x="7504" y="8655"/>
                      <a:pt x="7433" y="8673"/>
                      <a:pt x="7361" y="8673"/>
                    </a:cubicBezTo>
                    <a:cubicBezTo>
                      <a:pt x="7222" y="8673"/>
                      <a:pt x="7077" y="8605"/>
                      <a:pt x="7003" y="8477"/>
                    </a:cubicBezTo>
                    <a:lnTo>
                      <a:pt x="6641" y="7835"/>
                    </a:lnTo>
                    <a:cubicBezTo>
                      <a:pt x="6468" y="7513"/>
                      <a:pt x="6097" y="7323"/>
                      <a:pt x="5723" y="7323"/>
                    </a:cubicBezTo>
                    <a:cubicBezTo>
                      <a:pt x="5676" y="7323"/>
                      <a:pt x="5628" y="7327"/>
                      <a:pt x="5581" y="7333"/>
                    </a:cubicBezTo>
                    <a:cubicBezTo>
                      <a:pt x="5483" y="7347"/>
                      <a:pt x="5385" y="7354"/>
                      <a:pt x="5288" y="7354"/>
                    </a:cubicBezTo>
                    <a:cubicBezTo>
                      <a:pt x="5190" y="7354"/>
                      <a:pt x="5092" y="7347"/>
                      <a:pt x="4995" y="7333"/>
                    </a:cubicBezTo>
                    <a:cubicBezTo>
                      <a:pt x="4967" y="7331"/>
                      <a:pt x="4939" y="7330"/>
                      <a:pt x="4911" y="7330"/>
                    </a:cubicBezTo>
                    <a:cubicBezTo>
                      <a:pt x="4500" y="7330"/>
                      <a:pt x="4144" y="7523"/>
                      <a:pt x="3935" y="7863"/>
                    </a:cubicBezTo>
                    <a:lnTo>
                      <a:pt x="3572" y="8533"/>
                    </a:lnTo>
                    <a:cubicBezTo>
                      <a:pt x="3499" y="8661"/>
                      <a:pt x="3353" y="8729"/>
                      <a:pt x="3206" y="8729"/>
                    </a:cubicBezTo>
                    <a:cubicBezTo>
                      <a:pt x="3130" y="8729"/>
                      <a:pt x="3053" y="8710"/>
                      <a:pt x="2986" y="8672"/>
                    </a:cubicBezTo>
                    <a:cubicBezTo>
                      <a:pt x="2902" y="8616"/>
                      <a:pt x="2819" y="8533"/>
                      <a:pt x="2791" y="8421"/>
                    </a:cubicBezTo>
                    <a:cubicBezTo>
                      <a:pt x="2763" y="8309"/>
                      <a:pt x="2791" y="8198"/>
                      <a:pt x="2847" y="8114"/>
                    </a:cubicBezTo>
                    <a:lnTo>
                      <a:pt x="3181" y="7528"/>
                    </a:lnTo>
                    <a:cubicBezTo>
                      <a:pt x="3405" y="7138"/>
                      <a:pt x="3349" y="6663"/>
                      <a:pt x="3070" y="6301"/>
                    </a:cubicBezTo>
                    <a:cubicBezTo>
                      <a:pt x="2958" y="6133"/>
                      <a:pt x="2847" y="5966"/>
                      <a:pt x="2763" y="5771"/>
                    </a:cubicBezTo>
                    <a:cubicBezTo>
                      <a:pt x="2568" y="5408"/>
                      <a:pt x="2205" y="5157"/>
                      <a:pt x="1786" y="5157"/>
                    </a:cubicBezTo>
                    <a:lnTo>
                      <a:pt x="1061" y="5157"/>
                    </a:lnTo>
                    <a:cubicBezTo>
                      <a:pt x="838" y="5157"/>
                      <a:pt x="670" y="4961"/>
                      <a:pt x="670" y="4738"/>
                    </a:cubicBezTo>
                    <a:cubicBezTo>
                      <a:pt x="670" y="4515"/>
                      <a:pt x="838" y="4320"/>
                      <a:pt x="1061" y="4320"/>
                    </a:cubicBezTo>
                    <a:lnTo>
                      <a:pt x="1703" y="4320"/>
                    </a:lnTo>
                    <a:cubicBezTo>
                      <a:pt x="2121" y="4320"/>
                      <a:pt x="2512" y="4041"/>
                      <a:pt x="2679" y="3622"/>
                    </a:cubicBezTo>
                    <a:cubicBezTo>
                      <a:pt x="2763" y="3427"/>
                      <a:pt x="2874" y="3232"/>
                      <a:pt x="3014" y="3036"/>
                    </a:cubicBezTo>
                    <a:cubicBezTo>
                      <a:pt x="3265" y="2702"/>
                      <a:pt x="3293" y="2227"/>
                      <a:pt x="3070" y="1865"/>
                    </a:cubicBezTo>
                    <a:lnTo>
                      <a:pt x="2763" y="1307"/>
                    </a:lnTo>
                    <a:cubicBezTo>
                      <a:pt x="2623" y="1111"/>
                      <a:pt x="2707" y="860"/>
                      <a:pt x="2902" y="749"/>
                    </a:cubicBezTo>
                    <a:cubicBezTo>
                      <a:pt x="2969" y="710"/>
                      <a:pt x="3043" y="692"/>
                      <a:pt x="3115" y="692"/>
                    </a:cubicBezTo>
                    <a:cubicBezTo>
                      <a:pt x="3254" y="692"/>
                      <a:pt x="3387" y="760"/>
                      <a:pt x="3460" y="888"/>
                    </a:cubicBezTo>
                    <a:lnTo>
                      <a:pt x="3767" y="1418"/>
                    </a:lnTo>
                    <a:cubicBezTo>
                      <a:pt x="3967" y="1744"/>
                      <a:pt x="4325" y="1957"/>
                      <a:pt x="4719" y="1957"/>
                    </a:cubicBezTo>
                    <a:cubicBezTo>
                      <a:pt x="4764" y="1957"/>
                      <a:pt x="4809" y="1954"/>
                      <a:pt x="4855" y="1948"/>
                    </a:cubicBezTo>
                    <a:cubicBezTo>
                      <a:pt x="4986" y="1916"/>
                      <a:pt x="5117" y="1902"/>
                      <a:pt x="5247" y="1902"/>
                    </a:cubicBezTo>
                    <a:cubicBezTo>
                      <a:pt x="5340" y="1902"/>
                      <a:pt x="5432" y="1909"/>
                      <a:pt x="5525" y="1920"/>
                    </a:cubicBezTo>
                    <a:cubicBezTo>
                      <a:pt x="5575" y="1927"/>
                      <a:pt x="5625" y="1930"/>
                      <a:pt x="5674" y="1930"/>
                    </a:cubicBezTo>
                    <a:cubicBezTo>
                      <a:pt x="6058" y="1930"/>
                      <a:pt x="6387" y="1740"/>
                      <a:pt x="6585" y="1418"/>
                    </a:cubicBezTo>
                    <a:lnTo>
                      <a:pt x="6920" y="832"/>
                    </a:lnTo>
                    <a:cubicBezTo>
                      <a:pt x="6993" y="704"/>
                      <a:pt x="7127" y="636"/>
                      <a:pt x="7265" y="636"/>
                    </a:cubicBezTo>
                    <a:close/>
                    <a:moveTo>
                      <a:pt x="7288" y="1"/>
                    </a:moveTo>
                    <a:cubicBezTo>
                      <a:pt x="6916" y="1"/>
                      <a:pt x="6550" y="187"/>
                      <a:pt x="6362" y="526"/>
                    </a:cubicBezTo>
                    <a:lnTo>
                      <a:pt x="6027" y="1083"/>
                    </a:lnTo>
                    <a:cubicBezTo>
                      <a:pt x="5954" y="1205"/>
                      <a:pt x="5818" y="1284"/>
                      <a:pt x="5673" y="1284"/>
                    </a:cubicBezTo>
                    <a:cubicBezTo>
                      <a:pt x="5652" y="1284"/>
                      <a:pt x="5630" y="1282"/>
                      <a:pt x="5609" y="1279"/>
                    </a:cubicBezTo>
                    <a:cubicBezTo>
                      <a:pt x="5469" y="1265"/>
                      <a:pt x="5323" y="1258"/>
                      <a:pt x="5180" y="1258"/>
                    </a:cubicBezTo>
                    <a:cubicBezTo>
                      <a:pt x="5037" y="1258"/>
                      <a:pt x="4897" y="1265"/>
                      <a:pt x="4772" y="1279"/>
                    </a:cubicBezTo>
                    <a:cubicBezTo>
                      <a:pt x="4746" y="1282"/>
                      <a:pt x="4722" y="1284"/>
                      <a:pt x="4697" y="1284"/>
                    </a:cubicBezTo>
                    <a:cubicBezTo>
                      <a:pt x="4534" y="1284"/>
                      <a:pt x="4398" y="1205"/>
                      <a:pt x="4325" y="1083"/>
                    </a:cubicBezTo>
                    <a:lnTo>
                      <a:pt x="4018" y="581"/>
                    </a:lnTo>
                    <a:cubicBezTo>
                      <a:pt x="3830" y="243"/>
                      <a:pt x="3465" y="44"/>
                      <a:pt x="3093" y="44"/>
                    </a:cubicBezTo>
                    <a:cubicBezTo>
                      <a:pt x="2913" y="44"/>
                      <a:pt x="2731" y="91"/>
                      <a:pt x="2568" y="191"/>
                    </a:cubicBezTo>
                    <a:cubicBezTo>
                      <a:pt x="2065" y="470"/>
                      <a:pt x="1898" y="1139"/>
                      <a:pt x="2177" y="1641"/>
                    </a:cubicBezTo>
                    <a:lnTo>
                      <a:pt x="2512" y="2199"/>
                    </a:lnTo>
                    <a:cubicBezTo>
                      <a:pt x="2595" y="2339"/>
                      <a:pt x="2595" y="2506"/>
                      <a:pt x="2484" y="2646"/>
                    </a:cubicBezTo>
                    <a:cubicBezTo>
                      <a:pt x="2316" y="2897"/>
                      <a:pt x="2177" y="3120"/>
                      <a:pt x="2093" y="3399"/>
                    </a:cubicBezTo>
                    <a:cubicBezTo>
                      <a:pt x="2010" y="3567"/>
                      <a:pt x="1870" y="3678"/>
                      <a:pt x="1703" y="3678"/>
                    </a:cubicBezTo>
                    <a:lnTo>
                      <a:pt x="1061" y="3678"/>
                    </a:lnTo>
                    <a:cubicBezTo>
                      <a:pt x="475" y="3678"/>
                      <a:pt x="1" y="4152"/>
                      <a:pt x="1" y="4738"/>
                    </a:cubicBezTo>
                    <a:cubicBezTo>
                      <a:pt x="1" y="5324"/>
                      <a:pt x="475" y="5798"/>
                      <a:pt x="1061" y="5798"/>
                    </a:cubicBezTo>
                    <a:lnTo>
                      <a:pt x="1786" y="5798"/>
                    </a:lnTo>
                    <a:cubicBezTo>
                      <a:pt x="1954" y="5798"/>
                      <a:pt x="2093" y="5910"/>
                      <a:pt x="2149" y="6050"/>
                    </a:cubicBezTo>
                    <a:cubicBezTo>
                      <a:pt x="2261" y="6273"/>
                      <a:pt x="2400" y="6496"/>
                      <a:pt x="2568" y="6719"/>
                    </a:cubicBezTo>
                    <a:cubicBezTo>
                      <a:pt x="2679" y="6859"/>
                      <a:pt x="2707" y="7054"/>
                      <a:pt x="2623" y="7193"/>
                    </a:cubicBezTo>
                    <a:lnTo>
                      <a:pt x="2289" y="7779"/>
                    </a:lnTo>
                    <a:cubicBezTo>
                      <a:pt x="2121" y="8030"/>
                      <a:pt x="2093" y="8309"/>
                      <a:pt x="2177" y="8588"/>
                    </a:cubicBezTo>
                    <a:cubicBezTo>
                      <a:pt x="2233" y="8867"/>
                      <a:pt x="2428" y="9091"/>
                      <a:pt x="2679" y="9230"/>
                    </a:cubicBezTo>
                    <a:cubicBezTo>
                      <a:pt x="2819" y="9342"/>
                      <a:pt x="3014" y="9370"/>
                      <a:pt x="3209" y="9370"/>
                    </a:cubicBezTo>
                    <a:cubicBezTo>
                      <a:pt x="3572" y="9370"/>
                      <a:pt x="3935" y="9174"/>
                      <a:pt x="4130" y="8839"/>
                    </a:cubicBezTo>
                    <a:lnTo>
                      <a:pt x="4493" y="8198"/>
                    </a:lnTo>
                    <a:cubicBezTo>
                      <a:pt x="4576" y="8058"/>
                      <a:pt x="4716" y="7975"/>
                      <a:pt x="4883" y="7975"/>
                    </a:cubicBezTo>
                    <a:lnTo>
                      <a:pt x="4939" y="7975"/>
                    </a:lnTo>
                    <a:cubicBezTo>
                      <a:pt x="5051" y="7989"/>
                      <a:pt x="5169" y="7995"/>
                      <a:pt x="5291" y="7995"/>
                    </a:cubicBezTo>
                    <a:cubicBezTo>
                      <a:pt x="5413" y="7995"/>
                      <a:pt x="5539" y="7989"/>
                      <a:pt x="5664" y="7975"/>
                    </a:cubicBezTo>
                    <a:cubicBezTo>
                      <a:pt x="5686" y="7971"/>
                      <a:pt x="5708" y="7969"/>
                      <a:pt x="5729" y="7969"/>
                    </a:cubicBezTo>
                    <a:cubicBezTo>
                      <a:pt x="5874" y="7969"/>
                      <a:pt x="6010" y="8048"/>
                      <a:pt x="6083" y="8170"/>
                    </a:cubicBezTo>
                    <a:lnTo>
                      <a:pt x="6446" y="8784"/>
                    </a:lnTo>
                    <a:cubicBezTo>
                      <a:pt x="6633" y="9122"/>
                      <a:pt x="6999" y="9321"/>
                      <a:pt x="7371" y="9321"/>
                    </a:cubicBezTo>
                    <a:cubicBezTo>
                      <a:pt x="7551" y="9321"/>
                      <a:pt x="7732" y="9274"/>
                      <a:pt x="7896" y="9174"/>
                    </a:cubicBezTo>
                    <a:cubicBezTo>
                      <a:pt x="8398" y="8895"/>
                      <a:pt x="8594" y="8254"/>
                      <a:pt x="8287" y="7723"/>
                    </a:cubicBezTo>
                    <a:lnTo>
                      <a:pt x="7896" y="7082"/>
                    </a:lnTo>
                    <a:cubicBezTo>
                      <a:pt x="7813" y="6942"/>
                      <a:pt x="7840" y="6747"/>
                      <a:pt x="7952" y="6608"/>
                    </a:cubicBezTo>
                    <a:cubicBezTo>
                      <a:pt x="8092" y="6412"/>
                      <a:pt x="8203" y="6189"/>
                      <a:pt x="8315" y="5966"/>
                    </a:cubicBezTo>
                    <a:cubicBezTo>
                      <a:pt x="8371" y="5798"/>
                      <a:pt x="8538" y="5687"/>
                      <a:pt x="8705" y="5687"/>
                    </a:cubicBezTo>
                    <a:lnTo>
                      <a:pt x="9403" y="5687"/>
                    </a:lnTo>
                    <a:cubicBezTo>
                      <a:pt x="9989" y="5687"/>
                      <a:pt x="10463" y="5213"/>
                      <a:pt x="10463" y="4627"/>
                    </a:cubicBezTo>
                    <a:cubicBezTo>
                      <a:pt x="10463" y="4041"/>
                      <a:pt x="9989" y="3567"/>
                      <a:pt x="9403" y="3567"/>
                    </a:cubicBezTo>
                    <a:lnTo>
                      <a:pt x="8705" y="3567"/>
                    </a:lnTo>
                    <a:cubicBezTo>
                      <a:pt x="8538" y="3567"/>
                      <a:pt x="8371" y="3455"/>
                      <a:pt x="8315" y="3288"/>
                    </a:cubicBezTo>
                    <a:cubicBezTo>
                      <a:pt x="8203" y="3064"/>
                      <a:pt x="8064" y="2813"/>
                      <a:pt x="7924" y="2618"/>
                    </a:cubicBezTo>
                    <a:cubicBezTo>
                      <a:pt x="7813" y="2478"/>
                      <a:pt x="7785" y="2283"/>
                      <a:pt x="7868" y="2144"/>
                    </a:cubicBezTo>
                    <a:lnTo>
                      <a:pt x="8203" y="1586"/>
                    </a:lnTo>
                    <a:cubicBezTo>
                      <a:pt x="8482" y="1083"/>
                      <a:pt x="8315" y="414"/>
                      <a:pt x="7813" y="135"/>
                    </a:cubicBezTo>
                    <a:cubicBezTo>
                      <a:pt x="7649" y="44"/>
                      <a:pt x="7468" y="1"/>
                      <a:pt x="7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24;p39"/>
              <p:cNvSpPr/>
              <p:nvPr/>
            </p:nvSpPr>
            <p:spPr>
              <a:xfrm>
                <a:off x="6509602" y="2149721"/>
                <a:ext cx="287169" cy="125689"/>
              </a:xfrm>
              <a:custGeom>
                <a:avLst/>
                <a:gdLst/>
                <a:ahLst/>
                <a:cxnLst/>
                <a:rect l="l" t="t" r="r" b="b"/>
                <a:pathLst>
                  <a:path w="10519" h="4604" extrusionOk="0">
                    <a:moveTo>
                      <a:pt x="336" y="0"/>
                    </a:moveTo>
                    <a:cubicBezTo>
                      <a:pt x="168" y="0"/>
                      <a:pt x="1" y="140"/>
                      <a:pt x="1" y="335"/>
                    </a:cubicBezTo>
                    <a:lnTo>
                      <a:pt x="1" y="4269"/>
                    </a:lnTo>
                    <a:cubicBezTo>
                      <a:pt x="1" y="4464"/>
                      <a:pt x="168" y="4604"/>
                      <a:pt x="336" y="4604"/>
                    </a:cubicBezTo>
                    <a:lnTo>
                      <a:pt x="10212" y="4604"/>
                    </a:lnTo>
                    <a:cubicBezTo>
                      <a:pt x="10379" y="4604"/>
                      <a:pt x="10519" y="4464"/>
                      <a:pt x="10519" y="4269"/>
                    </a:cubicBezTo>
                    <a:lnTo>
                      <a:pt x="10519" y="307"/>
                    </a:lnTo>
                    <a:cubicBezTo>
                      <a:pt x="10519" y="140"/>
                      <a:pt x="10379" y="0"/>
                      <a:pt x="10212" y="0"/>
                    </a:cubicBezTo>
                    <a:cubicBezTo>
                      <a:pt x="10017" y="0"/>
                      <a:pt x="9877" y="140"/>
                      <a:pt x="9877" y="307"/>
                    </a:cubicBezTo>
                    <a:lnTo>
                      <a:pt x="9877" y="3934"/>
                    </a:lnTo>
                    <a:lnTo>
                      <a:pt x="670" y="3934"/>
                    </a:lnTo>
                    <a:lnTo>
                      <a:pt x="670" y="335"/>
                    </a:lnTo>
                    <a:cubicBezTo>
                      <a:pt x="670" y="140"/>
                      <a:pt x="531"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25;p39"/>
              <p:cNvSpPr/>
              <p:nvPr/>
            </p:nvSpPr>
            <p:spPr>
              <a:xfrm>
                <a:off x="6488281" y="2233150"/>
                <a:ext cx="60961" cy="66639"/>
              </a:xfrm>
              <a:custGeom>
                <a:avLst/>
                <a:gdLst/>
                <a:ahLst/>
                <a:cxnLst/>
                <a:rect l="l" t="t" r="r" b="b"/>
                <a:pathLst>
                  <a:path w="2233" h="2441" extrusionOk="0">
                    <a:moveTo>
                      <a:pt x="1897" y="0"/>
                    </a:moveTo>
                    <a:cubicBezTo>
                      <a:pt x="1800" y="0"/>
                      <a:pt x="1700" y="44"/>
                      <a:pt x="1619" y="125"/>
                    </a:cubicBezTo>
                    <a:lnTo>
                      <a:pt x="112" y="1883"/>
                    </a:lnTo>
                    <a:cubicBezTo>
                      <a:pt x="1" y="2022"/>
                      <a:pt x="29" y="2245"/>
                      <a:pt x="140" y="2357"/>
                    </a:cubicBezTo>
                    <a:cubicBezTo>
                      <a:pt x="224" y="2413"/>
                      <a:pt x="280" y="2441"/>
                      <a:pt x="363" y="2441"/>
                    </a:cubicBezTo>
                    <a:cubicBezTo>
                      <a:pt x="447" y="2441"/>
                      <a:pt x="559" y="2385"/>
                      <a:pt x="614" y="2301"/>
                    </a:cubicBezTo>
                    <a:lnTo>
                      <a:pt x="2121" y="543"/>
                    </a:lnTo>
                    <a:cubicBezTo>
                      <a:pt x="2233" y="404"/>
                      <a:pt x="2233" y="209"/>
                      <a:pt x="2093" y="69"/>
                    </a:cubicBezTo>
                    <a:cubicBezTo>
                      <a:pt x="2035" y="23"/>
                      <a:pt x="1967"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26;p39"/>
              <p:cNvSpPr/>
              <p:nvPr/>
            </p:nvSpPr>
            <p:spPr>
              <a:xfrm>
                <a:off x="6757896" y="2233150"/>
                <a:ext cx="60961" cy="66639"/>
              </a:xfrm>
              <a:custGeom>
                <a:avLst/>
                <a:gdLst/>
                <a:ahLst/>
                <a:cxnLst/>
                <a:rect l="l" t="t" r="r" b="b"/>
                <a:pathLst>
                  <a:path w="2233" h="2441" extrusionOk="0">
                    <a:moveTo>
                      <a:pt x="1884" y="0"/>
                    </a:moveTo>
                    <a:cubicBezTo>
                      <a:pt x="1787" y="0"/>
                      <a:pt x="1684" y="44"/>
                      <a:pt x="1619" y="125"/>
                    </a:cubicBezTo>
                    <a:lnTo>
                      <a:pt x="113" y="1883"/>
                    </a:lnTo>
                    <a:cubicBezTo>
                      <a:pt x="1" y="2022"/>
                      <a:pt x="1" y="2245"/>
                      <a:pt x="140" y="2357"/>
                    </a:cubicBezTo>
                    <a:cubicBezTo>
                      <a:pt x="196" y="2413"/>
                      <a:pt x="280" y="2441"/>
                      <a:pt x="364" y="2441"/>
                    </a:cubicBezTo>
                    <a:cubicBezTo>
                      <a:pt x="447" y="2441"/>
                      <a:pt x="531" y="2385"/>
                      <a:pt x="615" y="2301"/>
                    </a:cubicBezTo>
                    <a:lnTo>
                      <a:pt x="2121" y="543"/>
                    </a:lnTo>
                    <a:cubicBezTo>
                      <a:pt x="2233" y="404"/>
                      <a:pt x="2205" y="209"/>
                      <a:pt x="2065" y="69"/>
                    </a:cubicBezTo>
                    <a:cubicBezTo>
                      <a:pt x="2019" y="23"/>
                      <a:pt x="1953" y="0"/>
                      <a:pt x="18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 name="Group 2"/>
          <p:cNvGrpSpPr/>
          <p:nvPr/>
        </p:nvGrpSpPr>
        <p:grpSpPr>
          <a:xfrm>
            <a:off x="5013789" y="1761832"/>
            <a:ext cx="3410211" cy="2452359"/>
            <a:chOff x="5013789" y="1833394"/>
            <a:chExt cx="3410211" cy="2452359"/>
          </a:xfrm>
        </p:grpSpPr>
        <p:grpSp>
          <p:nvGrpSpPr>
            <p:cNvPr id="14" name="Group 13"/>
            <p:cNvGrpSpPr/>
            <p:nvPr/>
          </p:nvGrpSpPr>
          <p:grpSpPr>
            <a:xfrm>
              <a:off x="5013789" y="2085654"/>
              <a:ext cx="3410211" cy="2200099"/>
              <a:chOff x="5013789" y="2085654"/>
              <a:chExt cx="3410211" cy="2537717"/>
            </a:xfrm>
          </p:grpSpPr>
          <p:sp>
            <p:nvSpPr>
              <p:cNvPr id="27" name="Rounded Rectangle 26"/>
              <p:cNvSpPr/>
              <p:nvPr/>
            </p:nvSpPr>
            <p:spPr>
              <a:xfrm>
                <a:off x="5013789" y="2085654"/>
                <a:ext cx="3410211" cy="2537717"/>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57222" y="2326363"/>
                <a:ext cx="3123344" cy="1754326"/>
              </a:xfrm>
              <a:prstGeom prst="rect">
                <a:avLst/>
              </a:prstGeom>
            </p:spPr>
            <p:txBody>
              <a:bodyPr wrap="square">
                <a:spAutoFit/>
              </a:bodyPr>
              <a:lstStyle/>
              <a:p>
                <a:pPr algn="ctr">
                  <a:lnSpc>
                    <a:spcPct val="150000"/>
                  </a:lnSpc>
                </a:pPr>
                <a:r>
                  <a:rPr lang="vi-VN" sz="2400" b="1" smtClean="0"/>
                  <a:t>Chuẩn </a:t>
                </a:r>
                <a:r>
                  <a:rPr lang="vi-VN" sz="2400" b="1"/>
                  <a:t>bị bài mới: “Phân tích đặc điểm khí hậu Việt Nam”.</a:t>
                </a:r>
                <a:endParaRPr lang="en-US" sz="2400" b="1"/>
              </a:p>
            </p:txBody>
          </p:sp>
        </p:grpSp>
        <p:grpSp>
          <p:nvGrpSpPr>
            <p:cNvPr id="31" name="Google Shape;693;p39"/>
            <p:cNvGrpSpPr/>
            <p:nvPr/>
          </p:nvGrpSpPr>
          <p:grpSpPr>
            <a:xfrm>
              <a:off x="6314919" y="1833394"/>
              <a:ext cx="807949" cy="504520"/>
              <a:chOff x="2122547" y="1771179"/>
              <a:chExt cx="1028227" cy="627627"/>
            </a:xfrm>
          </p:grpSpPr>
          <p:sp>
            <p:nvSpPr>
              <p:cNvPr id="32" name="Google Shape;694;p39"/>
              <p:cNvSpPr/>
              <p:nvPr/>
            </p:nvSpPr>
            <p:spPr>
              <a:xfrm>
                <a:off x="2820199" y="2084965"/>
                <a:ext cx="84575" cy="112012"/>
              </a:xfrm>
              <a:custGeom>
                <a:avLst/>
                <a:gdLst/>
                <a:ahLst/>
                <a:cxnLst/>
                <a:rect l="l" t="t" r="r" b="b"/>
                <a:pathLst>
                  <a:path w="3098" h="4103" extrusionOk="0">
                    <a:moveTo>
                      <a:pt x="1" y="1"/>
                    </a:moveTo>
                    <a:lnTo>
                      <a:pt x="1" y="4102"/>
                    </a:lnTo>
                    <a:lnTo>
                      <a:pt x="1312" y="4102"/>
                    </a:lnTo>
                    <a:cubicBezTo>
                      <a:pt x="2288" y="4102"/>
                      <a:pt x="3097" y="3293"/>
                      <a:pt x="3097" y="2317"/>
                    </a:cubicBezTo>
                    <a:lnTo>
                      <a:pt x="3097" y="1787"/>
                    </a:lnTo>
                    <a:cubicBezTo>
                      <a:pt x="3097" y="810"/>
                      <a:pt x="2288" y="1"/>
                      <a:pt x="13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95;p39"/>
              <p:cNvSpPr/>
              <p:nvPr/>
            </p:nvSpPr>
            <p:spPr>
              <a:xfrm>
                <a:off x="2286292" y="2084965"/>
                <a:ext cx="457002" cy="112012"/>
              </a:xfrm>
              <a:custGeom>
                <a:avLst/>
                <a:gdLst/>
                <a:ahLst/>
                <a:cxnLst/>
                <a:rect l="l" t="t" r="r" b="b"/>
                <a:pathLst>
                  <a:path w="16740" h="4103" extrusionOk="0">
                    <a:moveTo>
                      <a:pt x="0" y="1"/>
                    </a:moveTo>
                    <a:lnTo>
                      <a:pt x="0" y="4102"/>
                    </a:lnTo>
                    <a:lnTo>
                      <a:pt x="16740" y="4102"/>
                    </a:lnTo>
                    <a:lnTo>
                      <a:pt x="167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96;p39"/>
              <p:cNvSpPr/>
              <p:nvPr/>
            </p:nvSpPr>
            <p:spPr>
              <a:xfrm>
                <a:off x="2639691" y="2243387"/>
                <a:ext cx="342779" cy="117335"/>
              </a:xfrm>
              <a:custGeom>
                <a:avLst/>
                <a:gdLst/>
                <a:ahLst/>
                <a:cxnLst/>
                <a:rect l="l" t="t" r="r" b="b"/>
                <a:pathLst>
                  <a:path w="12556" h="4298" extrusionOk="0">
                    <a:moveTo>
                      <a:pt x="11913" y="671"/>
                    </a:moveTo>
                    <a:lnTo>
                      <a:pt x="11913" y="3628"/>
                    </a:lnTo>
                    <a:lnTo>
                      <a:pt x="642" y="3628"/>
                    </a:lnTo>
                    <a:lnTo>
                      <a:pt x="642" y="671"/>
                    </a:lnTo>
                    <a:close/>
                    <a:moveTo>
                      <a:pt x="335" y="1"/>
                    </a:moveTo>
                    <a:cubicBezTo>
                      <a:pt x="140" y="1"/>
                      <a:pt x="1" y="140"/>
                      <a:pt x="1" y="336"/>
                    </a:cubicBezTo>
                    <a:lnTo>
                      <a:pt x="1" y="3963"/>
                    </a:lnTo>
                    <a:cubicBezTo>
                      <a:pt x="1" y="4130"/>
                      <a:pt x="140" y="4297"/>
                      <a:pt x="335" y="4297"/>
                    </a:cubicBezTo>
                    <a:lnTo>
                      <a:pt x="12220" y="4297"/>
                    </a:lnTo>
                    <a:cubicBezTo>
                      <a:pt x="12416" y="4297"/>
                      <a:pt x="12555" y="4130"/>
                      <a:pt x="12555" y="3963"/>
                    </a:cubicBezTo>
                    <a:lnTo>
                      <a:pt x="12555" y="336"/>
                    </a:lnTo>
                    <a:cubicBezTo>
                      <a:pt x="12555" y="140"/>
                      <a:pt x="12416" y="1"/>
                      <a:pt x="12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97;p39"/>
              <p:cNvSpPr/>
              <p:nvPr/>
            </p:nvSpPr>
            <p:spPr>
              <a:xfrm>
                <a:off x="2241357" y="1771179"/>
                <a:ext cx="779197" cy="627627"/>
              </a:xfrm>
              <a:custGeom>
                <a:avLst/>
                <a:gdLst/>
                <a:ahLst/>
                <a:cxnLst/>
                <a:rect l="l" t="t" r="r" b="b"/>
                <a:pathLst>
                  <a:path w="28542" h="22990" extrusionOk="0">
                    <a:moveTo>
                      <a:pt x="27899" y="670"/>
                    </a:moveTo>
                    <a:lnTo>
                      <a:pt x="27899" y="2874"/>
                    </a:lnTo>
                    <a:lnTo>
                      <a:pt x="27146" y="2874"/>
                    </a:lnTo>
                    <a:lnTo>
                      <a:pt x="27146" y="1730"/>
                    </a:lnTo>
                    <a:cubicBezTo>
                      <a:pt x="27146" y="1535"/>
                      <a:pt x="27007" y="1396"/>
                      <a:pt x="26811" y="1396"/>
                    </a:cubicBezTo>
                    <a:lnTo>
                      <a:pt x="3097" y="1396"/>
                    </a:lnTo>
                    <a:cubicBezTo>
                      <a:pt x="2930" y="1396"/>
                      <a:pt x="2790" y="1535"/>
                      <a:pt x="2790" y="1730"/>
                    </a:cubicBezTo>
                    <a:lnTo>
                      <a:pt x="2790" y="10853"/>
                    </a:lnTo>
                    <a:lnTo>
                      <a:pt x="1367" y="10853"/>
                    </a:lnTo>
                    <a:cubicBezTo>
                      <a:pt x="1312" y="10853"/>
                      <a:pt x="1256" y="10853"/>
                      <a:pt x="1172" y="10881"/>
                    </a:cubicBezTo>
                    <a:lnTo>
                      <a:pt x="642" y="11132"/>
                    </a:lnTo>
                    <a:lnTo>
                      <a:pt x="642" y="670"/>
                    </a:lnTo>
                    <a:close/>
                    <a:moveTo>
                      <a:pt x="27899" y="8287"/>
                    </a:moveTo>
                    <a:lnTo>
                      <a:pt x="27899" y="22320"/>
                    </a:lnTo>
                    <a:lnTo>
                      <a:pt x="642" y="22320"/>
                    </a:lnTo>
                    <a:lnTo>
                      <a:pt x="642" y="15987"/>
                    </a:lnTo>
                    <a:lnTo>
                      <a:pt x="1200" y="16210"/>
                    </a:lnTo>
                    <a:cubicBezTo>
                      <a:pt x="1228" y="16238"/>
                      <a:pt x="1284" y="16238"/>
                      <a:pt x="1312" y="16238"/>
                    </a:cubicBezTo>
                    <a:lnTo>
                      <a:pt x="2790" y="16238"/>
                    </a:lnTo>
                    <a:lnTo>
                      <a:pt x="2790" y="21260"/>
                    </a:lnTo>
                    <a:cubicBezTo>
                      <a:pt x="2790" y="21427"/>
                      <a:pt x="2930" y="21594"/>
                      <a:pt x="3097" y="21594"/>
                    </a:cubicBezTo>
                    <a:lnTo>
                      <a:pt x="26811" y="21594"/>
                    </a:lnTo>
                    <a:cubicBezTo>
                      <a:pt x="27007" y="21594"/>
                      <a:pt x="27146" y="21427"/>
                      <a:pt x="27146" y="21260"/>
                    </a:cubicBezTo>
                    <a:lnTo>
                      <a:pt x="27146" y="8287"/>
                    </a:lnTo>
                    <a:close/>
                    <a:moveTo>
                      <a:pt x="307" y="1"/>
                    </a:moveTo>
                    <a:cubicBezTo>
                      <a:pt x="140" y="1"/>
                      <a:pt x="0" y="140"/>
                      <a:pt x="0" y="335"/>
                    </a:cubicBezTo>
                    <a:lnTo>
                      <a:pt x="0" y="11634"/>
                    </a:lnTo>
                    <a:cubicBezTo>
                      <a:pt x="0" y="11746"/>
                      <a:pt x="56" y="11830"/>
                      <a:pt x="140" y="11886"/>
                    </a:cubicBezTo>
                    <a:cubicBezTo>
                      <a:pt x="186" y="11932"/>
                      <a:pt x="249" y="11952"/>
                      <a:pt x="310" y="11952"/>
                    </a:cubicBezTo>
                    <a:cubicBezTo>
                      <a:pt x="360" y="11952"/>
                      <a:pt x="409" y="11939"/>
                      <a:pt x="447" y="11913"/>
                    </a:cubicBezTo>
                    <a:lnTo>
                      <a:pt x="1005" y="11662"/>
                    </a:lnTo>
                    <a:lnTo>
                      <a:pt x="1005" y="15429"/>
                    </a:lnTo>
                    <a:lnTo>
                      <a:pt x="447" y="15178"/>
                    </a:lnTo>
                    <a:cubicBezTo>
                      <a:pt x="401" y="15166"/>
                      <a:pt x="354" y="15159"/>
                      <a:pt x="310" y="15159"/>
                    </a:cubicBezTo>
                    <a:cubicBezTo>
                      <a:pt x="247" y="15159"/>
                      <a:pt x="189" y="15173"/>
                      <a:pt x="140" y="15206"/>
                    </a:cubicBezTo>
                    <a:cubicBezTo>
                      <a:pt x="56" y="15261"/>
                      <a:pt x="0" y="15373"/>
                      <a:pt x="0" y="15485"/>
                    </a:cubicBezTo>
                    <a:lnTo>
                      <a:pt x="0" y="22655"/>
                    </a:lnTo>
                    <a:cubicBezTo>
                      <a:pt x="0" y="22822"/>
                      <a:pt x="140" y="22989"/>
                      <a:pt x="307" y="22989"/>
                    </a:cubicBezTo>
                    <a:lnTo>
                      <a:pt x="28206" y="22989"/>
                    </a:lnTo>
                    <a:cubicBezTo>
                      <a:pt x="28402" y="22989"/>
                      <a:pt x="28541" y="22822"/>
                      <a:pt x="28541" y="22655"/>
                    </a:cubicBezTo>
                    <a:lnTo>
                      <a:pt x="28541" y="7952"/>
                    </a:lnTo>
                    <a:cubicBezTo>
                      <a:pt x="28541" y="7784"/>
                      <a:pt x="28402" y="7617"/>
                      <a:pt x="28206" y="7617"/>
                    </a:cubicBezTo>
                    <a:lnTo>
                      <a:pt x="26811" y="7617"/>
                    </a:lnTo>
                    <a:cubicBezTo>
                      <a:pt x="26644" y="7617"/>
                      <a:pt x="26504" y="7784"/>
                      <a:pt x="26504" y="7952"/>
                    </a:cubicBezTo>
                    <a:lnTo>
                      <a:pt x="26504" y="20925"/>
                    </a:lnTo>
                    <a:lnTo>
                      <a:pt x="3432" y="20925"/>
                    </a:lnTo>
                    <a:lnTo>
                      <a:pt x="3432" y="15931"/>
                    </a:lnTo>
                    <a:cubicBezTo>
                      <a:pt x="3432" y="15736"/>
                      <a:pt x="3292" y="15596"/>
                      <a:pt x="3097" y="15596"/>
                    </a:cubicBezTo>
                    <a:lnTo>
                      <a:pt x="1646" y="15596"/>
                    </a:lnTo>
                    <a:lnTo>
                      <a:pt x="1646" y="11495"/>
                    </a:lnTo>
                    <a:lnTo>
                      <a:pt x="3097" y="11495"/>
                    </a:lnTo>
                    <a:cubicBezTo>
                      <a:pt x="3292" y="11495"/>
                      <a:pt x="3432" y="11355"/>
                      <a:pt x="3432" y="11188"/>
                    </a:cubicBezTo>
                    <a:lnTo>
                      <a:pt x="3432" y="2065"/>
                    </a:lnTo>
                    <a:lnTo>
                      <a:pt x="26504" y="2065"/>
                    </a:lnTo>
                    <a:lnTo>
                      <a:pt x="26504" y="3209"/>
                    </a:lnTo>
                    <a:cubicBezTo>
                      <a:pt x="26504" y="3376"/>
                      <a:pt x="26644" y="3544"/>
                      <a:pt x="26811" y="3544"/>
                    </a:cubicBezTo>
                    <a:lnTo>
                      <a:pt x="28206" y="3544"/>
                    </a:lnTo>
                    <a:cubicBezTo>
                      <a:pt x="28402" y="3544"/>
                      <a:pt x="28541" y="3376"/>
                      <a:pt x="28541" y="3209"/>
                    </a:cubicBezTo>
                    <a:lnTo>
                      <a:pt x="28541" y="335"/>
                    </a:lnTo>
                    <a:cubicBezTo>
                      <a:pt x="28541" y="140"/>
                      <a:pt x="28402" y="1"/>
                      <a:pt x="28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98;p39"/>
              <p:cNvSpPr/>
              <p:nvPr/>
            </p:nvSpPr>
            <p:spPr>
              <a:xfrm>
                <a:off x="2317524" y="1809263"/>
                <a:ext cx="664946" cy="551460"/>
              </a:xfrm>
              <a:custGeom>
                <a:avLst/>
                <a:gdLst/>
                <a:ahLst/>
                <a:cxnLst/>
                <a:rect l="l" t="t" r="r" b="b"/>
                <a:pathLst>
                  <a:path w="24357" h="20200" extrusionOk="0">
                    <a:moveTo>
                      <a:pt x="23714" y="670"/>
                    </a:moveTo>
                    <a:lnTo>
                      <a:pt x="23714" y="1479"/>
                    </a:lnTo>
                    <a:lnTo>
                      <a:pt x="1897" y="1479"/>
                    </a:lnTo>
                    <a:cubicBezTo>
                      <a:pt x="1702" y="1479"/>
                      <a:pt x="1563" y="1619"/>
                      <a:pt x="1563" y="1814"/>
                    </a:cubicBezTo>
                    <a:lnTo>
                      <a:pt x="1563" y="6557"/>
                    </a:lnTo>
                    <a:cubicBezTo>
                      <a:pt x="1563" y="6752"/>
                      <a:pt x="1702" y="6892"/>
                      <a:pt x="1897" y="6892"/>
                    </a:cubicBezTo>
                    <a:lnTo>
                      <a:pt x="23714" y="6892"/>
                    </a:lnTo>
                    <a:lnTo>
                      <a:pt x="23714" y="19530"/>
                    </a:lnTo>
                    <a:lnTo>
                      <a:pt x="642" y="19530"/>
                    </a:lnTo>
                    <a:lnTo>
                      <a:pt x="642" y="14843"/>
                    </a:lnTo>
                    <a:lnTo>
                      <a:pt x="19725" y="14843"/>
                    </a:lnTo>
                    <a:cubicBezTo>
                      <a:pt x="21064" y="14843"/>
                      <a:pt x="22152" y="13755"/>
                      <a:pt x="22152" y="12416"/>
                    </a:cubicBezTo>
                    <a:lnTo>
                      <a:pt x="22152" y="11886"/>
                    </a:lnTo>
                    <a:cubicBezTo>
                      <a:pt x="22152" y="10546"/>
                      <a:pt x="21064" y="9458"/>
                      <a:pt x="19725" y="9458"/>
                    </a:cubicBezTo>
                    <a:lnTo>
                      <a:pt x="642" y="9458"/>
                    </a:lnTo>
                    <a:lnTo>
                      <a:pt x="642" y="670"/>
                    </a:lnTo>
                    <a:close/>
                    <a:moveTo>
                      <a:pt x="307" y="1"/>
                    </a:moveTo>
                    <a:cubicBezTo>
                      <a:pt x="140" y="1"/>
                      <a:pt x="0" y="140"/>
                      <a:pt x="0" y="335"/>
                    </a:cubicBezTo>
                    <a:lnTo>
                      <a:pt x="0" y="9793"/>
                    </a:lnTo>
                    <a:cubicBezTo>
                      <a:pt x="0" y="9960"/>
                      <a:pt x="140" y="10100"/>
                      <a:pt x="307" y="10100"/>
                    </a:cubicBezTo>
                    <a:lnTo>
                      <a:pt x="19725" y="10100"/>
                    </a:lnTo>
                    <a:cubicBezTo>
                      <a:pt x="20701" y="10100"/>
                      <a:pt x="21510" y="10909"/>
                      <a:pt x="21510" y="11886"/>
                    </a:cubicBezTo>
                    <a:lnTo>
                      <a:pt x="21510" y="12416"/>
                    </a:lnTo>
                    <a:cubicBezTo>
                      <a:pt x="21510" y="13392"/>
                      <a:pt x="20701" y="14201"/>
                      <a:pt x="19725" y="14201"/>
                    </a:cubicBezTo>
                    <a:lnTo>
                      <a:pt x="307" y="14201"/>
                    </a:lnTo>
                    <a:cubicBezTo>
                      <a:pt x="140" y="14201"/>
                      <a:pt x="0" y="14341"/>
                      <a:pt x="0" y="14536"/>
                    </a:cubicBezTo>
                    <a:lnTo>
                      <a:pt x="0" y="19865"/>
                    </a:lnTo>
                    <a:cubicBezTo>
                      <a:pt x="0" y="20032"/>
                      <a:pt x="140" y="20199"/>
                      <a:pt x="307" y="20199"/>
                    </a:cubicBezTo>
                    <a:lnTo>
                      <a:pt x="24021" y="20199"/>
                    </a:lnTo>
                    <a:cubicBezTo>
                      <a:pt x="24217" y="20199"/>
                      <a:pt x="24356" y="20032"/>
                      <a:pt x="24356" y="19865"/>
                    </a:cubicBezTo>
                    <a:lnTo>
                      <a:pt x="24356" y="6557"/>
                    </a:lnTo>
                    <a:cubicBezTo>
                      <a:pt x="24356" y="6389"/>
                      <a:pt x="24217" y="6222"/>
                      <a:pt x="24021" y="6222"/>
                    </a:cubicBezTo>
                    <a:lnTo>
                      <a:pt x="2232" y="6222"/>
                    </a:lnTo>
                    <a:lnTo>
                      <a:pt x="2232" y="2149"/>
                    </a:lnTo>
                    <a:lnTo>
                      <a:pt x="24021" y="2149"/>
                    </a:lnTo>
                    <a:cubicBezTo>
                      <a:pt x="24217" y="2149"/>
                      <a:pt x="24356" y="1981"/>
                      <a:pt x="24356" y="1814"/>
                    </a:cubicBezTo>
                    <a:lnTo>
                      <a:pt x="24356" y="335"/>
                    </a:lnTo>
                    <a:cubicBezTo>
                      <a:pt x="24356" y="140"/>
                      <a:pt x="24217" y="1"/>
                      <a:pt x="240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99;p39"/>
              <p:cNvSpPr/>
              <p:nvPr/>
            </p:nvSpPr>
            <p:spPr>
              <a:xfrm>
                <a:off x="2360166" y="1849639"/>
                <a:ext cx="790608" cy="147775"/>
              </a:xfrm>
              <a:custGeom>
                <a:avLst/>
                <a:gdLst/>
                <a:ahLst/>
                <a:cxnLst/>
                <a:rect l="l" t="t" r="r" b="b"/>
                <a:pathLst>
                  <a:path w="28960" h="5413" extrusionOk="0">
                    <a:moveTo>
                      <a:pt x="28318" y="670"/>
                    </a:moveTo>
                    <a:lnTo>
                      <a:pt x="28318" y="4743"/>
                    </a:lnTo>
                    <a:lnTo>
                      <a:pt x="642" y="4743"/>
                    </a:lnTo>
                    <a:lnTo>
                      <a:pt x="642" y="670"/>
                    </a:lnTo>
                    <a:close/>
                    <a:moveTo>
                      <a:pt x="335" y="0"/>
                    </a:moveTo>
                    <a:cubicBezTo>
                      <a:pt x="140" y="0"/>
                      <a:pt x="1" y="140"/>
                      <a:pt x="1" y="335"/>
                    </a:cubicBezTo>
                    <a:lnTo>
                      <a:pt x="1" y="5078"/>
                    </a:lnTo>
                    <a:cubicBezTo>
                      <a:pt x="1" y="5245"/>
                      <a:pt x="140" y="5413"/>
                      <a:pt x="335" y="5413"/>
                    </a:cubicBezTo>
                    <a:lnTo>
                      <a:pt x="28625" y="5413"/>
                    </a:lnTo>
                    <a:cubicBezTo>
                      <a:pt x="28820" y="5413"/>
                      <a:pt x="28960" y="5245"/>
                      <a:pt x="28960" y="5078"/>
                    </a:cubicBezTo>
                    <a:lnTo>
                      <a:pt x="28960" y="335"/>
                    </a:lnTo>
                    <a:cubicBezTo>
                      <a:pt x="28960" y="140"/>
                      <a:pt x="28820" y="0"/>
                      <a:pt x="28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00;p39"/>
              <p:cNvSpPr/>
              <p:nvPr/>
            </p:nvSpPr>
            <p:spPr>
              <a:xfrm>
                <a:off x="2418042" y="1910573"/>
                <a:ext cx="17554" cy="86841"/>
              </a:xfrm>
              <a:custGeom>
                <a:avLst/>
                <a:gdLst/>
                <a:ahLst/>
                <a:cxnLst/>
                <a:rect l="l" t="t" r="r" b="b"/>
                <a:pathLst>
                  <a:path w="643" h="3181" extrusionOk="0">
                    <a:moveTo>
                      <a:pt x="308" y="0"/>
                    </a:moveTo>
                    <a:cubicBezTo>
                      <a:pt x="140" y="0"/>
                      <a:pt x="1" y="140"/>
                      <a:pt x="1" y="335"/>
                    </a:cubicBezTo>
                    <a:lnTo>
                      <a:pt x="1" y="2846"/>
                    </a:lnTo>
                    <a:cubicBezTo>
                      <a:pt x="1" y="3013"/>
                      <a:pt x="140" y="3181"/>
                      <a:pt x="308" y="3181"/>
                    </a:cubicBezTo>
                    <a:cubicBezTo>
                      <a:pt x="503" y="3181"/>
                      <a:pt x="643" y="3013"/>
                      <a:pt x="643" y="2846"/>
                    </a:cubicBezTo>
                    <a:lnTo>
                      <a:pt x="643" y="335"/>
                    </a:lnTo>
                    <a:cubicBezTo>
                      <a:pt x="643" y="140"/>
                      <a:pt x="503"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01;p39"/>
              <p:cNvSpPr/>
              <p:nvPr/>
            </p:nvSpPr>
            <p:spPr>
              <a:xfrm>
                <a:off x="2475181" y="1910573"/>
                <a:ext cx="18291" cy="86841"/>
              </a:xfrm>
              <a:custGeom>
                <a:avLst/>
                <a:gdLst/>
                <a:ahLst/>
                <a:cxnLst/>
                <a:rect l="l" t="t" r="r" b="b"/>
                <a:pathLst>
                  <a:path w="670" h="3181" extrusionOk="0">
                    <a:moveTo>
                      <a:pt x="335" y="0"/>
                    </a:moveTo>
                    <a:cubicBezTo>
                      <a:pt x="168" y="0"/>
                      <a:pt x="0" y="140"/>
                      <a:pt x="0" y="335"/>
                    </a:cubicBezTo>
                    <a:lnTo>
                      <a:pt x="0" y="2846"/>
                    </a:lnTo>
                    <a:cubicBezTo>
                      <a:pt x="0" y="3013"/>
                      <a:pt x="168" y="3181"/>
                      <a:pt x="335" y="3181"/>
                    </a:cubicBezTo>
                    <a:cubicBezTo>
                      <a:pt x="503" y="3181"/>
                      <a:pt x="670" y="3013"/>
                      <a:pt x="670" y="2846"/>
                    </a:cubicBezTo>
                    <a:lnTo>
                      <a:pt x="670" y="335"/>
                    </a:lnTo>
                    <a:cubicBezTo>
                      <a:pt x="670" y="140"/>
                      <a:pt x="503" y="0"/>
                      <a:pt x="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02;p39"/>
              <p:cNvSpPr/>
              <p:nvPr/>
            </p:nvSpPr>
            <p:spPr>
              <a:xfrm>
                <a:off x="2590960" y="1910573"/>
                <a:ext cx="17527" cy="86841"/>
              </a:xfrm>
              <a:custGeom>
                <a:avLst/>
                <a:gdLst/>
                <a:ahLst/>
                <a:cxnLst/>
                <a:rect l="l" t="t" r="r" b="b"/>
                <a:pathLst>
                  <a:path w="642" h="3181" extrusionOk="0">
                    <a:moveTo>
                      <a:pt x="307" y="0"/>
                    </a:moveTo>
                    <a:cubicBezTo>
                      <a:pt x="140" y="0"/>
                      <a:pt x="0" y="140"/>
                      <a:pt x="0" y="335"/>
                    </a:cubicBezTo>
                    <a:lnTo>
                      <a:pt x="0" y="2846"/>
                    </a:lnTo>
                    <a:cubicBezTo>
                      <a:pt x="0" y="3013"/>
                      <a:pt x="140" y="3181"/>
                      <a:pt x="307" y="3181"/>
                    </a:cubicBezTo>
                    <a:cubicBezTo>
                      <a:pt x="502" y="3181"/>
                      <a:pt x="642" y="3013"/>
                      <a:pt x="642" y="2846"/>
                    </a:cubicBezTo>
                    <a:lnTo>
                      <a:pt x="642" y="335"/>
                    </a:lnTo>
                    <a:cubicBezTo>
                      <a:pt x="642" y="140"/>
                      <a:pt x="502" y="0"/>
                      <a:pt x="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03;p39"/>
              <p:cNvSpPr/>
              <p:nvPr/>
            </p:nvSpPr>
            <p:spPr>
              <a:xfrm>
                <a:off x="2648072" y="1881608"/>
                <a:ext cx="18318" cy="115807"/>
              </a:xfrm>
              <a:custGeom>
                <a:avLst/>
                <a:gdLst/>
                <a:ahLst/>
                <a:cxnLst/>
                <a:rect l="l" t="t" r="r" b="b"/>
                <a:pathLst>
                  <a:path w="671" h="4242" extrusionOk="0">
                    <a:moveTo>
                      <a:pt x="335" y="1"/>
                    </a:moveTo>
                    <a:cubicBezTo>
                      <a:pt x="140" y="1"/>
                      <a:pt x="0" y="140"/>
                      <a:pt x="0" y="336"/>
                    </a:cubicBezTo>
                    <a:lnTo>
                      <a:pt x="0" y="3907"/>
                    </a:lnTo>
                    <a:cubicBezTo>
                      <a:pt x="0" y="4074"/>
                      <a:pt x="140" y="4242"/>
                      <a:pt x="335" y="4242"/>
                    </a:cubicBezTo>
                    <a:cubicBezTo>
                      <a:pt x="503" y="4242"/>
                      <a:pt x="670" y="4074"/>
                      <a:pt x="670" y="3907"/>
                    </a:cubicBezTo>
                    <a:lnTo>
                      <a:pt x="670" y="336"/>
                    </a:lnTo>
                    <a:cubicBezTo>
                      <a:pt x="670" y="140"/>
                      <a:pt x="503"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04;p39"/>
              <p:cNvSpPr/>
              <p:nvPr/>
            </p:nvSpPr>
            <p:spPr>
              <a:xfrm>
                <a:off x="2935978" y="1881608"/>
                <a:ext cx="18291" cy="115807"/>
              </a:xfrm>
              <a:custGeom>
                <a:avLst/>
                <a:gdLst/>
                <a:ahLst/>
                <a:cxnLst/>
                <a:rect l="l" t="t" r="r" b="b"/>
                <a:pathLst>
                  <a:path w="670" h="4242" extrusionOk="0">
                    <a:moveTo>
                      <a:pt x="335" y="1"/>
                    </a:moveTo>
                    <a:cubicBezTo>
                      <a:pt x="140" y="1"/>
                      <a:pt x="0" y="140"/>
                      <a:pt x="0" y="336"/>
                    </a:cubicBezTo>
                    <a:lnTo>
                      <a:pt x="0" y="3907"/>
                    </a:lnTo>
                    <a:cubicBezTo>
                      <a:pt x="0" y="4074"/>
                      <a:pt x="140" y="4242"/>
                      <a:pt x="335" y="4242"/>
                    </a:cubicBezTo>
                    <a:cubicBezTo>
                      <a:pt x="503" y="4242"/>
                      <a:pt x="670" y="4074"/>
                      <a:pt x="670" y="3907"/>
                    </a:cubicBezTo>
                    <a:lnTo>
                      <a:pt x="670" y="336"/>
                    </a:lnTo>
                    <a:cubicBezTo>
                      <a:pt x="670" y="140"/>
                      <a:pt x="503"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05;p39"/>
              <p:cNvSpPr/>
              <p:nvPr/>
            </p:nvSpPr>
            <p:spPr>
              <a:xfrm>
                <a:off x="2533057" y="1910573"/>
                <a:ext cx="17554" cy="86841"/>
              </a:xfrm>
              <a:custGeom>
                <a:avLst/>
                <a:gdLst/>
                <a:ahLst/>
                <a:cxnLst/>
                <a:rect l="l" t="t" r="r" b="b"/>
                <a:pathLst>
                  <a:path w="643" h="3181" extrusionOk="0">
                    <a:moveTo>
                      <a:pt x="336" y="0"/>
                    </a:moveTo>
                    <a:cubicBezTo>
                      <a:pt x="140" y="0"/>
                      <a:pt x="1" y="140"/>
                      <a:pt x="1" y="335"/>
                    </a:cubicBezTo>
                    <a:lnTo>
                      <a:pt x="1" y="2846"/>
                    </a:lnTo>
                    <a:cubicBezTo>
                      <a:pt x="1" y="3013"/>
                      <a:pt x="140" y="3181"/>
                      <a:pt x="336" y="3181"/>
                    </a:cubicBezTo>
                    <a:cubicBezTo>
                      <a:pt x="503" y="3181"/>
                      <a:pt x="642" y="3013"/>
                      <a:pt x="642" y="2846"/>
                    </a:cubicBezTo>
                    <a:lnTo>
                      <a:pt x="642" y="335"/>
                    </a:lnTo>
                    <a:cubicBezTo>
                      <a:pt x="642" y="140"/>
                      <a:pt x="503"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06;p39"/>
              <p:cNvSpPr/>
              <p:nvPr/>
            </p:nvSpPr>
            <p:spPr>
              <a:xfrm>
                <a:off x="2705948" y="1910573"/>
                <a:ext cx="17554" cy="86841"/>
              </a:xfrm>
              <a:custGeom>
                <a:avLst/>
                <a:gdLst/>
                <a:ahLst/>
                <a:cxnLst/>
                <a:rect l="l" t="t" r="r" b="b"/>
                <a:pathLst>
                  <a:path w="643" h="3181" extrusionOk="0">
                    <a:moveTo>
                      <a:pt x="308" y="0"/>
                    </a:moveTo>
                    <a:cubicBezTo>
                      <a:pt x="140" y="0"/>
                      <a:pt x="1" y="140"/>
                      <a:pt x="1" y="335"/>
                    </a:cubicBezTo>
                    <a:lnTo>
                      <a:pt x="1" y="2846"/>
                    </a:lnTo>
                    <a:cubicBezTo>
                      <a:pt x="1" y="3013"/>
                      <a:pt x="140" y="3181"/>
                      <a:pt x="308" y="3181"/>
                    </a:cubicBezTo>
                    <a:cubicBezTo>
                      <a:pt x="503" y="3181"/>
                      <a:pt x="642" y="3013"/>
                      <a:pt x="642" y="2846"/>
                    </a:cubicBezTo>
                    <a:lnTo>
                      <a:pt x="642" y="335"/>
                    </a:lnTo>
                    <a:cubicBezTo>
                      <a:pt x="642" y="140"/>
                      <a:pt x="503"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07;p39"/>
              <p:cNvSpPr/>
              <p:nvPr/>
            </p:nvSpPr>
            <p:spPr>
              <a:xfrm>
                <a:off x="2763087" y="1910573"/>
                <a:ext cx="18291" cy="86841"/>
              </a:xfrm>
              <a:custGeom>
                <a:avLst/>
                <a:gdLst/>
                <a:ahLst/>
                <a:cxnLst/>
                <a:rect l="l" t="t" r="r" b="b"/>
                <a:pathLst>
                  <a:path w="670" h="3181" extrusionOk="0">
                    <a:moveTo>
                      <a:pt x="335" y="0"/>
                    </a:moveTo>
                    <a:cubicBezTo>
                      <a:pt x="168" y="0"/>
                      <a:pt x="0" y="140"/>
                      <a:pt x="0" y="335"/>
                    </a:cubicBezTo>
                    <a:lnTo>
                      <a:pt x="0" y="2846"/>
                    </a:lnTo>
                    <a:cubicBezTo>
                      <a:pt x="0" y="3013"/>
                      <a:pt x="168" y="3181"/>
                      <a:pt x="335" y="3181"/>
                    </a:cubicBezTo>
                    <a:cubicBezTo>
                      <a:pt x="530" y="3181"/>
                      <a:pt x="670" y="3013"/>
                      <a:pt x="670" y="2846"/>
                    </a:cubicBezTo>
                    <a:lnTo>
                      <a:pt x="670" y="335"/>
                    </a:lnTo>
                    <a:cubicBezTo>
                      <a:pt x="670" y="140"/>
                      <a:pt x="530" y="0"/>
                      <a:pt x="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08;p39"/>
              <p:cNvSpPr/>
              <p:nvPr/>
            </p:nvSpPr>
            <p:spPr>
              <a:xfrm>
                <a:off x="2878839" y="1910573"/>
                <a:ext cx="17554" cy="86841"/>
              </a:xfrm>
              <a:custGeom>
                <a:avLst/>
                <a:gdLst/>
                <a:ahLst/>
                <a:cxnLst/>
                <a:rect l="l" t="t" r="r" b="b"/>
                <a:pathLst>
                  <a:path w="643" h="3181" extrusionOk="0">
                    <a:moveTo>
                      <a:pt x="308" y="0"/>
                    </a:moveTo>
                    <a:cubicBezTo>
                      <a:pt x="140" y="0"/>
                      <a:pt x="1" y="140"/>
                      <a:pt x="1" y="335"/>
                    </a:cubicBezTo>
                    <a:lnTo>
                      <a:pt x="1" y="2846"/>
                    </a:lnTo>
                    <a:cubicBezTo>
                      <a:pt x="1" y="3013"/>
                      <a:pt x="140" y="3181"/>
                      <a:pt x="308" y="3181"/>
                    </a:cubicBezTo>
                    <a:cubicBezTo>
                      <a:pt x="503" y="3181"/>
                      <a:pt x="643" y="3013"/>
                      <a:pt x="643" y="2846"/>
                    </a:cubicBezTo>
                    <a:lnTo>
                      <a:pt x="643" y="335"/>
                    </a:lnTo>
                    <a:cubicBezTo>
                      <a:pt x="643" y="140"/>
                      <a:pt x="503"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09;p39"/>
              <p:cNvSpPr/>
              <p:nvPr/>
            </p:nvSpPr>
            <p:spPr>
              <a:xfrm>
                <a:off x="2820963" y="1910573"/>
                <a:ext cx="17554" cy="86841"/>
              </a:xfrm>
              <a:custGeom>
                <a:avLst/>
                <a:gdLst/>
                <a:ahLst/>
                <a:cxnLst/>
                <a:rect l="l" t="t" r="r" b="b"/>
                <a:pathLst>
                  <a:path w="643" h="3181" extrusionOk="0">
                    <a:moveTo>
                      <a:pt x="335" y="0"/>
                    </a:moveTo>
                    <a:cubicBezTo>
                      <a:pt x="140" y="0"/>
                      <a:pt x="1" y="140"/>
                      <a:pt x="1" y="335"/>
                    </a:cubicBezTo>
                    <a:lnTo>
                      <a:pt x="1" y="2846"/>
                    </a:lnTo>
                    <a:cubicBezTo>
                      <a:pt x="1" y="3013"/>
                      <a:pt x="140" y="3181"/>
                      <a:pt x="335" y="3181"/>
                    </a:cubicBezTo>
                    <a:cubicBezTo>
                      <a:pt x="503" y="3181"/>
                      <a:pt x="642" y="3013"/>
                      <a:pt x="642" y="2846"/>
                    </a:cubicBezTo>
                    <a:lnTo>
                      <a:pt x="642" y="335"/>
                    </a:lnTo>
                    <a:cubicBezTo>
                      <a:pt x="642" y="140"/>
                      <a:pt x="503" y="0"/>
                      <a:pt x="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10;p39"/>
              <p:cNvSpPr/>
              <p:nvPr/>
            </p:nvSpPr>
            <p:spPr>
              <a:xfrm>
                <a:off x="3054787" y="1885430"/>
                <a:ext cx="54109" cy="54109"/>
              </a:xfrm>
              <a:custGeom>
                <a:avLst/>
                <a:gdLst/>
                <a:ahLst/>
                <a:cxnLst/>
                <a:rect l="l" t="t" r="r" b="b"/>
                <a:pathLst>
                  <a:path w="1982" h="1982" extrusionOk="0">
                    <a:moveTo>
                      <a:pt x="1005" y="670"/>
                    </a:moveTo>
                    <a:cubicBezTo>
                      <a:pt x="1172" y="670"/>
                      <a:pt x="1340" y="810"/>
                      <a:pt x="1340" y="1005"/>
                    </a:cubicBezTo>
                    <a:cubicBezTo>
                      <a:pt x="1340" y="1172"/>
                      <a:pt x="1172" y="1340"/>
                      <a:pt x="1005" y="1340"/>
                    </a:cubicBezTo>
                    <a:cubicBezTo>
                      <a:pt x="810" y="1340"/>
                      <a:pt x="642" y="1172"/>
                      <a:pt x="642" y="1005"/>
                    </a:cubicBezTo>
                    <a:cubicBezTo>
                      <a:pt x="642" y="810"/>
                      <a:pt x="810" y="670"/>
                      <a:pt x="1005" y="670"/>
                    </a:cubicBezTo>
                    <a:close/>
                    <a:moveTo>
                      <a:pt x="1005" y="0"/>
                    </a:moveTo>
                    <a:cubicBezTo>
                      <a:pt x="447" y="0"/>
                      <a:pt x="1" y="447"/>
                      <a:pt x="1" y="1005"/>
                    </a:cubicBezTo>
                    <a:cubicBezTo>
                      <a:pt x="1" y="1535"/>
                      <a:pt x="447" y="1981"/>
                      <a:pt x="1005" y="1981"/>
                    </a:cubicBezTo>
                    <a:cubicBezTo>
                      <a:pt x="1535" y="1981"/>
                      <a:pt x="1981" y="1535"/>
                      <a:pt x="1981" y="1005"/>
                    </a:cubicBezTo>
                    <a:cubicBezTo>
                      <a:pt x="1981" y="447"/>
                      <a:pt x="1535" y="0"/>
                      <a:pt x="1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11;p39"/>
              <p:cNvSpPr/>
              <p:nvPr/>
            </p:nvSpPr>
            <p:spPr>
              <a:xfrm>
                <a:off x="2268766" y="2067466"/>
                <a:ext cx="653535" cy="147010"/>
              </a:xfrm>
              <a:custGeom>
                <a:avLst/>
                <a:gdLst/>
                <a:ahLst/>
                <a:cxnLst/>
                <a:rect l="l" t="t" r="r" b="b"/>
                <a:pathLst>
                  <a:path w="23939" h="5385" extrusionOk="0">
                    <a:moveTo>
                      <a:pt x="21511" y="642"/>
                    </a:moveTo>
                    <a:cubicBezTo>
                      <a:pt x="22487" y="642"/>
                      <a:pt x="23296" y="1451"/>
                      <a:pt x="23296" y="2428"/>
                    </a:cubicBezTo>
                    <a:lnTo>
                      <a:pt x="23296" y="2958"/>
                    </a:lnTo>
                    <a:cubicBezTo>
                      <a:pt x="23296" y="3934"/>
                      <a:pt x="22487" y="4743"/>
                      <a:pt x="21511" y="4743"/>
                    </a:cubicBezTo>
                    <a:lnTo>
                      <a:pt x="642" y="4743"/>
                    </a:lnTo>
                    <a:lnTo>
                      <a:pt x="642" y="642"/>
                    </a:lnTo>
                    <a:close/>
                    <a:moveTo>
                      <a:pt x="308" y="0"/>
                    </a:moveTo>
                    <a:cubicBezTo>
                      <a:pt x="140" y="0"/>
                      <a:pt x="1" y="140"/>
                      <a:pt x="1" y="335"/>
                    </a:cubicBezTo>
                    <a:lnTo>
                      <a:pt x="1" y="5078"/>
                    </a:lnTo>
                    <a:cubicBezTo>
                      <a:pt x="1" y="5245"/>
                      <a:pt x="140" y="5385"/>
                      <a:pt x="308" y="5385"/>
                    </a:cubicBezTo>
                    <a:lnTo>
                      <a:pt x="21511" y="5385"/>
                    </a:lnTo>
                    <a:cubicBezTo>
                      <a:pt x="22850" y="5385"/>
                      <a:pt x="23938" y="4297"/>
                      <a:pt x="23938" y="2958"/>
                    </a:cubicBezTo>
                    <a:lnTo>
                      <a:pt x="23938" y="2428"/>
                    </a:lnTo>
                    <a:cubicBezTo>
                      <a:pt x="23938" y="1088"/>
                      <a:pt x="22850" y="0"/>
                      <a:pt x="21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12;p39"/>
              <p:cNvSpPr/>
              <p:nvPr/>
            </p:nvSpPr>
            <p:spPr>
              <a:xfrm>
                <a:off x="2744032" y="2067466"/>
                <a:ext cx="76194" cy="147010"/>
              </a:xfrm>
              <a:custGeom>
                <a:avLst/>
                <a:gdLst/>
                <a:ahLst/>
                <a:cxnLst/>
                <a:rect l="l" t="t" r="r" b="b"/>
                <a:pathLst>
                  <a:path w="2791" h="5385" extrusionOk="0">
                    <a:moveTo>
                      <a:pt x="2149" y="642"/>
                    </a:moveTo>
                    <a:lnTo>
                      <a:pt x="2149" y="4743"/>
                    </a:lnTo>
                    <a:lnTo>
                      <a:pt x="642" y="4743"/>
                    </a:lnTo>
                    <a:lnTo>
                      <a:pt x="642" y="642"/>
                    </a:lnTo>
                    <a:close/>
                    <a:moveTo>
                      <a:pt x="308" y="0"/>
                    </a:moveTo>
                    <a:cubicBezTo>
                      <a:pt x="140" y="0"/>
                      <a:pt x="1" y="140"/>
                      <a:pt x="1" y="335"/>
                    </a:cubicBezTo>
                    <a:lnTo>
                      <a:pt x="1" y="5078"/>
                    </a:lnTo>
                    <a:cubicBezTo>
                      <a:pt x="1" y="5245"/>
                      <a:pt x="140" y="5385"/>
                      <a:pt x="308" y="5385"/>
                    </a:cubicBezTo>
                    <a:lnTo>
                      <a:pt x="2456" y="5385"/>
                    </a:lnTo>
                    <a:cubicBezTo>
                      <a:pt x="2651" y="5385"/>
                      <a:pt x="2791" y="5245"/>
                      <a:pt x="2791" y="5078"/>
                    </a:cubicBezTo>
                    <a:lnTo>
                      <a:pt x="2791" y="335"/>
                    </a:lnTo>
                    <a:cubicBezTo>
                      <a:pt x="2791" y="140"/>
                      <a:pt x="2651" y="0"/>
                      <a:pt x="24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13;p39"/>
              <p:cNvSpPr/>
              <p:nvPr/>
            </p:nvSpPr>
            <p:spPr>
              <a:xfrm>
                <a:off x="2268766" y="2132194"/>
                <a:ext cx="492820" cy="17554"/>
              </a:xfrm>
              <a:custGeom>
                <a:avLst/>
                <a:gdLst/>
                <a:ahLst/>
                <a:cxnLst/>
                <a:rect l="l" t="t" r="r" b="b"/>
                <a:pathLst>
                  <a:path w="18052" h="643" extrusionOk="0">
                    <a:moveTo>
                      <a:pt x="308" y="1"/>
                    </a:moveTo>
                    <a:cubicBezTo>
                      <a:pt x="140" y="1"/>
                      <a:pt x="1" y="140"/>
                      <a:pt x="1" y="336"/>
                    </a:cubicBezTo>
                    <a:cubicBezTo>
                      <a:pt x="1" y="503"/>
                      <a:pt x="140" y="642"/>
                      <a:pt x="308" y="642"/>
                    </a:cubicBezTo>
                    <a:lnTo>
                      <a:pt x="17717" y="642"/>
                    </a:lnTo>
                    <a:cubicBezTo>
                      <a:pt x="17912" y="642"/>
                      <a:pt x="18051" y="503"/>
                      <a:pt x="18051" y="336"/>
                    </a:cubicBezTo>
                    <a:cubicBezTo>
                      <a:pt x="18051" y="140"/>
                      <a:pt x="17912" y="1"/>
                      <a:pt x="17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14;p39"/>
              <p:cNvSpPr/>
              <p:nvPr/>
            </p:nvSpPr>
            <p:spPr>
              <a:xfrm>
                <a:off x="2122547" y="2102765"/>
                <a:ext cx="85313" cy="77450"/>
              </a:xfrm>
              <a:custGeom>
                <a:avLst/>
                <a:gdLst/>
                <a:ahLst/>
                <a:cxnLst/>
                <a:rect l="l" t="t" r="r" b="b"/>
                <a:pathLst>
                  <a:path w="3125" h="2837" extrusionOk="0">
                    <a:moveTo>
                      <a:pt x="2455" y="828"/>
                    </a:moveTo>
                    <a:lnTo>
                      <a:pt x="2455" y="1999"/>
                    </a:lnTo>
                    <a:lnTo>
                      <a:pt x="1144" y="1441"/>
                    </a:lnTo>
                    <a:lnTo>
                      <a:pt x="2455" y="828"/>
                    </a:lnTo>
                    <a:close/>
                    <a:moveTo>
                      <a:pt x="2787" y="0"/>
                    </a:moveTo>
                    <a:cubicBezTo>
                      <a:pt x="2743" y="0"/>
                      <a:pt x="2697" y="7"/>
                      <a:pt x="2651" y="19"/>
                    </a:cubicBezTo>
                    <a:lnTo>
                      <a:pt x="195" y="1135"/>
                    </a:lnTo>
                    <a:cubicBezTo>
                      <a:pt x="84" y="1190"/>
                      <a:pt x="0" y="1302"/>
                      <a:pt x="0" y="1441"/>
                    </a:cubicBezTo>
                    <a:cubicBezTo>
                      <a:pt x="0" y="1553"/>
                      <a:pt x="84" y="1665"/>
                      <a:pt x="195" y="1720"/>
                    </a:cubicBezTo>
                    <a:lnTo>
                      <a:pt x="2651" y="2808"/>
                    </a:lnTo>
                    <a:cubicBezTo>
                      <a:pt x="2706" y="2836"/>
                      <a:pt x="2734" y="2836"/>
                      <a:pt x="2790" y="2836"/>
                    </a:cubicBezTo>
                    <a:cubicBezTo>
                      <a:pt x="2846" y="2836"/>
                      <a:pt x="2902" y="2808"/>
                      <a:pt x="2957" y="2781"/>
                    </a:cubicBezTo>
                    <a:cubicBezTo>
                      <a:pt x="3069" y="2725"/>
                      <a:pt x="3125" y="2613"/>
                      <a:pt x="3125" y="2502"/>
                    </a:cubicBezTo>
                    <a:lnTo>
                      <a:pt x="3125" y="325"/>
                    </a:lnTo>
                    <a:cubicBezTo>
                      <a:pt x="3125" y="214"/>
                      <a:pt x="3069" y="102"/>
                      <a:pt x="2957" y="46"/>
                    </a:cubicBezTo>
                    <a:cubicBezTo>
                      <a:pt x="2908" y="14"/>
                      <a:pt x="2850" y="0"/>
                      <a:pt x="2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15;p39"/>
              <p:cNvSpPr/>
              <p:nvPr/>
            </p:nvSpPr>
            <p:spPr>
              <a:xfrm>
                <a:off x="2189569" y="2067166"/>
                <a:ext cx="96751" cy="147311"/>
              </a:xfrm>
              <a:custGeom>
                <a:avLst/>
                <a:gdLst/>
                <a:ahLst/>
                <a:cxnLst/>
                <a:rect l="l" t="t" r="r" b="b"/>
                <a:pathLst>
                  <a:path w="3544" h="5396" extrusionOk="0">
                    <a:moveTo>
                      <a:pt x="2902" y="848"/>
                    </a:moveTo>
                    <a:lnTo>
                      <a:pt x="2902" y="4587"/>
                    </a:lnTo>
                    <a:lnTo>
                      <a:pt x="670" y="3610"/>
                    </a:lnTo>
                    <a:lnTo>
                      <a:pt x="670" y="1853"/>
                    </a:lnTo>
                    <a:lnTo>
                      <a:pt x="2902" y="848"/>
                    </a:lnTo>
                    <a:close/>
                    <a:moveTo>
                      <a:pt x="3220" y="0"/>
                    </a:moveTo>
                    <a:cubicBezTo>
                      <a:pt x="3169" y="0"/>
                      <a:pt x="3119" y="14"/>
                      <a:pt x="3069" y="39"/>
                    </a:cubicBezTo>
                    <a:lnTo>
                      <a:pt x="196" y="1323"/>
                    </a:lnTo>
                    <a:cubicBezTo>
                      <a:pt x="84" y="1378"/>
                      <a:pt x="0" y="1490"/>
                      <a:pt x="0" y="1629"/>
                    </a:cubicBezTo>
                    <a:lnTo>
                      <a:pt x="0" y="3806"/>
                    </a:lnTo>
                    <a:cubicBezTo>
                      <a:pt x="0" y="3945"/>
                      <a:pt x="84" y="4057"/>
                      <a:pt x="196" y="4112"/>
                    </a:cubicBezTo>
                    <a:lnTo>
                      <a:pt x="3097" y="5368"/>
                    </a:lnTo>
                    <a:cubicBezTo>
                      <a:pt x="3125" y="5396"/>
                      <a:pt x="3181" y="5396"/>
                      <a:pt x="3209" y="5396"/>
                    </a:cubicBezTo>
                    <a:cubicBezTo>
                      <a:pt x="3292" y="5396"/>
                      <a:pt x="3348" y="5396"/>
                      <a:pt x="3404" y="5340"/>
                    </a:cubicBezTo>
                    <a:cubicBezTo>
                      <a:pt x="3488" y="5284"/>
                      <a:pt x="3543" y="5201"/>
                      <a:pt x="3543" y="5089"/>
                    </a:cubicBezTo>
                    <a:lnTo>
                      <a:pt x="3543" y="318"/>
                    </a:lnTo>
                    <a:cubicBezTo>
                      <a:pt x="3543" y="207"/>
                      <a:pt x="3488" y="123"/>
                      <a:pt x="3404" y="67"/>
                    </a:cubicBezTo>
                    <a:cubicBezTo>
                      <a:pt x="3342" y="21"/>
                      <a:pt x="3281" y="0"/>
                      <a:pt x="3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331495410"/>
      </p:ext>
    </p:extLst>
  </p:cSld>
  <p:clrMapOvr>
    <a:masterClrMapping/>
  </p:clrMapOvr>
  <mc:AlternateContent xmlns:mc="http://schemas.openxmlformats.org/markup-compatibility/2006">
    <mc:Choice xmlns:p14="http://schemas.microsoft.com/office/powerpoint/2010/main" Requires="p14">
      <p:transition spd="med" p14:dur="700">
        <p:plus/>
      </p:transition>
    </mc:Choice>
    <mc:Fallback>
      <p:transition spd="med">
        <p:plu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sp>
        <p:nvSpPr>
          <p:cNvPr id="556" name="Google Shape;556;p34"/>
          <p:cNvSpPr txBox="1">
            <a:spLocks noGrp="1"/>
          </p:cNvSpPr>
          <p:nvPr>
            <p:ph type="title"/>
          </p:nvPr>
        </p:nvSpPr>
        <p:spPr>
          <a:xfrm>
            <a:off x="2610968" y="166179"/>
            <a:ext cx="3922350" cy="674904"/>
          </a:xfrm>
          <a:prstGeom prst="rect">
            <a:avLst/>
          </a:prstGeom>
          <a:solidFill>
            <a:schemeClr val="accent2">
              <a:lumMod val="20000"/>
              <a:lumOff val="80000"/>
            </a:schemeClr>
          </a:solidFill>
        </p:spPr>
        <p:txBody>
          <a:bodyPr spcFirstLastPara="1" wrap="square" lIns="91425" tIns="91425" rIns="91425" bIns="91425" anchor="ctr" anchorCtr="0">
            <a:noAutofit/>
          </a:bodyPr>
          <a:lstStyle/>
          <a:p>
            <a:pPr lvl="0" algn="ctr">
              <a:lnSpc>
                <a:spcPct val="150000"/>
              </a:lnSpc>
            </a:pPr>
            <a:r>
              <a:rPr lang="vi-VN" sz="2000" dirty="0">
                <a:solidFill>
                  <a:schemeClr val="accent1">
                    <a:lumMod val="25000"/>
                  </a:schemeClr>
                </a:solidFill>
                <a:latin typeface="+mn-lt"/>
              </a:rPr>
              <a:t>HĐ1</a:t>
            </a:r>
            <a:r>
              <a:rPr lang="vi-VN" sz="2000" dirty="0" smtClean="0">
                <a:solidFill>
                  <a:schemeClr val="accent1">
                    <a:lumMod val="25000"/>
                  </a:schemeClr>
                </a:solidFill>
                <a:latin typeface="+mn-lt"/>
              </a:rPr>
              <a:t>:</a:t>
            </a:r>
            <a:r>
              <a:rPr lang="en-US" sz="2000" dirty="0" smtClean="0">
                <a:solidFill>
                  <a:schemeClr val="accent1">
                    <a:lumMod val="25000"/>
                  </a:schemeClr>
                </a:solidFill>
                <a:latin typeface="+mn-lt"/>
              </a:rPr>
              <a:t> </a:t>
            </a:r>
            <a:r>
              <a:rPr lang="vi-VN" sz="2000" b="0" dirty="0" smtClean="0">
                <a:solidFill>
                  <a:schemeClr val="accent1">
                    <a:lumMod val="25000"/>
                  </a:schemeClr>
                </a:solidFill>
                <a:latin typeface="+mn-lt"/>
              </a:rPr>
              <a:t>VẼ </a:t>
            </a:r>
            <a:r>
              <a:rPr lang="vi-VN" sz="2000" b="0" dirty="0">
                <a:solidFill>
                  <a:schemeClr val="accent1">
                    <a:lumMod val="25000"/>
                  </a:schemeClr>
                </a:solidFill>
                <a:latin typeface="+mn-lt"/>
              </a:rPr>
              <a:t>HÌNH CHỮ NHẬT</a:t>
            </a:r>
            <a:endParaRPr sz="2000" b="0" dirty="0">
              <a:solidFill>
                <a:schemeClr val="accent1">
                  <a:lumMod val="25000"/>
                </a:schemeClr>
              </a:solidFill>
              <a:latin typeface="+mn-lt"/>
            </a:endParaRPr>
          </a:p>
        </p:txBody>
      </p:sp>
      <p:grpSp>
        <p:nvGrpSpPr>
          <p:cNvPr id="572" name="Google Shape;572;p34"/>
          <p:cNvGrpSpPr/>
          <p:nvPr/>
        </p:nvGrpSpPr>
        <p:grpSpPr>
          <a:xfrm>
            <a:off x="8414197" y="173977"/>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0" name="Rectangle 9"/>
          <p:cNvSpPr/>
          <p:nvPr/>
        </p:nvSpPr>
        <p:spPr>
          <a:xfrm>
            <a:off x="244389" y="927059"/>
            <a:ext cx="8655507" cy="17543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dirty="0">
                <a:ln>
                  <a:noFill/>
                </a:ln>
                <a:solidFill>
                  <a:srgbClr val="000000"/>
                </a:solidFill>
                <a:effectLst/>
                <a:uLnTx/>
                <a:uFillTx/>
                <a:latin typeface="Arial"/>
                <a:cs typeface="Arial"/>
                <a:sym typeface="Arial"/>
              </a:rPr>
              <a:t>Các em đã biết vẽ đường vuông góc và đường thẳng song song. Bây giờ chúng ta sẽ sử dụng hộp công cụ đường thẳng và đường tròn trong GeoGebra để vẽ hình chữ nhật ABCE có AB = 4 cm, BC = 3 cm.</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Arial"/>
                <a:cs typeface="Arial"/>
                <a:sym typeface="Arial"/>
              </a:rPr>
              <a:t>	</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Bước </a:t>
            </a:r>
            <a:r>
              <a:rPr kumimoji="0" lang="vi-VN" sz="1800" b="1" i="1" u="none" strike="noStrike" kern="0" cap="none" spc="0" normalizeH="0" baseline="0" noProof="0" dirty="0">
                <a:ln>
                  <a:noFill/>
                </a:ln>
                <a:solidFill>
                  <a:srgbClr val="C00000"/>
                </a:solidFill>
                <a:effectLst/>
                <a:uLnTx/>
                <a:uFillTx/>
                <a:latin typeface="Arial"/>
                <a:cs typeface="Arial"/>
                <a:sym typeface="Arial"/>
              </a:rPr>
              <a:t>1. </a:t>
            </a:r>
            <a:r>
              <a:rPr kumimoji="0" lang="vi-VN" sz="1800" b="1" i="1" u="none" strike="noStrike" kern="0" cap="none" spc="0" normalizeH="0" baseline="0" noProof="0" dirty="0">
                <a:ln>
                  <a:noFill/>
                </a:ln>
                <a:solidFill>
                  <a:srgbClr val="000000"/>
                </a:solidFill>
                <a:effectLst/>
                <a:uLnTx/>
                <a:uFillTx/>
                <a:latin typeface="Arial"/>
                <a:cs typeface="Arial"/>
                <a:sym typeface="Arial"/>
              </a:rPr>
              <a:t>Vẽ đoạn thẳng AB và có độ dài 4 cm.</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grpSp>
        <p:nvGrpSpPr>
          <p:cNvPr id="11" name="Group 10"/>
          <p:cNvGrpSpPr/>
          <p:nvPr/>
        </p:nvGrpSpPr>
        <p:grpSpPr>
          <a:xfrm>
            <a:off x="1087351" y="2739756"/>
            <a:ext cx="7262382" cy="1114408"/>
            <a:chOff x="1087351" y="2803364"/>
            <a:chExt cx="7262382" cy="1114408"/>
          </a:xfrm>
        </p:grpSpPr>
        <p:sp>
          <p:nvSpPr>
            <p:cNvPr id="4" name="Rectangle 1"/>
            <p:cNvSpPr>
              <a:spLocks noChangeArrowheads="1"/>
            </p:cNvSpPr>
            <p:nvPr/>
          </p:nvSpPr>
          <p:spPr bwMode="auto">
            <a:xfrm>
              <a:off x="1087351" y="2803364"/>
              <a:ext cx="7206722" cy="1114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00000"/>
                </a:lnSpc>
                <a:spcBef>
                  <a:spcPct val="0"/>
                </a:spcBef>
                <a:spcAft>
                  <a:spcPct val="0"/>
                </a:spcAft>
                <a:buClrTx/>
                <a:buSzTx/>
                <a:buFontTx/>
                <a:buNone/>
                <a:tabLst/>
                <a:defRPr/>
              </a:pP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Chọn công cụ            → Chọn                                                        </a:t>
              </a:r>
            </a:p>
            <a:p>
              <a:pPr marL="0" marR="0" lvl="0" indent="0" algn="just" defTabSz="914400" rtl="0" eaLnBrk="0" fontAlgn="base" latinLnBrk="0" hangingPunct="0">
                <a:lnSpc>
                  <a:spcPct val="200000"/>
                </a:lnSpc>
                <a:spcBef>
                  <a:spcPct val="0"/>
                </a:spcBef>
                <a:spcAft>
                  <a:spcPct val="0"/>
                </a:spcAft>
                <a:buClrTx/>
                <a:buSzTx/>
                <a:buFontTx/>
                <a:buNone/>
                <a:tabLst/>
                <a:defRPr/>
              </a:pP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Chọn điểm A, nhập bán kính bằng 4.</a:t>
              </a:r>
              <a:endParaRPr kumimoji="0" lang="en-US" altLang="en-US" sz="1800" b="0" i="0" u="none" strike="noStrike" kern="0" cap="none" spc="0" normalizeH="0" baseline="0" noProof="0" dirty="0" smtClean="0">
                <a:ln>
                  <a:noFill/>
                </a:ln>
                <a:solidFill>
                  <a:srgbClr val="2A2D32"/>
                </a:solidFill>
                <a:effectLst/>
                <a:uLnTx/>
                <a:uFillTx/>
                <a:latin typeface="Arial" panose="020B0604020202020204" pitchFamily="34" charset="0"/>
                <a:cs typeface="Arial"/>
                <a:sym typeface="Arial"/>
              </a:endParaRPr>
            </a:p>
          </p:txBody>
        </p:sp>
        <p:pic>
          <p:nvPicPr>
            <p:cNvPr id="5" name="Picture 4"/>
            <p:cNvPicPr>
              <a:picLocks noChangeAspect="1"/>
            </p:cNvPicPr>
            <p:nvPr/>
          </p:nvPicPr>
          <p:blipFill>
            <a:blip r:embed="rId3"/>
            <a:stretch>
              <a:fillRect/>
            </a:stretch>
          </p:blipFill>
          <p:spPr>
            <a:xfrm>
              <a:off x="2789944" y="2924490"/>
              <a:ext cx="427650" cy="427650"/>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382228" y="2900666"/>
              <a:ext cx="3967505" cy="44915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9" name="Group 8"/>
          <p:cNvGrpSpPr/>
          <p:nvPr/>
        </p:nvGrpSpPr>
        <p:grpSpPr>
          <a:xfrm>
            <a:off x="1087351" y="3909821"/>
            <a:ext cx="8255432" cy="1200329"/>
            <a:chOff x="1087351" y="3860671"/>
            <a:chExt cx="8255432" cy="1200329"/>
          </a:xfrm>
        </p:grpSpPr>
        <p:sp>
          <p:nvSpPr>
            <p:cNvPr id="2" name="Rectangle 1"/>
            <p:cNvSpPr/>
            <p:nvPr/>
          </p:nvSpPr>
          <p:spPr>
            <a:xfrm>
              <a:off x="1087351" y="3860671"/>
              <a:ext cx="8255432" cy="1200329"/>
            </a:xfrm>
            <a:prstGeom prst="rect">
              <a:avLst/>
            </a:prstGeom>
          </p:spPr>
          <p:txBody>
            <a:bodyPr wrap="square">
              <a:spAutoFit/>
            </a:bodyPr>
            <a:lstStyle/>
            <a:p>
              <a:pPr lvl="0" algn="just" eaLnBrk="0" fontAlgn="base" hangingPunct="0">
                <a:lnSpc>
                  <a:spcPct val="200000"/>
                </a:lnSpc>
                <a:spcBef>
                  <a:spcPct val="0"/>
                </a:spcBef>
                <a:spcAft>
                  <a:spcPct val="0"/>
                </a:spcAft>
                <a:buClrTx/>
                <a:defRPr/>
              </a:pPr>
              <a:r>
                <a:rPr lang="en-US" altLang="en-US" sz="1800" dirty="0">
                  <a:latin typeface="Arial" panose="020B0604020202020204" pitchFamily="34" charset="0"/>
                  <a:ea typeface="Open Sans"/>
                </a:rPr>
                <a:t>Chọn công cụ    </a:t>
              </a:r>
              <a:r>
                <a:rPr lang="en-US" altLang="en-US" sz="1800" dirty="0" smtClean="0">
                  <a:latin typeface="Arial" panose="020B0604020202020204" pitchFamily="34" charset="0"/>
                  <a:ea typeface="Open Sans"/>
                </a:rPr>
                <a:t>        → </a:t>
              </a:r>
              <a:r>
                <a:rPr lang="en-US" altLang="en-US" sz="1800" dirty="0">
                  <a:latin typeface="Arial" panose="020B0604020202020204" pitchFamily="34" charset="0"/>
                  <a:ea typeface="Open Sans"/>
                </a:rPr>
                <a:t>Chọn    </a:t>
              </a:r>
              <a:endParaRPr lang="en-US" altLang="en-US" sz="1800" dirty="0" smtClean="0">
                <a:latin typeface="Arial" panose="020B0604020202020204" pitchFamily="34" charset="0"/>
                <a:ea typeface="Open Sans"/>
              </a:endParaRPr>
            </a:p>
            <a:p>
              <a:pPr lvl="0" algn="just" eaLnBrk="0" fontAlgn="base" hangingPunct="0">
                <a:lnSpc>
                  <a:spcPct val="200000"/>
                </a:lnSpc>
                <a:spcBef>
                  <a:spcPct val="0"/>
                </a:spcBef>
                <a:spcAft>
                  <a:spcPct val="0"/>
                </a:spcAft>
                <a:buClrTx/>
                <a:defRPr/>
              </a:pPr>
              <a:r>
                <a:rPr lang="en-US" altLang="en-US" sz="1800" dirty="0" smtClean="0">
                  <a:latin typeface="Arial" panose="020B0604020202020204" pitchFamily="34" charset="0"/>
                  <a:ea typeface="Open Sans"/>
                </a:rPr>
                <a:t>→ </a:t>
              </a:r>
              <a:r>
                <a:rPr lang="en-US" altLang="en-US" sz="1800" dirty="0">
                  <a:latin typeface="Arial" panose="020B0604020202020204" pitchFamily="34" charset="0"/>
                  <a:ea typeface="Open Sans"/>
                </a:rPr>
                <a:t>Chọn điểm B nằm trên đường tròn.</a:t>
              </a:r>
              <a:endParaRPr lang="en-US" altLang="en-US" sz="1800" dirty="0">
                <a:solidFill>
                  <a:srgbClr val="2A2D32"/>
                </a:solidFill>
                <a:latin typeface="Arial" panose="020B0604020202020204" pitchFamily="34" charset="0"/>
              </a:endParaRPr>
            </a:p>
          </p:txBody>
        </p:sp>
        <p:pic>
          <p:nvPicPr>
            <p:cNvPr id="3" name="Picture 2"/>
            <p:cNvPicPr>
              <a:picLocks noChangeAspect="1"/>
            </p:cNvPicPr>
            <p:nvPr/>
          </p:nvPicPr>
          <p:blipFill>
            <a:blip r:embed="rId6"/>
            <a:stretch>
              <a:fillRect/>
            </a:stretch>
          </p:blipFill>
          <p:spPr>
            <a:xfrm>
              <a:off x="2789944" y="3994135"/>
              <a:ext cx="406421" cy="41912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4382227" y="3984094"/>
              <a:ext cx="1333645" cy="442209"/>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7" name="Picture 6"/>
          <p:cNvPicPr>
            <a:picLocks noChangeAspect="1"/>
          </p:cNvPicPr>
          <p:nvPr/>
        </p:nvPicPr>
        <p:blipFill>
          <a:blip r:embed="rId9"/>
          <a:stretch>
            <a:fillRect/>
          </a:stretch>
        </p:blipFill>
        <p:spPr>
          <a:xfrm>
            <a:off x="8160247" y="4238704"/>
            <a:ext cx="871650" cy="736375"/>
          </a:xfrm>
          <a:prstGeom prst="rect">
            <a:avLst/>
          </a:prstGeom>
        </p:spPr>
      </p:pic>
    </p:spTree>
    <p:extLst>
      <p:ext uri="{BB962C8B-B14F-4D97-AF65-F5344CB8AC3E}">
        <p14:creationId xmlns:p14="http://schemas.microsoft.com/office/powerpoint/2010/main" val="4278434662"/>
      </p:ext>
    </p:extLst>
  </p:cSld>
  <p:clrMapOvr>
    <a:masterClrMapping/>
  </p:clrMapOvr>
  <mc:AlternateContent xmlns:mc="http://schemas.openxmlformats.org/markup-compatibility/2006">
    <mc:Choice xmlns:p14="http://schemas.microsoft.com/office/powerpoint/2010/main" Requires="p14">
      <p:transition spd="med" p14:dur="700">
        <p:cover/>
      </p:transition>
    </mc:Choice>
    <mc:Fallback>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6"/>
                                        </p:tgtEl>
                                        <p:attrNameLst>
                                          <p:attrName>style.visibility</p:attrName>
                                        </p:attrNameLst>
                                      </p:cBhvr>
                                      <p:to>
                                        <p:strVal val="visible"/>
                                      </p:to>
                                    </p:set>
                                    <p:animEffect transition="in" filter="barn(inVertical)">
                                      <p:cBhvr>
                                        <p:cTn id="7" dur="500"/>
                                        <p:tgtEl>
                                          <p:spTgt spid="55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grpSp>
        <p:nvGrpSpPr>
          <p:cNvPr id="788" name="Google Shape;788;p40"/>
          <p:cNvGrpSpPr/>
          <p:nvPr/>
        </p:nvGrpSpPr>
        <p:grpSpPr>
          <a:xfrm>
            <a:off x="7503848" y="3725412"/>
            <a:ext cx="816516" cy="712312"/>
            <a:chOff x="2543731" y="1017781"/>
            <a:chExt cx="816516" cy="712312"/>
          </a:xfrm>
        </p:grpSpPr>
        <p:sp>
          <p:nvSpPr>
            <p:cNvPr id="789" name="Google Shape;789;p40"/>
            <p:cNvSpPr/>
            <p:nvPr/>
          </p:nvSpPr>
          <p:spPr>
            <a:xfrm>
              <a:off x="2953504" y="1035444"/>
              <a:ext cx="388452" cy="388015"/>
            </a:xfrm>
            <a:custGeom>
              <a:avLst/>
              <a:gdLst/>
              <a:ahLst/>
              <a:cxnLst/>
              <a:rect l="l" t="t" r="r" b="b"/>
              <a:pathLst>
                <a:path w="14229" h="14213" extrusionOk="0">
                  <a:moveTo>
                    <a:pt x="7003" y="2706"/>
                  </a:moveTo>
                  <a:cubicBezTo>
                    <a:pt x="8202" y="2706"/>
                    <a:pt x="9346" y="3181"/>
                    <a:pt x="10183" y="4045"/>
                  </a:cubicBezTo>
                  <a:cubicBezTo>
                    <a:pt x="11048" y="4882"/>
                    <a:pt x="11522" y="6026"/>
                    <a:pt x="11522" y="7226"/>
                  </a:cubicBezTo>
                  <a:cubicBezTo>
                    <a:pt x="11522" y="8426"/>
                    <a:pt x="11048" y="9569"/>
                    <a:pt x="10183" y="10406"/>
                  </a:cubicBezTo>
                  <a:cubicBezTo>
                    <a:pt x="9346" y="11271"/>
                    <a:pt x="8202" y="11746"/>
                    <a:pt x="7003" y="11746"/>
                  </a:cubicBezTo>
                  <a:cubicBezTo>
                    <a:pt x="5803" y="11746"/>
                    <a:pt x="4659" y="11271"/>
                    <a:pt x="3822" y="10406"/>
                  </a:cubicBezTo>
                  <a:cubicBezTo>
                    <a:pt x="2957" y="9569"/>
                    <a:pt x="2483" y="8426"/>
                    <a:pt x="2483" y="7226"/>
                  </a:cubicBezTo>
                  <a:cubicBezTo>
                    <a:pt x="2483" y="6026"/>
                    <a:pt x="2957" y="4882"/>
                    <a:pt x="3822" y="4045"/>
                  </a:cubicBezTo>
                  <a:cubicBezTo>
                    <a:pt x="4659" y="3181"/>
                    <a:pt x="5803" y="2706"/>
                    <a:pt x="7003" y="2706"/>
                  </a:cubicBezTo>
                  <a:close/>
                  <a:moveTo>
                    <a:pt x="7505" y="0"/>
                  </a:moveTo>
                  <a:cubicBezTo>
                    <a:pt x="7226" y="0"/>
                    <a:pt x="7058" y="195"/>
                    <a:pt x="7031" y="419"/>
                  </a:cubicBezTo>
                  <a:lnTo>
                    <a:pt x="6975" y="949"/>
                  </a:lnTo>
                  <a:cubicBezTo>
                    <a:pt x="6947" y="1451"/>
                    <a:pt x="6584" y="1841"/>
                    <a:pt x="6082" y="1925"/>
                  </a:cubicBezTo>
                  <a:cubicBezTo>
                    <a:pt x="5775" y="1981"/>
                    <a:pt x="5496" y="2065"/>
                    <a:pt x="5189" y="2148"/>
                  </a:cubicBezTo>
                  <a:cubicBezTo>
                    <a:pt x="5073" y="2192"/>
                    <a:pt x="4950" y="2213"/>
                    <a:pt x="4829" y="2213"/>
                  </a:cubicBezTo>
                  <a:cubicBezTo>
                    <a:pt x="4485" y="2213"/>
                    <a:pt x="4147" y="2046"/>
                    <a:pt x="3962" y="1758"/>
                  </a:cubicBezTo>
                  <a:lnTo>
                    <a:pt x="3627" y="1311"/>
                  </a:lnTo>
                  <a:cubicBezTo>
                    <a:pt x="3559" y="1209"/>
                    <a:pt x="3428" y="1149"/>
                    <a:pt x="3293" y="1149"/>
                  </a:cubicBezTo>
                  <a:cubicBezTo>
                    <a:pt x="3206" y="1149"/>
                    <a:pt x="3117" y="1173"/>
                    <a:pt x="3041" y="1228"/>
                  </a:cubicBezTo>
                  <a:lnTo>
                    <a:pt x="2762" y="1395"/>
                  </a:lnTo>
                  <a:cubicBezTo>
                    <a:pt x="2567" y="1535"/>
                    <a:pt x="2539" y="1813"/>
                    <a:pt x="2678" y="2009"/>
                  </a:cubicBezTo>
                  <a:lnTo>
                    <a:pt x="3320" y="2929"/>
                  </a:lnTo>
                  <a:cubicBezTo>
                    <a:pt x="3404" y="3069"/>
                    <a:pt x="3376" y="3236"/>
                    <a:pt x="3264" y="3348"/>
                  </a:cubicBezTo>
                  <a:lnTo>
                    <a:pt x="3208" y="3404"/>
                  </a:lnTo>
                  <a:cubicBezTo>
                    <a:pt x="2874" y="3739"/>
                    <a:pt x="2595" y="4101"/>
                    <a:pt x="2344" y="4520"/>
                  </a:cubicBezTo>
                  <a:cubicBezTo>
                    <a:pt x="2162" y="4860"/>
                    <a:pt x="1796" y="5053"/>
                    <a:pt x="1410" y="5053"/>
                  </a:cubicBezTo>
                  <a:cubicBezTo>
                    <a:pt x="1322" y="5053"/>
                    <a:pt x="1232" y="5043"/>
                    <a:pt x="1144" y="5022"/>
                  </a:cubicBezTo>
                  <a:lnTo>
                    <a:pt x="670" y="4882"/>
                  </a:lnTo>
                  <a:cubicBezTo>
                    <a:pt x="632" y="4874"/>
                    <a:pt x="595" y="4870"/>
                    <a:pt x="560" y="4870"/>
                  </a:cubicBezTo>
                  <a:cubicBezTo>
                    <a:pt x="356" y="4870"/>
                    <a:pt x="187" y="4999"/>
                    <a:pt x="140" y="5189"/>
                  </a:cubicBezTo>
                  <a:lnTo>
                    <a:pt x="56" y="5496"/>
                  </a:lnTo>
                  <a:cubicBezTo>
                    <a:pt x="0" y="5608"/>
                    <a:pt x="28" y="5719"/>
                    <a:pt x="84" y="5831"/>
                  </a:cubicBezTo>
                  <a:cubicBezTo>
                    <a:pt x="140" y="5943"/>
                    <a:pt x="251" y="5998"/>
                    <a:pt x="363" y="6026"/>
                  </a:cubicBezTo>
                  <a:lnTo>
                    <a:pt x="809" y="6166"/>
                  </a:lnTo>
                  <a:cubicBezTo>
                    <a:pt x="1283" y="6277"/>
                    <a:pt x="1618" y="6724"/>
                    <a:pt x="1618" y="7198"/>
                  </a:cubicBezTo>
                  <a:cubicBezTo>
                    <a:pt x="1618" y="7533"/>
                    <a:pt x="1646" y="7840"/>
                    <a:pt x="1702" y="8174"/>
                  </a:cubicBezTo>
                  <a:cubicBezTo>
                    <a:pt x="1786" y="8649"/>
                    <a:pt x="1534" y="9123"/>
                    <a:pt x="1088" y="9318"/>
                  </a:cubicBezTo>
                  <a:lnTo>
                    <a:pt x="670" y="9542"/>
                  </a:lnTo>
                  <a:cubicBezTo>
                    <a:pt x="558" y="9569"/>
                    <a:pt x="474" y="9653"/>
                    <a:pt x="446" y="9765"/>
                  </a:cubicBezTo>
                  <a:cubicBezTo>
                    <a:pt x="391" y="9876"/>
                    <a:pt x="391" y="10016"/>
                    <a:pt x="446" y="10100"/>
                  </a:cubicBezTo>
                  <a:lnTo>
                    <a:pt x="586" y="10406"/>
                  </a:lnTo>
                  <a:cubicBezTo>
                    <a:pt x="667" y="10548"/>
                    <a:pt x="822" y="10646"/>
                    <a:pt x="986" y="10646"/>
                  </a:cubicBezTo>
                  <a:cubicBezTo>
                    <a:pt x="1048" y="10646"/>
                    <a:pt x="1111" y="10632"/>
                    <a:pt x="1172" y="10602"/>
                  </a:cubicBezTo>
                  <a:lnTo>
                    <a:pt x="1590" y="10406"/>
                  </a:lnTo>
                  <a:cubicBezTo>
                    <a:pt x="1734" y="10343"/>
                    <a:pt x="1887" y="10312"/>
                    <a:pt x="2039" y="10312"/>
                  </a:cubicBezTo>
                  <a:cubicBezTo>
                    <a:pt x="2356" y="10312"/>
                    <a:pt x="2666" y="10449"/>
                    <a:pt x="2874" y="10713"/>
                  </a:cubicBezTo>
                  <a:cubicBezTo>
                    <a:pt x="2985" y="10825"/>
                    <a:pt x="3097" y="10936"/>
                    <a:pt x="3181" y="11048"/>
                  </a:cubicBezTo>
                  <a:cubicBezTo>
                    <a:pt x="3320" y="11160"/>
                    <a:pt x="3432" y="11271"/>
                    <a:pt x="3543" y="11355"/>
                  </a:cubicBezTo>
                  <a:cubicBezTo>
                    <a:pt x="3934" y="11690"/>
                    <a:pt x="4073" y="12220"/>
                    <a:pt x="3850" y="12666"/>
                  </a:cubicBezTo>
                  <a:lnTo>
                    <a:pt x="3655" y="13085"/>
                  </a:lnTo>
                  <a:cubicBezTo>
                    <a:pt x="3599" y="13196"/>
                    <a:pt x="3599" y="13308"/>
                    <a:pt x="3627" y="13420"/>
                  </a:cubicBezTo>
                  <a:cubicBezTo>
                    <a:pt x="3683" y="13531"/>
                    <a:pt x="3766" y="13615"/>
                    <a:pt x="3878" y="13671"/>
                  </a:cubicBezTo>
                  <a:lnTo>
                    <a:pt x="4157" y="13810"/>
                  </a:lnTo>
                  <a:cubicBezTo>
                    <a:pt x="4214" y="13831"/>
                    <a:pt x="4273" y="13842"/>
                    <a:pt x="4331" y="13842"/>
                  </a:cubicBezTo>
                  <a:cubicBezTo>
                    <a:pt x="4499" y="13842"/>
                    <a:pt x="4660" y="13753"/>
                    <a:pt x="4743" y="13587"/>
                  </a:cubicBezTo>
                  <a:lnTo>
                    <a:pt x="4938" y="13141"/>
                  </a:lnTo>
                  <a:cubicBezTo>
                    <a:pt x="5110" y="12772"/>
                    <a:pt x="5498" y="12512"/>
                    <a:pt x="5912" y="12512"/>
                  </a:cubicBezTo>
                  <a:cubicBezTo>
                    <a:pt x="5968" y="12512"/>
                    <a:pt x="6025" y="12517"/>
                    <a:pt x="6082" y="12527"/>
                  </a:cubicBezTo>
                  <a:cubicBezTo>
                    <a:pt x="6389" y="12583"/>
                    <a:pt x="6696" y="12610"/>
                    <a:pt x="7003" y="12610"/>
                  </a:cubicBezTo>
                  <a:lnTo>
                    <a:pt x="7058" y="12610"/>
                  </a:lnTo>
                  <a:cubicBezTo>
                    <a:pt x="7561" y="12610"/>
                    <a:pt x="7979" y="12945"/>
                    <a:pt x="8091" y="13420"/>
                  </a:cubicBezTo>
                  <a:lnTo>
                    <a:pt x="8230" y="13894"/>
                  </a:lnTo>
                  <a:cubicBezTo>
                    <a:pt x="8278" y="14084"/>
                    <a:pt x="8467" y="14213"/>
                    <a:pt x="8659" y="14213"/>
                  </a:cubicBezTo>
                  <a:cubicBezTo>
                    <a:pt x="8693" y="14213"/>
                    <a:pt x="8727" y="14209"/>
                    <a:pt x="8760" y="14201"/>
                  </a:cubicBezTo>
                  <a:lnTo>
                    <a:pt x="9067" y="14117"/>
                  </a:lnTo>
                  <a:cubicBezTo>
                    <a:pt x="9290" y="14061"/>
                    <a:pt x="9430" y="13810"/>
                    <a:pt x="9374" y="13587"/>
                  </a:cubicBezTo>
                  <a:lnTo>
                    <a:pt x="9235" y="13085"/>
                  </a:lnTo>
                  <a:cubicBezTo>
                    <a:pt x="9123" y="12610"/>
                    <a:pt x="9318" y="12108"/>
                    <a:pt x="9737" y="11857"/>
                  </a:cubicBezTo>
                  <a:cubicBezTo>
                    <a:pt x="10127" y="11634"/>
                    <a:pt x="10490" y="11355"/>
                    <a:pt x="10797" y="11048"/>
                  </a:cubicBezTo>
                  <a:lnTo>
                    <a:pt x="10881" y="10936"/>
                  </a:lnTo>
                  <a:cubicBezTo>
                    <a:pt x="10943" y="10874"/>
                    <a:pt x="11032" y="10838"/>
                    <a:pt x="11118" y="10838"/>
                  </a:cubicBezTo>
                  <a:cubicBezTo>
                    <a:pt x="11185" y="10838"/>
                    <a:pt x="11250" y="10860"/>
                    <a:pt x="11299" y="10909"/>
                  </a:cubicBezTo>
                  <a:lnTo>
                    <a:pt x="12248" y="11550"/>
                  </a:lnTo>
                  <a:cubicBezTo>
                    <a:pt x="12321" y="11603"/>
                    <a:pt x="12407" y="11628"/>
                    <a:pt x="12493" y="11628"/>
                  </a:cubicBezTo>
                  <a:cubicBezTo>
                    <a:pt x="12634" y="11628"/>
                    <a:pt x="12775" y="11560"/>
                    <a:pt x="12861" y="11439"/>
                  </a:cubicBezTo>
                  <a:lnTo>
                    <a:pt x="13029" y="11188"/>
                  </a:lnTo>
                  <a:cubicBezTo>
                    <a:pt x="13168" y="10992"/>
                    <a:pt x="13140" y="10713"/>
                    <a:pt x="12945" y="10574"/>
                  </a:cubicBezTo>
                  <a:lnTo>
                    <a:pt x="12471" y="10267"/>
                  </a:lnTo>
                  <a:cubicBezTo>
                    <a:pt x="12080" y="9988"/>
                    <a:pt x="11913" y="9486"/>
                    <a:pt x="12080" y="9011"/>
                  </a:cubicBezTo>
                  <a:cubicBezTo>
                    <a:pt x="12164" y="8732"/>
                    <a:pt x="12248" y="8426"/>
                    <a:pt x="12304" y="8147"/>
                  </a:cubicBezTo>
                  <a:cubicBezTo>
                    <a:pt x="12387" y="7644"/>
                    <a:pt x="12778" y="7282"/>
                    <a:pt x="13280" y="7254"/>
                  </a:cubicBezTo>
                  <a:lnTo>
                    <a:pt x="13838" y="7198"/>
                  </a:lnTo>
                  <a:cubicBezTo>
                    <a:pt x="13950" y="7170"/>
                    <a:pt x="14061" y="7114"/>
                    <a:pt x="14145" y="7031"/>
                  </a:cubicBezTo>
                  <a:cubicBezTo>
                    <a:pt x="14201" y="6947"/>
                    <a:pt x="14229" y="6835"/>
                    <a:pt x="14229" y="6724"/>
                  </a:cubicBezTo>
                  <a:lnTo>
                    <a:pt x="14201" y="6389"/>
                  </a:lnTo>
                  <a:cubicBezTo>
                    <a:pt x="14173" y="6166"/>
                    <a:pt x="14005" y="5998"/>
                    <a:pt x="13782" y="5998"/>
                  </a:cubicBezTo>
                  <a:lnTo>
                    <a:pt x="13140" y="6054"/>
                  </a:lnTo>
                  <a:cubicBezTo>
                    <a:pt x="13103" y="6059"/>
                    <a:pt x="13066" y="6061"/>
                    <a:pt x="13029" y="6061"/>
                  </a:cubicBezTo>
                  <a:cubicBezTo>
                    <a:pt x="12598" y="6061"/>
                    <a:pt x="12207" y="5768"/>
                    <a:pt x="12052" y="5357"/>
                  </a:cubicBezTo>
                  <a:cubicBezTo>
                    <a:pt x="11941" y="5078"/>
                    <a:pt x="11801" y="4799"/>
                    <a:pt x="11662" y="4548"/>
                  </a:cubicBezTo>
                  <a:cubicBezTo>
                    <a:pt x="11411" y="4129"/>
                    <a:pt x="11494" y="3571"/>
                    <a:pt x="11829" y="3236"/>
                  </a:cubicBezTo>
                  <a:lnTo>
                    <a:pt x="12248" y="2818"/>
                  </a:lnTo>
                  <a:cubicBezTo>
                    <a:pt x="12331" y="2734"/>
                    <a:pt x="12359" y="2623"/>
                    <a:pt x="12359" y="2511"/>
                  </a:cubicBezTo>
                  <a:cubicBezTo>
                    <a:pt x="12359" y="2399"/>
                    <a:pt x="12331" y="2288"/>
                    <a:pt x="12248" y="2204"/>
                  </a:cubicBezTo>
                  <a:lnTo>
                    <a:pt x="12025" y="1981"/>
                  </a:lnTo>
                  <a:cubicBezTo>
                    <a:pt x="11941" y="1897"/>
                    <a:pt x="11829" y="1855"/>
                    <a:pt x="11718" y="1855"/>
                  </a:cubicBezTo>
                  <a:cubicBezTo>
                    <a:pt x="11606" y="1855"/>
                    <a:pt x="11494" y="1897"/>
                    <a:pt x="11411" y="1981"/>
                  </a:cubicBezTo>
                  <a:lnTo>
                    <a:pt x="10992" y="2399"/>
                  </a:lnTo>
                  <a:cubicBezTo>
                    <a:pt x="10790" y="2602"/>
                    <a:pt x="10505" y="2713"/>
                    <a:pt x="10219" y="2713"/>
                  </a:cubicBezTo>
                  <a:cubicBezTo>
                    <a:pt x="10033" y="2713"/>
                    <a:pt x="9846" y="2666"/>
                    <a:pt x="9681" y="2567"/>
                  </a:cubicBezTo>
                  <a:cubicBezTo>
                    <a:pt x="9430" y="2427"/>
                    <a:pt x="9151" y="2288"/>
                    <a:pt x="8872" y="2176"/>
                  </a:cubicBezTo>
                  <a:cubicBezTo>
                    <a:pt x="8398" y="2009"/>
                    <a:pt x="8119" y="1562"/>
                    <a:pt x="8174" y="1088"/>
                  </a:cubicBezTo>
                  <a:lnTo>
                    <a:pt x="8202" y="502"/>
                  </a:lnTo>
                  <a:cubicBezTo>
                    <a:pt x="8230" y="279"/>
                    <a:pt x="8063" y="56"/>
                    <a:pt x="7812" y="28"/>
                  </a:cubicBezTo>
                  <a:lnTo>
                    <a:pt x="75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0"/>
            <p:cNvSpPr/>
            <p:nvPr/>
          </p:nvSpPr>
          <p:spPr>
            <a:xfrm>
              <a:off x="2916158" y="1491027"/>
              <a:ext cx="249850" cy="220802"/>
            </a:xfrm>
            <a:custGeom>
              <a:avLst/>
              <a:gdLst/>
              <a:ahLst/>
              <a:cxnLst/>
              <a:rect l="l" t="t" r="r" b="b"/>
              <a:pathLst>
                <a:path w="9152" h="8088" extrusionOk="0">
                  <a:moveTo>
                    <a:pt x="4549" y="2562"/>
                  </a:moveTo>
                  <a:cubicBezTo>
                    <a:pt x="5330" y="2562"/>
                    <a:pt x="5971" y="3204"/>
                    <a:pt x="5971" y="3985"/>
                  </a:cubicBezTo>
                  <a:cubicBezTo>
                    <a:pt x="5971" y="4766"/>
                    <a:pt x="5330" y="5408"/>
                    <a:pt x="4549" y="5408"/>
                  </a:cubicBezTo>
                  <a:cubicBezTo>
                    <a:pt x="3767" y="5408"/>
                    <a:pt x="3126" y="4766"/>
                    <a:pt x="3126" y="3985"/>
                  </a:cubicBezTo>
                  <a:cubicBezTo>
                    <a:pt x="3126" y="3204"/>
                    <a:pt x="3767" y="2562"/>
                    <a:pt x="4549" y="2562"/>
                  </a:cubicBezTo>
                  <a:close/>
                  <a:moveTo>
                    <a:pt x="6614" y="1"/>
                  </a:moveTo>
                  <a:cubicBezTo>
                    <a:pt x="6469" y="1"/>
                    <a:pt x="6327" y="76"/>
                    <a:pt x="6250" y="191"/>
                  </a:cubicBezTo>
                  <a:lnTo>
                    <a:pt x="5916" y="777"/>
                  </a:lnTo>
                  <a:cubicBezTo>
                    <a:pt x="5742" y="1098"/>
                    <a:pt x="5394" y="1288"/>
                    <a:pt x="5006" y="1288"/>
                  </a:cubicBezTo>
                  <a:cubicBezTo>
                    <a:pt x="4956" y="1288"/>
                    <a:pt x="4906" y="1285"/>
                    <a:pt x="4855" y="1279"/>
                  </a:cubicBezTo>
                  <a:cubicBezTo>
                    <a:pt x="4790" y="1271"/>
                    <a:pt x="4725" y="1268"/>
                    <a:pt x="4659" y="1268"/>
                  </a:cubicBezTo>
                  <a:cubicBezTo>
                    <a:pt x="4501" y="1268"/>
                    <a:pt x="4344" y="1287"/>
                    <a:pt x="4186" y="1307"/>
                  </a:cubicBezTo>
                  <a:cubicBezTo>
                    <a:pt x="4140" y="1313"/>
                    <a:pt x="4094" y="1315"/>
                    <a:pt x="4049" y="1315"/>
                  </a:cubicBezTo>
                  <a:cubicBezTo>
                    <a:pt x="3656" y="1315"/>
                    <a:pt x="3298" y="1102"/>
                    <a:pt x="3098" y="777"/>
                  </a:cubicBezTo>
                  <a:lnTo>
                    <a:pt x="2791" y="247"/>
                  </a:lnTo>
                  <a:cubicBezTo>
                    <a:pt x="2736" y="119"/>
                    <a:pt x="2597" y="50"/>
                    <a:pt x="2452" y="50"/>
                  </a:cubicBezTo>
                  <a:cubicBezTo>
                    <a:pt x="2377" y="50"/>
                    <a:pt x="2300" y="69"/>
                    <a:pt x="2233" y="107"/>
                  </a:cubicBezTo>
                  <a:cubicBezTo>
                    <a:pt x="2149" y="163"/>
                    <a:pt x="2065" y="247"/>
                    <a:pt x="2038" y="358"/>
                  </a:cubicBezTo>
                  <a:cubicBezTo>
                    <a:pt x="2010" y="470"/>
                    <a:pt x="2038" y="582"/>
                    <a:pt x="2093" y="665"/>
                  </a:cubicBezTo>
                  <a:lnTo>
                    <a:pt x="2400" y="1251"/>
                  </a:lnTo>
                  <a:cubicBezTo>
                    <a:pt x="2623" y="1586"/>
                    <a:pt x="2596" y="2060"/>
                    <a:pt x="2344" y="2395"/>
                  </a:cubicBezTo>
                  <a:cubicBezTo>
                    <a:pt x="2205" y="2590"/>
                    <a:pt x="2093" y="2786"/>
                    <a:pt x="2010" y="2981"/>
                  </a:cubicBezTo>
                  <a:cubicBezTo>
                    <a:pt x="1870" y="3399"/>
                    <a:pt x="1480" y="3678"/>
                    <a:pt x="1033" y="3678"/>
                  </a:cubicBezTo>
                  <a:lnTo>
                    <a:pt x="419" y="3678"/>
                  </a:lnTo>
                  <a:cubicBezTo>
                    <a:pt x="168" y="3678"/>
                    <a:pt x="1" y="3874"/>
                    <a:pt x="1" y="4097"/>
                  </a:cubicBezTo>
                  <a:cubicBezTo>
                    <a:pt x="1" y="4320"/>
                    <a:pt x="168" y="4515"/>
                    <a:pt x="419" y="4515"/>
                  </a:cubicBezTo>
                  <a:lnTo>
                    <a:pt x="1117" y="4515"/>
                  </a:lnTo>
                  <a:cubicBezTo>
                    <a:pt x="1535" y="4515"/>
                    <a:pt x="1898" y="4739"/>
                    <a:pt x="2093" y="5129"/>
                  </a:cubicBezTo>
                  <a:cubicBezTo>
                    <a:pt x="2177" y="5324"/>
                    <a:pt x="2289" y="5492"/>
                    <a:pt x="2428" y="5659"/>
                  </a:cubicBezTo>
                  <a:cubicBezTo>
                    <a:pt x="2707" y="6022"/>
                    <a:pt x="2735" y="6496"/>
                    <a:pt x="2512" y="6887"/>
                  </a:cubicBezTo>
                  <a:lnTo>
                    <a:pt x="2177" y="7473"/>
                  </a:lnTo>
                  <a:cubicBezTo>
                    <a:pt x="2065" y="7668"/>
                    <a:pt x="2121" y="7919"/>
                    <a:pt x="2317" y="8031"/>
                  </a:cubicBezTo>
                  <a:cubicBezTo>
                    <a:pt x="2384" y="8069"/>
                    <a:pt x="2460" y="8088"/>
                    <a:pt x="2537" y="8088"/>
                  </a:cubicBezTo>
                  <a:cubicBezTo>
                    <a:pt x="2684" y="8088"/>
                    <a:pt x="2829" y="8019"/>
                    <a:pt x="2902" y="7891"/>
                  </a:cubicBezTo>
                  <a:lnTo>
                    <a:pt x="3265" y="7222"/>
                  </a:lnTo>
                  <a:cubicBezTo>
                    <a:pt x="3474" y="6882"/>
                    <a:pt x="3830" y="6689"/>
                    <a:pt x="4242" y="6689"/>
                  </a:cubicBezTo>
                  <a:cubicBezTo>
                    <a:pt x="4269" y="6689"/>
                    <a:pt x="4297" y="6690"/>
                    <a:pt x="4325" y="6691"/>
                  </a:cubicBezTo>
                  <a:cubicBezTo>
                    <a:pt x="4423" y="6705"/>
                    <a:pt x="4521" y="6712"/>
                    <a:pt x="4618" y="6712"/>
                  </a:cubicBezTo>
                  <a:cubicBezTo>
                    <a:pt x="4716" y="6712"/>
                    <a:pt x="4814" y="6705"/>
                    <a:pt x="4911" y="6691"/>
                  </a:cubicBezTo>
                  <a:cubicBezTo>
                    <a:pt x="4959" y="6685"/>
                    <a:pt x="5006" y="6682"/>
                    <a:pt x="5054" y="6682"/>
                  </a:cubicBezTo>
                  <a:cubicBezTo>
                    <a:pt x="5428" y="6682"/>
                    <a:pt x="5798" y="6872"/>
                    <a:pt x="5971" y="7194"/>
                  </a:cubicBezTo>
                  <a:lnTo>
                    <a:pt x="6334" y="7835"/>
                  </a:lnTo>
                  <a:cubicBezTo>
                    <a:pt x="6407" y="7964"/>
                    <a:pt x="6553" y="8032"/>
                    <a:pt x="6699" y="8032"/>
                  </a:cubicBezTo>
                  <a:cubicBezTo>
                    <a:pt x="6776" y="8032"/>
                    <a:pt x="6853" y="8013"/>
                    <a:pt x="6920" y="7975"/>
                  </a:cubicBezTo>
                  <a:cubicBezTo>
                    <a:pt x="7115" y="7863"/>
                    <a:pt x="7171" y="7612"/>
                    <a:pt x="7059" y="7417"/>
                  </a:cubicBezTo>
                  <a:lnTo>
                    <a:pt x="6669" y="6747"/>
                  </a:lnTo>
                  <a:cubicBezTo>
                    <a:pt x="6474" y="6385"/>
                    <a:pt x="6501" y="5938"/>
                    <a:pt x="6753" y="5576"/>
                  </a:cubicBezTo>
                  <a:cubicBezTo>
                    <a:pt x="6864" y="5436"/>
                    <a:pt x="6976" y="5241"/>
                    <a:pt x="7059" y="5073"/>
                  </a:cubicBezTo>
                  <a:cubicBezTo>
                    <a:pt x="7227" y="4655"/>
                    <a:pt x="7617" y="4404"/>
                    <a:pt x="8036" y="4404"/>
                  </a:cubicBezTo>
                  <a:lnTo>
                    <a:pt x="8733" y="4404"/>
                  </a:lnTo>
                  <a:cubicBezTo>
                    <a:pt x="8957" y="4404"/>
                    <a:pt x="9152" y="4208"/>
                    <a:pt x="9152" y="3985"/>
                  </a:cubicBezTo>
                  <a:cubicBezTo>
                    <a:pt x="9152" y="3762"/>
                    <a:pt x="8957" y="3567"/>
                    <a:pt x="8733" y="3567"/>
                  </a:cubicBezTo>
                  <a:lnTo>
                    <a:pt x="8036" y="3567"/>
                  </a:lnTo>
                  <a:cubicBezTo>
                    <a:pt x="7617" y="3567"/>
                    <a:pt x="7227" y="3316"/>
                    <a:pt x="7059" y="2925"/>
                  </a:cubicBezTo>
                  <a:cubicBezTo>
                    <a:pt x="6976" y="2730"/>
                    <a:pt x="6864" y="2535"/>
                    <a:pt x="6725" y="2367"/>
                  </a:cubicBezTo>
                  <a:cubicBezTo>
                    <a:pt x="6474" y="2004"/>
                    <a:pt x="6446" y="1558"/>
                    <a:pt x="6641" y="1167"/>
                  </a:cubicBezTo>
                  <a:lnTo>
                    <a:pt x="6976" y="609"/>
                  </a:lnTo>
                  <a:cubicBezTo>
                    <a:pt x="7032" y="526"/>
                    <a:pt x="7032" y="414"/>
                    <a:pt x="7004" y="303"/>
                  </a:cubicBezTo>
                  <a:cubicBezTo>
                    <a:pt x="6976" y="191"/>
                    <a:pt x="6920" y="107"/>
                    <a:pt x="6808" y="52"/>
                  </a:cubicBezTo>
                  <a:cubicBezTo>
                    <a:pt x="6747" y="16"/>
                    <a:pt x="6680" y="1"/>
                    <a:pt x="66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0"/>
            <p:cNvSpPr/>
            <p:nvPr/>
          </p:nvSpPr>
          <p:spPr>
            <a:xfrm>
              <a:off x="2722710" y="1337792"/>
              <a:ext cx="109719" cy="110483"/>
            </a:xfrm>
            <a:custGeom>
              <a:avLst/>
              <a:gdLst/>
              <a:ahLst/>
              <a:cxnLst/>
              <a:rect l="l" t="t" r="r" b="b"/>
              <a:pathLst>
                <a:path w="4019" h="4047" extrusionOk="0">
                  <a:moveTo>
                    <a:pt x="2009" y="643"/>
                  </a:moveTo>
                  <a:cubicBezTo>
                    <a:pt x="2372" y="643"/>
                    <a:pt x="2707" y="782"/>
                    <a:pt x="2958" y="1061"/>
                  </a:cubicBezTo>
                  <a:cubicBezTo>
                    <a:pt x="3237" y="1312"/>
                    <a:pt x="3376" y="1647"/>
                    <a:pt x="3376" y="2010"/>
                  </a:cubicBezTo>
                  <a:cubicBezTo>
                    <a:pt x="3376" y="2372"/>
                    <a:pt x="3237" y="2735"/>
                    <a:pt x="2958" y="2986"/>
                  </a:cubicBezTo>
                  <a:cubicBezTo>
                    <a:pt x="2707" y="3237"/>
                    <a:pt x="2358" y="3363"/>
                    <a:pt x="2006" y="3363"/>
                  </a:cubicBezTo>
                  <a:cubicBezTo>
                    <a:pt x="1654" y="3363"/>
                    <a:pt x="1298" y="3237"/>
                    <a:pt x="1033" y="2986"/>
                  </a:cubicBezTo>
                  <a:cubicBezTo>
                    <a:pt x="782" y="2735"/>
                    <a:pt x="642" y="2372"/>
                    <a:pt x="642" y="2010"/>
                  </a:cubicBezTo>
                  <a:cubicBezTo>
                    <a:pt x="642" y="1647"/>
                    <a:pt x="782" y="1312"/>
                    <a:pt x="1033" y="1061"/>
                  </a:cubicBezTo>
                  <a:cubicBezTo>
                    <a:pt x="1284" y="782"/>
                    <a:pt x="1647" y="643"/>
                    <a:pt x="2009" y="643"/>
                  </a:cubicBezTo>
                  <a:close/>
                  <a:moveTo>
                    <a:pt x="2009" y="1"/>
                  </a:moveTo>
                  <a:cubicBezTo>
                    <a:pt x="1479" y="1"/>
                    <a:pt x="949" y="196"/>
                    <a:pt x="586" y="587"/>
                  </a:cubicBezTo>
                  <a:cubicBezTo>
                    <a:pt x="196" y="977"/>
                    <a:pt x="1" y="1480"/>
                    <a:pt x="1" y="2010"/>
                  </a:cubicBezTo>
                  <a:cubicBezTo>
                    <a:pt x="1" y="2568"/>
                    <a:pt x="196" y="3070"/>
                    <a:pt x="586" y="3433"/>
                  </a:cubicBezTo>
                  <a:cubicBezTo>
                    <a:pt x="949" y="3823"/>
                    <a:pt x="1479" y="4046"/>
                    <a:pt x="2009" y="4046"/>
                  </a:cubicBezTo>
                  <a:cubicBezTo>
                    <a:pt x="2539" y="4046"/>
                    <a:pt x="3042" y="3823"/>
                    <a:pt x="3432" y="3433"/>
                  </a:cubicBezTo>
                  <a:cubicBezTo>
                    <a:pt x="3823" y="3070"/>
                    <a:pt x="4018" y="2568"/>
                    <a:pt x="4018" y="2010"/>
                  </a:cubicBezTo>
                  <a:cubicBezTo>
                    <a:pt x="4018" y="1480"/>
                    <a:pt x="3823" y="977"/>
                    <a:pt x="3432" y="587"/>
                  </a:cubicBezTo>
                  <a:cubicBezTo>
                    <a:pt x="3042" y="196"/>
                    <a:pt x="2539" y="1"/>
                    <a:pt x="2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0"/>
            <p:cNvSpPr/>
            <p:nvPr/>
          </p:nvSpPr>
          <p:spPr>
            <a:xfrm>
              <a:off x="2543731" y="1159577"/>
              <a:ext cx="467676" cy="466912"/>
            </a:xfrm>
            <a:custGeom>
              <a:avLst/>
              <a:gdLst/>
              <a:ahLst/>
              <a:cxnLst/>
              <a:rect l="l" t="t" r="r" b="b"/>
              <a:pathLst>
                <a:path w="17131" h="17103" extrusionOk="0">
                  <a:moveTo>
                    <a:pt x="8816" y="642"/>
                  </a:moveTo>
                  <a:cubicBezTo>
                    <a:pt x="9040" y="642"/>
                    <a:pt x="9235" y="782"/>
                    <a:pt x="9263" y="1005"/>
                  </a:cubicBezTo>
                  <a:lnTo>
                    <a:pt x="9486" y="2428"/>
                  </a:lnTo>
                  <a:cubicBezTo>
                    <a:pt x="9542" y="2846"/>
                    <a:pt x="9821" y="3181"/>
                    <a:pt x="10211" y="3293"/>
                  </a:cubicBezTo>
                  <a:cubicBezTo>
                    <a:pt x="10518" y="3376"/>
                    <a:pt x="10825" y="3516"/>
                    <a:pt x="11104" y="3655"/>
                  </a:cubicBezTo>
                  <a:cubicBezTo>
                    <a:pt x="11244" y="3737"/>
                    <a:pt x="11408" y="3775"/>
                    <a:pt x="11575" y="3775"/>
                  </a:cubicBezTo>
                  <a:cubicBezTo>
                    <a:pt x="11806" y="3775"/>
                    <a:pt x="12041" y="3702"/>
                    <a:pt x="12220" y="3572"/>
                  </a:cubicBezTo>
                  <a:lnTo>
                    <a:pt x="13392" y="2707"/>
                  </a:lnTo>
                  <a:cubicBezTo>
                    <a:pt x="13462" y="2660"/>
                    <a:pt x="13546" y="2638"/>
                    <a:pt x="13631" y="2638"/>
                  </a:cubicBezTo>
                  <a:cubicBezTo>
                    <a:pt x="13749" y="2638"/>
                    <a:pt x="13869" y="2681"/>
                    <a:pt x="13950" y="2763"/>
                  </a:cubicBezTo>
                  <a:lnTo>
                    <a:pt x="14340" y="3153"/>
                  </a:lnTo>
                  <a:cubicBezTo>
                    <a:pt x="14508" y="3293"/>
                    <a:pt x="14508" y="3544"/>
                    <a:pt x="14396" y="3711"/>
                  </a:cubicBezTo>
                  <a:lnTo>
                    <a:pt x="13531" y="4883"/>
                  </a:lnTo>
                  <a:cubicBezTo>
                    <a:pt x="13280" y="5218"/>
                    <a:pt x="13252" y="5636"/>
                    <a:pt x="13448" y="5999"/>
                  </a:cubicBezTo>
                  <a:cubicBezTo>
                    <a:pt x="13587" y="6278"/>
                    <a:pt x="13727" y="6585"/>
                    <a:pt x="13810" y="6892"/>
                  </a:cubicBezTo>
                  <a:cubicBezTo>
                    <a:pt x="13922" y="7254"/>
                    <a:pt x="14257" y="7561"/>
                    <a:pt x="14675" y="7617"/>
                  </a:cubicBezTo>
                  <a:lnTo>
                    <a:pt x="16098" y="7840"/>
                  </a:lnTo>
                  <a:cubicBezTo>
                    <a:pt x="16321" y="7868"/>
                    <a:pt x="16461" y="8063"/>
                    <a:pt x="16461" y="8287"/>
                  </a:cubicBezTo>
                  <a:lnTo>
                    <a:pt x="16461" y="8817"/>
                  </a:lnTo>
                  <a:cubicBezTo>
                    <a:pt x="16461" y="9040"/>
                    <a:pt x="16321" y="9207"/>
                    <a:pt x="16098" y="9235"/>
                  </a:cubicBezTo>
                  <a:lnTo>
                    <a:pt x="14675" y="9486"/>
                  </a:lnTo>
                  <a:cubicBezTo>
                    <a:pt x="14257" y="9542"/>
                    <a:pt x="13922" y="9821"/>
                    <a:pt x="13810" y="10212"/>
                  </a:cubicBezTo>
                  <a:cubicBezTo>
                    <a:pt x="13727" y="10519"/>
                    <a:pt x="13587" y="10798"/>
                    <a:pt x="13448" y="11077"/>
                  </a:cubicBezTo>
                  <a:cubicBezTo>
                    <a:pt x="13252" y="11439"/>
                    <a:pt x="13308" y="11886"/>
                    <a:pt x="13531" y="12220"/>
                  </a:cubicBezTo>
                  <a:lnTo>
                    <a:pt x="14396" y="13392"/>
                  </a:lnTo>
                  <a:cubicBezTo>
                    <a:pt x="14508" y="13560"/>
                    <a:pt x="14508" y="13811"/>
                    <a:pt x="14340" y="13950"/>
                  </a:cubicBezTo>
                  <a:lnTo>
                    <a:pt x="13978" y="14341"/>
                  </a:lnTo>
                  <a:cubicBezTo>
                    <a:pt x="13886" y="14417"/>
                    <a:pt x="13769" y="14460"/>
                    <a:pt x="13654" y="14460"/>
                  </a:cubicBezTo>
                  <a:cubicBezTo>
                    <a:pt x="13560" y="14460"/>
                    <a:pt x="13467" y="14431"/>
                    <a:pt x="13392" y="14369"/>
                  </a:cubicBezTo>
                  <a:lnTo>
                    <a:pt x="12220" y="13532"/>
                  </a:lnTo>
                  <a:cubicBezTo>
                    <a:pt x="12025" y="13385"/>
                    <a:pt x="11801" y="13315"/>
                    <a:pt x="11576" y="13315"/>
                  </a:cubicBezTo>
                  <a:cubicBezTo>
                    <a:pt x="11416" y="13315"/>
                    <a:pt x="11255" y="13350"/>
                    <a:pt x="11104" y="13420"/>
                  </a:cubicBezTo>
                  <a:cubicBezTo>
                    <a:pt x="10825" y="13587"/>
                    <a:pt x="10518" y="13699"/>
                    <a:pt x="10211" y="13783"/>
                  </a:cubicBezTo>
                  <a:cubicBezTo>
                    <a:pt x="9849" y="13922"/>
                    <a:pt x="9542" y="14257"/>
                    <a:pt x="9486" y="14648"/>
                  </a:cubicBezTo>
                  <a:lnTo>
                    <a:pt x="9263" y="16098"/>
                  </a:lnTo>
                  <a:cubicBezTo>
                    <a:pt x="9235" y="16294"/>
                    <a:pt x="9040" y="16461"/>
                    <a:pt x="8844" y="16461"/>
                  </a:cubicBezTo>
                  <a:lnTo>
                    <a:pt x="8286" y="16461"/>
                  </a:lnTo>
                  <a:cubicBezTo>
                    <a:pt x="8091" y="16461"/>
                    <a:pt x="7896" y="16294"/>
                    <a:pt x="7868" y="16098"/>
                  </a:cubicBezTo>
                  <a:lnTo>
                    <a:pt x="7645" y="14648"/>
                  </a:lnTo>
                  <a:cubicBezTo>
                    <a:pt x="7561" y="14257"/>
                    <a:pt x="7282" y="13922"/>
                    <a:pt x="6891" y="13783"/>
                  </a:cubicBezTo>
                  <a:cubicBezTo>
                    <a:pt x="6612" y="13699"/>
                    <a:pt x="6305" y="13587"/>
                    <a:pt x="6027" y="13420"/>
                  </a:cubicBezTo>
                  <a:cubicBezTo>
                    <a:pt x="5887" y="13364"/>
                    <a:pt x="5720" y="13308"/>
                    <a:pt x="5552" y="13308"/>
                  </a:cubicBezTo>
                  <a:cubicBezTo>
                    <a:pt x="5329" y="13308"/>
                    <a:pt x="5078" y="13392"/>
                    <a:pt x="4911" y="13532"/>
                  </a:cubicBezTo>
                  <a:lnTo>
                    <a:pt x="3711" y="14369"/>
                  </a:lnTo>
                  <a:cubicBezTo>
                    <a:pt x="3635" y="14431"/>
                    <a:pt x="3549" y="14460"/>
                    <a:pt x="3461" y="14460"/>
                  </a:cubicBezTo>
                  <a:cubicBezTo>
                    <a:pt x="3354" y="14460"/>
                    <a:pt x="3245" y="14417"/>
                    <a:pt x="3153" y="14341"/>
                  </a:cubicBezTo>
                  <a:lnTo>
                    <a:pt x="2790" y="13950"/>
                  </a:lnTo>
                  <a:cubicBezTo>
                    <a:pt x="2623" y="13811"/>
                    <a:pt x="2595" y="13560"/>
                    <a:pt x="2734" y="13392"/>
                  </a:cubicBezTo>
                  <a:lnTo>
                    <a:pt x="3599" y="12220"/>
                  </a:lnTo>
                  <a:cubicBezTo>
                    <a:pt x="3822" y="11886"/>
                    <a:pt x="3878" y="11439"/>
                    <a:pt x="3683" y="11104"/>
                  </a:cubicBezTo>
                  <a:cubicBezTo>
                    <a:pt x="3543" y="10798"/>
                    <a:pt x="3404" y="10519"/>
                    <a:pt x="3320" y="10212"/>
                  </a:cubicBezTo>
                  <a:cubicBezTo>
                    <a:pt x="3181" y="9821"/>
                    <a:pt x="2874" y="9542"/>
                    <a:pt x="2455" y="9486"/>
                  </a:cubicBezTo>
                  <a:lnTo>
                    <a:pt x="1005" y="9263"/>
                  </a:lnTo>
                  <a:cubicBezTo>
                    <a:pt x="809" y="9207"/>
                    <a:pt x="642" y="9040"/>
                    <a:pt x="642" y="8817"/>
                  </a:cubicBezTo>
                  <a:lnTo>
                    <a:pt x="642" y="8287"/>
                  </a:lnTo>
                  <a:cubicBezTo>
                    <a:pt x="642" y="8063"/>
                    <a:pt x="809" y="7896"/>
                    <a:pt x="1005" y="7840"/>
                  </a:cubicBezTo>
                  <a:lnTo>
                    <a:pt x="2455" y="7617"/>
                  </a:lnTo>
                  <a:cubicBezTo>
                    <a:pt x="2846" y="7561"/>
                    <a:pt x="3181" y="7282"/>
                    <a:pt x="3320" y="6892"/>
                  </a:cubicBezTo>
                  <a:cubicBezTo>
                    <a:pt x="3404" y="6585"/>
                    <a:pt x="3516" y="6278"/>
                    <a:pt x="3683" y="5999"/>
                  </a:cubicBezTo>
                  <a:cubicBezTo>
                    <a:pt x="3850" y="5664"/>
                    <a:pt x="3822" y="5218"/>
                    <a:pt x="3571" y="4883"/>
                  </a:cubicBezTo>
                  <a:lnTo>
                    <a:pt x="2734" y="3711"/>
                  </a:lnTo>
                  <a:cubicBezTo>
                    <a:pt x="2595" y="3544"/>
                    <a:pt x="2623" y="3293"/>
                    <a:pt x="2762" y="3153"/>
                  </a:cubicBezTo>
                  <a:lnTo>
                    <a:pt x="3153" y="2763"/>
                  </a:lnTo>
                  <a:cubicBezTo>
                    <a:pt x="3230" y="2686"/>
                    <a:pt x="3340" y="2643"/>
                    <a:pt x="3452" y="2643"/>
                  </a:cubicBezTo>
                  <a:cubicBezTo>
                    <a:pt x="3543" y="2643"/>
                    <a:pt x="3635" y="2672"/>
                    <a:pt x="3711" y="2735"/>
                  </a:cubicBezTo>
                  <a:lnTo>
                    <a:pt x="4883" y="3572"/>
                  </a:lnTo>
                  <a:cubicBezTo>
                    <a:pt x="5077" y="3702"/>
                    <a:pt x="5310" y="3775"/>
                    <a:pt x="5542" y="3775"/>
                  </a:cubicBezTo>
                  <a:cubicBezTo>
                    <a:pt x="5709" y="3775"/>
                    <a:pt x="5875" y="3737"/>
                    <a:pt x="6027" y="3655"/>
                  </a:cubicBezTo>
                  <a:cubicBezTo>
                    <a:pt x="6305" y="3516"/>
                    <a:pt x="6584" y="3404"/>
                    <a:pt x="6891" y="3293"/>
                  </a:cubicBezTo>
                  <a:cubicBezTo>
                    <a:pt x="7282" y="3181"/>
                    <a:pt x="7561" y="2846"/>
                    <a:pt x="7617" y="2428"/>
                  </a:cubicBezTo>
                  <a:lnTo>
                    <a:pt x="7868" y="1005"/>
                  </a:lnTo>
                  <a:cubicBezTo>
                    <a:pt x="7896" y="782"/>
                    <a:pt x="8063" y="642"/>
                    <a:pt x="8286" y="642"/>
                  </a:cubicBezTo>
                  <a:close/>
                  <a:moveTo>
                    <a:pt x="8286" y="1"/>
                  </a:moveTo>
                  <a:cubicBezTo>
                    <a:pt x="7756" y="1"/>
                    <a:pt x="7310" y="363"/>
                    <a:pt x="7226" y="893"/>
                  </a:cubicBezTo>
                  <a:lnTo>
                    <a:pt x="6975" y="2344"/>
                  </a:lnTo>
                  <a:cubicBezTo>
                    <a:pt x="6975" y="2484"/>
                    <a:pt x="6863" y="2623"/>
                    <a:pt x="6696" y="2679"/>
                  </a:cubicBezTo>
                  <a:cubicBezTo>
                    <a:pt x="6361" y="2791"/>
                    <a:pt x="6027" y="2930"/>
                    <a:pt x="5720" y="3097"/>
                  </a:cubicBezTo>
                  <a:cubicBezTo>
                    <a:pt x="5662" y="3121"/>
                    <a:pt x="5599" y="3134"/>
                    <a:pt x="5536" y="3134"/>
                  </a:cubicBezTo>
                  <a:cubicBezTo>
                    <a:pt x="5446" y="3134"/>
                    <a:pt x="5355" y="3107"/>
                    <a:pt x="5273" y="3042"/>
                  </a:cubicBezTo>
                  <a:lnTo>
                    <a:pt x="4101" y="2205"/>
                  </a:lnTo>
                  <a:cubicBezTo>
                    <a:pt x="3913" y="2067"/>
                    <a:pt x="3685" y="1996"/>
                    <a:pt x="3459" y="1996"/>
                  </a:cubicBezTo>
                  <a:cubicBezTo>
                    <a:pt x="3182" y="1996"/>
                    <a:pt x="2906" y="2101"/>
                    <a:pt x="2707" y="2316"/>
                  </a:cubicBezTo>
                  <a:lnTo>
                    <a:pt x="2316" y="2679"/>
                  </a:lnTo>
                  <a:cubicBezTo>
                    <a:pt x="1925" y="3070"/>
                    <a:pt x="1897" y="3655"/>
                    <a:pt x="2204" y="4102"/>
                  </a:cubicBezTo>
                  <a:lnTo>
                    <a:pt x="3041" y="5274"/>
                  </a:lnTo>
                  <a:cubicBezTo>
                    <a:pt x="3153" y="5413"/>
                    <a:pt x="3153" y="5580"/>
                    <a:pt x="3097" y="5720"/>
                  </a:cubicBezTo>
                  <a:cubicBezTo>
                    <a:pt x="2930" y="6027"/>
                    <a:pt x="2790" y="6362"/>
                    <a:pt x="2679" y="6696"/>
                  </a:cubicBezTo>
                  <a:cubicBezTo>
                    <a:pt x="2651" y="6836"/>
                    <a:pt x="2511" y="6947"/>
                    <a:pt x="2344" y="6975"/>
                  </a:cubicBezTo>
                  <a:lnTo>
                    <a:pt x="921" y="7199"/>
                  </a:lnTo>
                  <a:cubicBezTo>
                    <a:pt x="391" y="7282"/>
                    <a:pt x="0" y="7757"/>
                    <a:pt x="0" y="8287"/>
                  </a:cubicBezTo>
                  <a:lnTo>
                    <a:pt x="0" y="8817"/>
                  </a:lnTo>
                  <a:cubicBezTo>
                    <a:pt x="0" y="9375"/>
                    <a:pt x="391" y="9821"/>
                    <a:pt x="921" y="9905"/>
                  </a:cubicBezTo>
                  <a:lnTo>
                    <a:pt x="2344" y="10128"/>
                  </a:lnTo>
                  <a:cubicBezTo>
                    <a:pt x="2511" y="10156"/>
                    <a:pt x="2651" y="10267"/>
                    <a:pt x="2707" y="10407"/>
                  </a:cubicBezTo>
                  <a:cubicBezTo>
                    <a:pt x="2790" y="10742"/>
                    <a:pt x="2930" y="11077"/>
                    <a:pt x="3097" y="11383"/>
                  </a:cubicBezTo>
                  <a:cubicBezTo>
                    <a:pt x="3181" y="11523"/>
                    <a:pt x="3153" y="11690"/>
                    <a:pt x="3069" y="11830"/>
                  </a:cubicBezTo>
                  <a:lnTo>
                    <a:pt x="2204" y="13002"/>
                  </a:lnTo>
                  <a:cubicBezTo>
                    <a:pt x="1897" y="13448"/>
                    <a:pt x="1925" y="14034"/>
                    <a:pt x="2316" y="14424"/>
                  </a:cubicBezTo>
                  <a:lnTo>
                    <a:pt x="2707" y="14787"/>
                  </a:lnTo>
                  <a:cubicBezTo>
                    <a:pt x="2906" y="15002"/>
                    <a:pt x="3182" y="15107"/>
                    <a:pt x="3459" y="15107"/>
                  </a:cubicBezTo>
                  <a:cubicBezTo>
                    <a:pt x="3685" y="15107"/>
                    <a:pt x="3913" y="15037"/>
                    <a:pt x="4101" y="14899"/>
                  </a:cubicBezTo>
                  <a:lnTo>
                    <a:pt x="5273" y="14062"/>
                  </a:lnTo>
                  <a:cubicBezTo>
                    <a:pt x="5355" y="13996"/>
                    <a:pt x="5446" y="13969"/>
                    <a:pt x="5536" y="13969"/>
                  </a:cubicBezTo>
                  <a:cubicBezTo>
                    <a:pt x="5599" y="13969"/>
                    <a:pt x="5662" y="13983"/>
                    <a:pt x="5720" y="14006"/>
                  </a:cubicBezTo>
                  <a:cubicBezTo>
                    <a:pt x="6027" y="14173"/>
                    <a:pt x="6361" y="14313"/>
                    <a:pt x="6696" y="14424"/>
                  </a:cubicBezTo>
                  <a:cubicBezTo>
                    <a:pt x="6863" y="14452"/>
                    <a:pt x="6975" y="14592"/>
                    <a:pt x="7003" y="14759"/>
                  </a:cubicBezTo>
                  <a:lnTo>
                    <a:pt x="7226" y="16182"/>
                  </a:lnTo>
                  <a:cubicBezTo>
                    <a:pt x="7310" y="16712"/>
                    <a:pt x="7756" y="17103"/>
                    <a:pt x="8286" y="17103"/>
                  </a:cubicBezTo>
                  <a:lnTo>
                    <a:pt x="8844" y="17103"/>
                  </a:lnTo>
                  <a:cubicBezTo>
                    <a:pt x="9374" y="17103"/>
                    <a:pt x="9821" y="16712"/>
                    <a:pt x="9904" y="16182"/>
                  </a:cubicBezTo>
                  <a:lnTo>
                    <a:pt x="10128" y="14759"/>
                  </a:lnTo>
                  <a:cubicBezTo>
                    <a:pt x="10156" y="14592"/>
                    <a:pt x="10267" y="14452"/>
                    <a:pt x="10407" y="14424"/>
                  </a:cubicBezTo>
                  <a:cubicBezTo>
                    <a:pt x="10769" y="14313"/>
                    <a:pt x="11076" y="14173"/>
                    <a:pt x="11411" y="14006"/>
                  </a:cubicBezTo>
                  <a:cubicBezTo>
                    <a:pt x="11474" y="13981"/>
                    <a:pt x="11542" y="13967"/>
                    <a:pt x="11608" y="13967"/>
                  </a:cubicBezTo>
                  <a:cubicBezTo>
                    <a:pt x="11690" y="13967"/>
                    <a:pt x="11768" y="13988"/>
                    <a:pt x="11830" y="14034"/>
                  </a:cubicBezTo>
                  <a:lnTo>
                    <a:pt x="13029" y="14899"/>
                  </a:lnTo>
                  <a:cubicBezTo>
                    <a:pt x="13197" y="15038"/>
                    <a:pt x="13420" y="15122"/>
                    <a:pt x="13643" y="15122"/>
                  </a:cubicBezTo>
                  <a:cubicBezTo>
                    <a:pt x="13950" y="15122"/>
                    <a:pt x="14229" y="15010"/>
                    <a:pt x="14424" y="14787"/>
                  </a:cubicBezTo>
                  <a:lnTo>
                    <a:pt x="14815" y="14424"/>
                  </a:lnTo>
                  <a:cubicBezTo>
                    <a:pt x="15177" y="14034"/>
                    <a:pt x="15233" y="13448"/>
                    <a:pt x="14926" y="13002"/>
                  </a:cubicBezTo>
                  <a:lnTo>
                    <a:pt x="14061" y="11830"/>
                  </a:lnTo>
                  <a:cubicBezTo>
                    <a:pt x="13978" y="11690"/>
                    <a:pt x="13950" y="11523"/>
                    <a:pt x="14034" y="11383"/>
                  </a:cubicBezTo>
                  <a:cubicBezTo>
                    <a:pt x="14173" y="11077"/>
                    <a:pt x="14313" y="10742"/>
                    <a:pt x="14424" y="10407"/>
                  </a:cubicBezTo>
                  <a:cubicBezTo>
                    <a:pt x="14480" y="10267"/>
                    <a:pt x="14619" y="10156"/>
                    <a:pt x="14759" y="10128"/>
                  </a:cubicBezTo>
                  <a:lnTo>
                    <a:pt x="16210" y="9877"/>
                  </a:lnTo>
                  <a:cubicBezTo>
                    <a:pt x="16740" y="9793"/>
                    <a:pt x="17130" y="9347"/>
                    <a:pt x="17130" y="8817"/>
                  </a:cubicBezTo>
                  <a:lnTo>
                    <a:pt x="17130" y="8287"/>
                  </a:lnTo>
                  <a:cubicBezTo>
                    <a:pt x="17130" y="7729"/>
                    <a:pt x="16740" y="7282"/>
                    <a:pt x="16210" y="7199"/>
                  </a:cubicBezTo>
                  <a:lnTo>
                    <a:pt x="14759" y="6975"/>
                  </a:lnTo>
                  <a:cubicBezTo>
                    <a:pt x="14619" y="6947"/>
                    <a:pt x="14480" y="6836"/>
                    <a:pt x="14424" y="6696"/>
                  </a:cubicBezTo>
                  <a:cubicBezTo>
                    <a:pt x="14313" y="6362"/>
                    <a:pt x="14173" y="6027"/>
                    <a:pt x="14034" y="5692"/>
                  </a:cubicBezTo>
                  <a:cubicBezTo>
                    <a:pt x="13950" y="5553"/>
                    <a:pt x="13978" y="5385"/>
                    <a:pt x="14061" y="5274"/>
                  </a:cubicBezTo>
                  <a:lnTo>
                    <a:pt x="14926" y="4102"/>
                  </a:lnTo>
                  <a:cubicBezTo>
                    <a:pt x="15233" y="3655"/>
                    <a:pt x="15177" y="3070"/>
                    <a:pt x="14815" y="2679"/>
                  </a:cubicBezTo>
                  <a:lnTo>
                    <a:pt x="14424" y="2316"/>
                  </a:lnTo>
                  <a:cubicBezTo>
                    <a:pt x="14225" y="2101"/>
                    <a:pt x="13949" y="1996"/>
                    <a:pt x="13667" y="1996"/>
                  </a:cubicBezTo>
                  <a:cubicBezTo>
                    <a:pt x="13437" y="1996"/>
                    <a:pt x="13202" y="2067"/>
                    <a:pt x="13001" y="2205"/>
                  </a:cubicBezTo>
                  <a:lnTo>
                    <a:pt x="11857" y="3042"/>
                  </a:lnTo>
                  <a:cubicBezTo>
                    <a:pt x="11776" y="3090"/>
                    <a:pt x="11686" y="3120"/>
                    <a:pt x="11597" y="3120"/>
                  </a:cubicBezTo>
                  <a:cubicBezTo>
                    <a:pt x="11533" y="3120"/>
                    <a:pt x="11469" y="3105"/>
                    <a:pt x="11411" y="3070"/>
                  </a:cubicBezTo>
                  <a:cubicBezTo>
                    <a:pt x="11076" y="2930"/>
                    <a:pt x="10741" y="2791"/>
                    <a:pt x="10407" y="2679"/>
                  </a:cubicBezTo>
                  <a:cubicBezTo>
                    <a:pt x="10267" y="2623"/>
                    <a:pt x="10156" y="2484"/>
                    <a:pt x="10128" y="2344"/>
                  </a:cubicBezTo>
                  <a:lnTo>
                    <a:pt x="9904" y="893"/>
                  </a:lnTo>
                  <a:cubicBezTo>
                    <a:pt x="9821" y="363"/>
                    <a:pt x="9374" y="1"/>
                    <a:pt x="8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0"/>
            <p:cNvSpPr/>
            <p:nvPr/>
          </p:nvSpPr>
          <p:spPr>
            <a:xfrm>
              <a:off x="3021290" y="1109318"/>
              <a:ext cx="246792" cy="246792"/>
            </a:xfrm>
            <a:custGeom>
              <a:avLst/>
              <a:gdLst/>
              <a:ahLst/>
              <a:cxnLst/>
              <a:rect l="l" t="t" r="r" b="b"/>
              <a:pathLst>
                <a:path w="9040" h="9040" extrusionOk="0">
                  <a:moveTo>
                    <a:pt x="4520" y="670"/>
                  </a:moveTo>
                  <a:cubicBezTo>
                    <a:pt x="5552" y="670"/>
                    <a:pt x="6528" y="1060"/>
                    <a:pt x="7254" y="1786"/>
                  </a:cubicBezTo>
                  <a:cubicBezTo>
                    <a:pt x="7979" y="2511"/>
                    <a:pt x="8370" y="3488"/>
                    <a:pt x="8370" y="4520"/>
                  </a:cubicBezTo>
                  <a:cubicBezTo>
                    <a:pt x="8370" y="5552"/>
                    <a:pt x="7979" y="6529"/>
                    <a:pt x="7254" y="7254"/>
                  </a:cubicBezTo>
                  <a:cubicBezTo>
                    <a:pt x="6528" y="7979"/>
                    <a:pt x="5552" y="8370"/>
                    <a:pt x="4520" y="8370"/>
                  </a:cubicBezTo>
                  <a:cubicBezTo>
                    <a:pt x="3487" y="8370"/>
                    <a:pt x="2511" y="7979"/>
                    <a:pt x="1786" y="7254"/>
                  </a:cubicBezTo>
                  <a:cubicBezTo>
                    <a:pt x="1060" y="6529"/>
                    <a:pt x="642" y="5552"/>
                    <a:pt x="642" y="4520"/>
                  </a:cubicBezTo>
                  <a:cubicBezTo>
                    <a:pt x="642" y="3488"/>
                    <a:pt x="1060" y="2511"/>
                    <a:pt x="1786" y="1786"/>
                  </a:cubicBezTo>
                  <a:cubicBezTo>
                    <a:pt x="2511" y="1060"/>
                    <a:pt x="3487" y="670"/>
                    <a:pt x="4520" y="670"/>
                  </a:cubicBezTo>
                  <a:close/>
                  <a:moveTo>
                    <a:pt x="4520" y="0"/>
                  </a:moveTo>
                  <a:cubicBezTo>
                    <a:pt x="3320" y="0"/>
                    <a:pt x="2176" y="475"/>
                    <a:pt x="1311" y="1339"/>
                  </a:cubicBezTo>
                  <a:cubicBezTo>
                    <a:pt x="474" y="2176"/>
                    <a:pt x="0" y="3320"/>
                    <a:pt x="0" y="4520"/>
                  </a:cubicBezTo>
                  <a:cubicBezTo>
                    <a:pt x="0" y="5720"/>
                    <a:pt x="474" y="6863"/>
                    <a:pt x="1311" y="7700"/>
                  </a:cubicBezTo>
                  <a:cubicBezTo>
                    <a:pt x="2176" y="8565"/>
                    <a:pt x="3320" y="9040"/>
                    <a:pt x="4520" y="9040"/>
                  </a:cubicBezTo>
                  <a:cubicBezTo>
                    <a:pt x="5719" y="9040"/>
                    <a:pt x="6863" y="8565"/>
                    <a:pt x="7700" y="7700"/>
                  </a:cubicBezTo>
                  <a:cubicBezTo>
                    <a:pt x="8565" y="6863"/>
                    <a:pt x="9039" y="5720"/>
                    <a:pt x="9039" y="4520"/>
                  </a:cubicBezTo>
                  <a:cubicBezTo>
                    <a:pt x="9039" y="3320"/>
                    <a:pt x="8565" y="2176"/>
                    <a:pt x="7700" y="1339"/>
                  </a:cubicBezTo>
                  <a:cubicBezTo>
                    <a:pt x="6863" y="475"/>
                    <a:pt x="5719" y="0"/>
                    <a:pt x="45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0"/>
            <p:cNvSpPr/>
            <p:nvPr/>
          </p:nvSpPr>
          <p:spPr>
            <a:xfrm>
              <a:off x="2935213" y="1017781"/>
              <a:ext cx="425034" cy="423641"/>
            </a:xfrm>
            <a:custGeom>
              <a:avLst/>
              <a:gdLst/>
              <a:ahLst/>
              <a:cxnLst/>
              <a:rect l="l" t="t" r="r" b="b"/>
              <a:pathLst>
                <a:path w="15569" h="15518" extrusionOk="0">
                  <a:moveTo>
                    <a:pt x="8175" y="647"/>
                  </a:moveTo>
                  <a:lnTo>
                    <a:pt x="8482" y="675"/>
                  </a:lnTo>
                  <a:cubicBezTo>
                    <a:pt x="8733" y="703"/>
                    <a:pt x="8900" y="926"/>
                    <a:pt x="8872" y="1149"/>
                  </a:cubicBezTo>
                  <a:lnTo>
                    <a:pt x="8844" y="1735"/>
                  </a:lnTo>
                  <a:cubicBezTo>
                    <a:pt x="8789" y="2209"/>
                    <a:pt x="9068" y="2656"/>
                    <a:pt x="9542" y="2823"/>
                  </a:cubicBezTo>
                  <a:cubicBezTo>
                    <a:pt x="9821" y="2935"/>
                    <a:pt x="10100" y="3074"/>
                    <a:pt x="10351" y="3214"/>
                  </a:cubicBezTo>
                  <a:cubicBezTo>
                    <a:pt x="10516" y="3313"/>
                    <a:pt x="10703" y="3360"/>
                    <a:pt x="10889" y="3360"/>
                  </a:cubicBezTo>
                  <a:cubicBezTo>
                    <a:pt x="11175" y="3360"/>
                    <a:pt x="11460" y="3249"/>
                    <a:pt x="11662" y="3046"/>
                  </a:cubicBezTo>
                  <a:lnTo>
                    <a:pt x="12081" y="2628"/>
                  </a:lnTo>
                  <a:cubicBezTo>
                    <a:pt x="12150" y="2544"/>
                    <a:pt x="12262" y="2502"/>
                    <a:pt x="12377" y="2502"/>
                  </a:cubicBezTo>
                  <a:cubicBezTo>
                    <a:pt x="12492" y="2502"/>
                    <a:pt x="12611" y="2544"/>
                    <a:pt x="12695" y="2628"/>
                  </a:cubicBezTo>
                  <a:lnTo>
                    <a:pt x="12918" y="2851"/>
                  </a:lnTo>
                  <a:cubicBezTo>
                    <a:pt x="13001" y="2935"/>
                    <a:pt x="13029" y="3046"/>
                    <a:pt x="13029" y="3158"/>
                  </a:cubicBezTo>
                  <a:cubicBezTo>
                    <a:pt x="13029" y="3270"/>
                    <a:pt x="13001" y="3381"/>
                    <a:pt x="12918" y="3465"/>
                  </a:cubicBezTo>
                  <a:lnTo>
                    <a:pt x="12499" y="3883"/>
                  </a:lnTo>
                  <a:cubicBezTo>
                    <a:pt x="12164" y="4218"/>
                    <a:pt x="12081" y="4776"/>
                    <a:pt x="12332" y="5195"/>
                  </a:cubicBezTo>
                  <a:cubicBezTo>
                    <a:pt x="12471" y="5446"/>
                    <a:pt x="12611" y="5725"/>
                    <a:pt x="12722" y="6004"/>
                  </a:cubicBezTo>
                  <a:cubicBezTo>
                    <a:pt x="12877" y="6415"/>
                    <a:pt x="13268" y="6708"/>
                    <a:pt x="13699" y="6708"/>
                  </a:cubicBezTo>
                  <a:cubicBezTo>
                    <a:pt x="13736" y="6708"/>
                    <a:pt x="13773" y="6706"/>
                    <a:pt x="13810" y="6701"/>
                  </a:cubicBezTo>
                  <a:lnTo>
                    <a:pt x="14452" y="6645"/>
                  </a:lnTo>
                  <a:cubicBezTo>
                    <a:pt x="14675" y="6645"/>
                    <a:pt x="14843" y="6813"/>
                    <a:pt x="14871" y="7036"/>
                  </a:cubicBezTo>
                  <a:lnTo>
                    <a:pt x="14899" y="7371"/>
                  </a:lnTo>
                  <a:cubicBezTo>
                    <a:pt x="14899" y="7482"/>
                    <a:pt x="14871" y="7594"/>
                    <a:pt x="14787" y="7678"/>
                  </a:cubicBezTo>
                  <a:cubicBezTo>
                    <a:pt x="14731" y="7761"/>
                    <a:pt x="14620" y="7817"/>
                    <a:pt x="14508" y="7845"/>
                  </a:cubicBezTo>
                  <a:lnTo>
                    <a:pt x="13950" y="7873"/>
                  </a:lnTo>
                  <a:cubicBezTo>
                    <a:pt x="13448" y="7929"/>
                    <a:pt x="13057" y="8291"/>
                    <a:pt x="12974" y="8766"/>
                  </a:cubicBezTo>
                  <a:cubicBezTo>
                    <a:pt x="12918" y="9073"/>
                    <a:pt x="12834" y="9379"/>
                    <a:pt x="12750" y="9658"/>
                  </a:cubicBezTo>
                  <a:cubicBezTo>
                    <a:pt x="12583" y="10133"/>
                    <a:pt x="12750" y="10635"/>
                    <a:pt x="13141" y="10914"/>
                  </a:cubicBezTo>
                  <a:lnTo>
                    <a:pt x="13615" y="11221"/>
                  </a:lnTo>
                  <a:cubicBezTo>
                    <a:pt x="13810" y="11360"/>
                    <a:pt x="13838" y="11639"/>
                    <a:pt x="13699" y="11835"/>
                  </a:cubicBezTo>
                  <a:lnTo>
                    <a:pt x="13531" y="12086"/>
                  </a:lnTo>
                  <a:cubicBezTo>
                    <a:pt x="13445" y="12207"/>
                    <a:pt x="13304" y="12275"/>
                    <a:pt x="13163" y="12275"/>
                  </a:cubicBezTo>
                  <a:cubicBezTo>
                    <a:pt x="13077" y="12275"/>
                    <a:pt x="12991" y="12250"/>
                    <a:pt x="12918" y="12197"/>
                  </a:cubicBezTo>
                  <a:lnTo>
                    <a:pt x="11969" y="11556"/>
                  </a:lnTo>
                  <a:cubicBezTo>
                    <a:pt x="11920" y="11507"/>
                    <a:pt x="11855" y="11485"/>
                    <a:pt x="11788" y="11485"/>
                  </a:cubicBezTo>
                  <a:cubicBezTo>
                    <a:pt x="11702" y="11485"/>
                    <a:pt x="11613" y="11521"/>
                    <a:pt x="11551" y="11583"/>
                  </a:cubicBezTo>
                  <a:lnTo>
                    <a:pt x="11467" y="11695"/>
                  </a:lnTo>
                  <a:cubicBezTo>
                    <a:pt x="11160" y="12002"/>
                    <a:pt x="10797" y="12281"/>
                    <a:pt x="10407" y="12504"/>
                  </a:cubicBezTo>
                  <a:cubicBezTo>
                    <a:pt x="9988" y="12755"/>
                    <a:pt x="9793" y="13257"/>
                    <a:pt x="9905" y="13704"/>
                  </a:cubicBezTo>
                  <a:lnTo>
                    <a:pt x="10044" y="14234"/>
                  </a:lnTo>
                  <a:cubicBezTo>
                    <a:pt x="10072" y="14346"/>
                    <a:pt x="10072" y="14457"/>
                    <a:pt x="10016" y="14569"/>
                  </a:cubicBezTo>
                  <a:cubicBezTo>
                    <a:pt x="9933" y="14652"/>
                    <a:pt x="9849" y="14736"/>
                    <a:pt x="9737" y="14764"/>
                  </a:cubicBezTo>
                  <a:lnTo>
                    <a:pt x="9430" y="14848"/>
                  </a:lnTo>
                  <a:lnTo>
                    <a:pt x="9319" y="14848"/>
                  </a:lnTo>
                  <a:cubicBezTo>
                    <a:pt x="9123" y="14848"/>
                    <a:pt x="8956" y="14708"/>
                    <a:pt x="8900" y="14541"/>
                  </a:cubicBezTo>
                  <a:lnTo>
                    <a:pt x="8761" y="14067"/>
                  </a:lnTo>
                  <a:cubicBezTo>
                    <a:pt x="8649" y="13592"/>
                    <a:pt x="8231" y="13257"/>
                    <a:pt x="7728" y="13257"/>
                  </a:cubicBezTo>
                  <a:lnTo>
                    <a:pt x="7673" y="13257"/>
                  </a:lnTo>
                  <a:cubicBezTo>
                    <a:pt x="7366" y="13257"/>
                    <a:pt x="7059" y="13230"/>
                    <a:pt x="6752" y="13174"/>
                  </a:cubicBezTo>
                  <a:cubicBezTo>
                    <a:pt x="6691" y="13163"/>
                    <a:pt x="6630" y="13158"/>
                    <a:pt x="6570" y="13158"/>
                  </a:cubicBezTo>
                  <a:cubicBezTo>
                    <a:pt x="6160" y="13158"/>
                    <a:pt x="5778" y="13398"/>
                    <a:pt x="5608" y="13788"/>
                  </a:cubicBezTo>
                  <a:lnTo>
                    <a:pt x="5413" y="14234"/>
                  </a:lnTo>
                  <a:cubicBezTo>
                    <a:pt x="5330" y="14400"/>
                    <a:pt x="5154" y="14489"/>
                    <a:pt x="4989" y="14489"/>
                  </a:cubicBezTo>
                  <a:cubicBezTo>
                    <a:pt x="4932" y="14489"/>
                    <a:pt x="4877" y="14478"/>
                    <a:pt x="4827" y="14457"/>
                  </a:cubicBezTo>
                  <a:lnTo>
                    <a:pt x="4548" y="14318"/>
                  </a:lnTo>
                  <a:cubicBezTo>
                    <a:pt x="4436" y="14262"/>
                    <a:pt x="4353" y="14178"/>
                    <a:pt x="4297" y="14067"/>
                  </a:cubicBezTo>
                  <a:cubicBezTo>
                    <a:pt x="4269" y="13955"/>
                    <a:pt x="4269" y="13843"/>
                    <a:pt x="4325" y="13732"/>
                  </a:cubicBezTo>
                  <a:lnTo>
                    <a:pt x="4520" y="13313"/>
                  </a:lnTo>
                  <a:cubicBezTo>
                    <a:pt x="4715" y="12867"/>
                    <a:pt x="4604" y="12337"/>
                    <a:pt x="4213" y="12002"/>
                  </a:cubicBezTo>
                  <a:cubicBezTo>
                    <a:pt x="4102" y="11918"/>
                    <a:pt x="3990" y="11807"/>
                    <a:pt x="3851" y="11695"/>
                  </a:cubicBezTo>
                  <a:cubicBezTo>
                    <a:pt x="3767" y="11583"/>
                    <a:pt x="3655" y="11472"/>
                    <a:pt x="3544" y="11360"/>
                  </a:cubicBezTo>
                  <a:cubicBezTo>
                    <a:pt x="3336" y="11096"/>
                    <a:pt x="3026" y="10959"/>
                    <a:pt x="2709" y="10959"/>
                  </a:cubicBezTo>
                  <a:cubicBezTo>
                    <a:pt x="2557" y="10959"/>
                    <a:pt x="2404" y="10990"/>
                    <a:pt x="2260" y="11053"/>
                  </a:cubicBezTo>
                  <a:lnTo>
                    <a:pt x="1842" y="11249"/>
                  </a:lnTo>
                  <a:cubicBezTo>
                    <a:pt x="1781" y="11279"/>
                    <a:pt x="1718" y="11293"/>
                    <a:pt x="1656" y="11293"/>
                  </a:cubicBezTo>
                  <a:cubicBezTo>
                    <a:pt x="1492" y="11293"/>
                    <a:pt x="1337" y="11195"/>
                    <a:pt x="1256" y="11053"/>
                  </a:cubicBezTo>
                  <a:lnTo>
                    <a:pt x="1116" y="10747"/>
                  </a:lnTo>
                  <a:cubicBezTo>
                    <a:pt x="1061" y="10635"/>
                    <a:pt x="1061" y="10523"/>
                    <a:pt x="1116" y="10412"/>
                  </a:cubicBezTo>
                  <a:cubicBezTo>
                    <a:pt x="1144" y="10300"/>
                    <a:pt x="1228" y="10216"/>
                    <a:pt x="1340" y="10189"/>
                  </a:cubicBezTo>
                  <a:lnTo>
                    <a:pt x="1758" y="9965"/>
                  </a:lnTo>
                  <a:cubicBezTo>
                    <a:pt x="2204" y="9770"/>
                    <a:pt x="2456" y="9296"/>
                    <a:pt x="2372" y="8821"/>
                  </a:cubicBezTo>
                  <a:cubicBezTo>
                    <a:pt x="2316" y="8487"/>
                    <a:pt x="2288" y="8180"/>
                    <a:pt x="2288" y="7845"/>
                  </a:cubicBezTo>
                  <a:cubicBezTo>
                    <a:pt x="2288" y="7371"/>
                    <a:pt x="1953" y="6924"/>
                    <a:pt x="1479" y="6813"/>
                  </a:cubicBezTo>
                  <a:lnTo>
                    <a:pt x="1033" y="6673"/>
                  </a:lnTo>
                  <a:cubicBezTo>
                    <a:pt x="921" y="6645"/>
                    <a:pt x="810" y="6562"/>
                    <a:pt x="754" y="6478"/>
                  </a:cubicBezTo>
                  <a:cubicBezTo>
                    <a:pt x="698" y="6366"/>
                    <a:pt x="670" y="6255"/>
                    <a:pt x="726" y="6143"/>
                  </a:cubicBezTo>
                  <a:lnTo>
                    <a:pt x="782" y="5836"/>
                  </a:lnTo>
                  <a:cubicBezTo>
                    <a:pt x="853" y="5646"/>
                    <a:pt x="1025" y="5517"/>
                    <a:pt x="1229" y="5517"/>
                  </a:cubicBezTo>
                  <a:cubicBezTo>
                    <a:pt x="1265" y="5517"/>
                    <a:pt x="1302" y="5521"/>
                    <a:pt x="1340" y="5529"/>
                  </a:cubicBezTo>
                  <a:lnTo>
                    <a:pt x="1814" y="5669"/>
                  </a:lnTo>
                  <a:cubicBezTo>
                    <a:pt x="1897" y="5688"/>
                    <a:pt x="1980" y="5698"/>
                    <a:pt x="2063" y="5698"/>
                  </a:cubicBezTo>
                  <a:cubicBezTo>
                    <a:pt x="2455" y="5698"/>
                    <a:pt x="2829" y="5489"/>
                    <a:pt x="3014" y="5167"/>
                  </a:cubicBezTo>
                  <a:cubicBezTo>
                    <a:pt x="3265" y="4748"/>
                    <a:pt x="3544" y="4386"/>
                    <a:pt x="3878" y="4051"/>
                  </a:cubicBezTo>
                  <a:lnTo>
                    <a:pt x="3934" y="3995"/>
                  </a:lnTo>
                  <a:cubicBezTo>
                    <a:pt x="4046" y="3883"/>
                    <a:pt x="4074" y="3716"/>
                    <a:pt x="3990" y="3576"/>
                  </a:cubicBezTo>
                  <a:lnTo>
                    <a:pt x="3348" y="2656"/>
                  </a:lnTo>
                  <a:cubicBezTo>
                    <a:pt x="3209" y="2460"/>
                    <a:pt x="3237" y="2182"/>
                    <a:pt x="3432" y="2042"/>
                  </a:cubicBezTo>
                  <a:lnTo>
                    <a:pt x="3711" y="1847"/>
                  </a:lnTo>
                  <a:cubicBezTo>
                    <a:pt x="3780" y="1807"/>
                    <a:pt x="3860" y="1789"/>
                    <a:pt x="3939" y="1789"/>
                  </a:cubicBezTo>
                  <a:cubicBezTo>
                    <a:pt x="4083" y="1789"/>
                    <a:pt x="4225" y="1850"/>
                    <a:pt x="4297" y="1958"/>
                  </a:cubicBezTo>
                  <a:lnTo>
                    <a:pt x="4632" y="2405"/>
                  </a:lnTo>
                  <a:cubicBezTo>
                    <a:pt x="4817" y="2693"/>
                    <a:pt x="5155" y="2860"/>
                    <a:pt x="5499" y="2860"/>
                  </a:cubicBezTo>
                  <a:cubicBezTo>
                    <a:pt x="5620" y="2860"/>
                    <a:pt x="5743" y="2839"/>
                    <a:pt x="5859" y="2795"/>
                  </a:cubicBezTo>
                  <a:cubicBezTo>
                    <a:pt x="6166" y="2712"/>
                    <a:pt x="6445" y="2628"/>
                    <a:pt x="6752" y="2572"/>
                  </a:cubicBezTo>
                  <a:cubicBezTo>
                    <a:pt x="7254" y="2488"/>
                    <a:pt x="7617" y="2098"/>
                    <a:pt x="7645" y="1596"/>
                  </a:cubicBezTo>
                  <a:lnTo>
                    <a:pt x="7701" y="1038"/>
                  </a:lnTo>
                  <a:cubicBezTo>
                    <a:pt x="7728" y="842"/>
                    <a:pt x="7896" y="647"/>
                    <a:pt x="8175" y="647"/>
                  </a:cubicBezTo>
                  <a:close/>
                  <a:moveTo>
                    <a:pt x="8132" y="1"/>
                  </a:moveTo>
                  <a:cubicBezTo>
                    <a:pt x="7586" y="1"/>
                    <a:pt x="7112" y="429"/>
                    <a:pt x="7059" y="982"/>
                  </a:cubicBezTo>
                  <a:lnTo>
                    <a:pt x="7003" y="1540"/>
                  </a:lnTo>
                  <a:cubicBezTo>
                    <a:pt x="6975" y="1735"/>
                    <a:pt x="6836" y="1903"/>
                    <a:pt x="6640" y="1930"/>
                  </a:cubicBezTo>
                  <a:cubicBezTo>
                    <a:pt x="6306" y="1986"/>
                    <a:pt x="5971" y="2070"/>
                    <a:pt x="5636" y="2182"/>
                  </a:cubicBezTo>
                  <a:cubicBezTo>
                    <a:pt x="5590" y="2205"/>
                    <a:pt x="5542" y="2215"/>
                    <a:pt x="5494" y="2215"/>
                  </a:cubicBezTo>
                  <a:cubicBezTo>
                    <a:pt x="5367" y="2215"/>
                    <a:pt x="5243" y="2143"/>
                    <a:pt x="5162" y="2042"/>
                  </a:cubicBezTo>
                  <a:lnTo>
                    <a:pt x="4855" y="1596"/>
                  </a:lnTo>
                  <a:cubicBezTo>
                    <a:pt x="4645" y="1298"/>
                    <a:pt x="4282" y="1133"/>
                    <a:pt x="3923" y="1133"/>
                  </a:cubicBezTo>
                  <a:cubicBezTo>
                    <a:pt x="3710" y="1133"/>
                    <a:pt x="3498" y="1192"/>
                    <a:pt x="3320" y="1317"/>
                  </a:cubicBezTo>
                  <a:lnTo>
                    <a:pt x="3069" y="1512"/>
                  </a:lnTo>
                  <a:cubicBezTo>
                    <a:pt x="2567" y="1847"/>
                    <a:pt x="2456" y="2544"/>
                    <a:pt x="2790" y="3018"/>
                  </a:cubicBezTo>
                  <a:lnTo>
                    <a:pt x="3293" y="3716"/>
                  </a:lnTo>
                  <a:cubicBezTo>
                    <a:pt x="2986" y="4051"/>
                    <a:pt x="2707" y="4413"/>
                    <a:pt x="2456" y="4832"/>
                  </a:cubicBezTo>
                  <a:cubicBezTo>
                    <a:pt x="2389" y="4964"/>
                    <a:pt x="2253" y="5044"/>
                    <a:pt x="2103" y="5044"/>
                  </a:cubicBezTo>
                  <a:cubicBezTo>
                    <a:pt x="2063" y="5044"/>
                    <a:pt x="2022" y="5039"/>
                    <a:pt x="1981" y="5027"/>
                  </a:cubicBezTo>
                  <a:lnTo>
                    <a:pt x="1507" y="4888"/>
                  </a:lnTo>
                  <a:cubicBezTo>
                    <a:pt x="1422" y="4867"/>
                    <a:pt x="1336" y="4858"/>
                    <a:pt x="1251" y="4858"/>
                  </a:cubicBezTo>
                  <a:cubicBezTo>
                    <a:pt x="753" y="4858"/>
                    <a:pt x="287" y="5192"/>
                    <a:pt x="168" y="5669"/>
                  </a:cubicBezTo>
                  <a:lnTo>
                    <a:pt x="84" y="5976"/>
                  </a:lnTo>
                  <a:cubicBezTo>
                    <a:pt x="0" y="6255"/>
                    <a:pt x="56" y="6562"/>
                    <a:pt x="196" y="6813"/>
                  </a:cubicBezTo>
                  <a:cubicBezTo>
                    <a:pt x="335" y="7064"/>
                    <a:pt x="558" y="7231"/>
                    <a:pt x="837" y="7315"/>
                  </a:cubicBezTo>
                  <a:lnTo>
                    <a:pt x="1312" y="7427"/>
                  </a:lnTo>
                  <a:cubicBezTo>
                    <a:pt x="1507" y="7482"/>
                    <a:pt x="1646" y="7650"/>
                    <a:pt x="1646" y="7845"/>
                  </a:cubicBezTo>
                  <a:cubicBezTo>
                    <a:pt x="1646" y="8208"/>
                    <a:pt x="1674" y="8570"/>
                    <a:pt x="1730" y="8933"/>
                  </a:cubicBezTo>
                  <a:cubicBezTo>
                    <a:pt x="1758" y="9128"/>
                    <a:pt x="1674" y="9296"/>
                    <a:pt x="1479" y="9379"/>
                  </a:cubicBezTo>
                  <a:lnTo>
                    <a:pt x="1061" y="9575"/>
                  </a:lnTo>
                  <a:cubicBezTo>
                    <a:pt x="782" y="9714"/>
                    <a:pt x="586" y="9937"/>
                    <a:pt x="503" y="10189"/>
                  </a:cubicBezTo>
                  <a:cubicBezTo>
                    <a:pt x="391" y="10468"/>
                    <a:pt x="419" y="10774"/>
                    <a:pt x="531" y="11026"/>
                  </a:cubicBezTo>
                  <a:lnTo>
                    <a:pt x="670" y="11305"/>
                  </a:lnTo>
                  <a:cubicBezTo>
                    <a:pt x="854" y="11694"/>
                    <a:pt x="1264" y="11933"/>
                    <a:pt x="1679" y="11933"/>
                  </a:cubicBezTo>
                  <a:cubicBezTo>
                    <a:pt x="1829" y="11933"/>
                    <a:pt x="1980" y="11901"/>
                    <a:pt x="2121" y="11835"/>
                  </a:cubicBezTo>
                  <a:lnTo>
                    <a:pt x="2539" y="11639"/>
                  </a:lnTo>
                  <a:cubicBezTo>
                    <a:pt x="2591" y="11613"/>
                    <a:pt x="2648" y="11601"/>
                    <a:pt x="2707" y="11601"/>
                  </a:cubicBezTo>
                  <a:cubicBezTo>
                    <a:pt x="2837" y="11601"/>
                    <a:pt x="2973" y="11663"/>
                    <a:pt x="3069" y="11779"/>
                  </a:cubicBezTo>
                  <a:cubicBezTo>
                    <a:pt x="3153" y="11890"/>
                    <a:pt x="3293" y="12030"/>
                    <a:pt x="3404" y="12141"/>
                  </a:cubicBezTo>
                  <a:cubicBezTo>
                    <a:pt x="3544" y="12281"/>
                    <a:pt x="3655" y="12393"/>
                    <a:pt x="3795" y="12504"/>
                  </a:cubicBezTo>
                  <a:cubicBezTo>
                    <a:pt x="3962" y="12644"/>
                    <a:pt x="4018" y="12867"/>
                    <a:pt x="3934" y="13034"/>
                  </a:cubicBezTo>
                  <a:lnTo>
                    <a:pt x="3739" y="13453"/>
                  </a:lnTo>
                  <a:cubicBezTo>
                    <a:pt x="3599" y="13732"/>
                    <a:pt x="3599" y="14011"/>
                    <a:pt x="3711" y="14290"/>
                  </a:cubicBezTo>
                  <a:cubicBezTo>
                    <a:pt x="3795" y="14569"/>
                    <a:pt x="3990" y="14764"/>
                    <a:pt x="4269" y="14903"/>
                  </a:cubicBezTo>
                  <a:lnTo>
                    <a:pt x="4548" y="15043"/>
                  </a:lnTo>
                  <a:cubicBezTo>
                    <a:pt x="4686" y="15101"/>
                    <a:pt x="4834" y="15129"/>
                    <a:pt x="4981" y="15129"/>
                  </a:cubicBezTo>
                  <a:cubicBezTo>
                    <a:pt x="5399" y="15129"/>
                    <a:pt x="5813" y="14905"/>
                    <a:pt x="5999" y="14513"/>
                  </a:cubicBezTo>
                  <a:lnTo>
                    <a:pt x="6194" y="14067"/>
                  </a:lnTo>
                  <a:cubicBezTo>
                    <a:pt x="6269" y="13916"/>
                    <a:pt x="6434" y="13811"/>
                    <a:pt x="6608" y="13811"/>
                  </a:cubicBezTo>
                  <a:cubicBezTo>
                    <a:pt x="6628" y="13811"/>
                    <a:pt x="6648" y="13813"/>
                    <a:pt x="6668" y="13815"/>
                  </a:cubicBezTo>
                  <a:cubicBezTo>
                    <a:pt x="7003" y="13871"/>
                    <a:pt x="7338" y="13899"/>
                    <a:pt x="7673" y="13899"/>
                  </a:cubicBezTo>
                  <a:lnTo>
                    <a:pt x="7728" y="13899"/>
                  </a:lnTo>
                  <a:cubicBezTo>
                    <a:pt x="7924" y="13899"/>
                    <a:pt x="8091" y="14039"/>
                    <a:pt x="8147" y="14234"/>
                  </a:cubicBezTo>
                  <a:lnTo>
                    <a:pt x="8259" y="14708"/>
                  </a:lnTo>
                  <a:cubicBezTo>
                    <a:pt x="8398" y="15182"/>
                    <a:pt x="8817" y="15517"/>
                    <a:pt x="9319" y="15517"/>
                  </a:cubicBezTo>
                  <a:cubicBezTo>
                    <a:pt x="9402" y="15517"/>
                    <a:pt x="9514" y="15489"/>
                    <a:pt x="9598" y="15461"/>
                  </a:cubicBezTo>
                  <a:lnTo>
                    <a:pt x="9905" y="15378"/>
                  </a:lnTo>
                  <a:cubicBezTo>
                    <a:pt x="10184" y="15322"/>
                    <a:pt x="10435" y="15127"/>
                    <a:pt x="10574" y="14876"/>
                  </a:cubicBezTo>
                  <a:cubicBezTo>
                    <a:pt x="10714" y="14624"/>
                    <a:pt x="10742" y="14346"/>
                    <a:pt x="10686" y="14067"/>
                  </a:cubicBezTo>
                  <a:lnTo>
                    <a:pt x="10546" y="13536"/>
                  </a:lnTo>
                  <a:cubicBezTo>
                    <a:pt x="10490" y="13369"/>
                    <a:pt x="10574" y="13174"/>
                    <a:pt x="10742" y="13062"/>
                  </a:cubicBezTo>
                  <a:cubicBezTo>
                    <a:pt x="11132" y="12839"/>
                    <a:pt x="11495" y="12560"/>
                    <a:pt x="11830" y="12225"/>
                  </a:cubicBezTo>
                  <a:lnTo>
                    <a:pt x="12555" y="12727"/>
                  </a:lnTo>
                  <a:cubicBezTo>
                    <a:pt x="12740" y="12858"/>
                    <a:pt x="12958" y="12920"/>
                    <a:pt x="13176" y="12920"/>
                  </a:cubicBezTo>
                  <a:cubicBezTo>
                    <a:pt x="13517" y="12920"/>
                    <a:pt x="13857" y="12766"/>
                    <a:pt x="14062" y="12476"/>
                  </a:cubicBezTo>
                  <a:lnTo>
                    <a:pt x="14229" y="12197"/>
                  </a:lnTo>
                  <a:cubicBezTo>
                    <a:pt x="14592" y="11723"/>
                    <a:pt x="14480" y="11053"/>
                    <a:pt x="13978" y="10691"/>
                  </a:cubicBezTo>
                  <a:lnTo>
                    <a:pt x="13504" y="10384"/>
                  </a:lnTo>
                  <a:cubicBezTo>
                    <a:pt x="13364" y="10272"/>
                    <a:pt x="13280" y="10049"/>
                    <a:pt x="13364" y="9882"/>
                  </a:cubicBezTo>
                  <a:cubicBezTo>
                    <a:pt x="13476" y="9547"/>
                    <a:pt x="13559" y="9212"/>
                    <a:pt x="13615" y="8877"/>
                  </a:cubicBezTo>
                  <a:cubicBezTo>
                    <a:pt x="13643" y="8710"/>
                    <a:pt x="13810" y="8542"/>
                    <a:pt x="14006" y="8542"/>
                  </a:cubicBezTo>
                  <a:lnTo>
                    <a:pt x="14564" y="8487"/>
                  </a:lnTo>
                  <a:cubicBezTo>
                    <a:pt x="14843" y="8459"/>
                    <a:pt x="15122" y="8319"/>
                    <a:pt x="15289" y="8096"/>
                  </a:cubicBezTo>
                  <a:cubicBezTo>
                    <a:pt x="15484" y="7873"/>
                    <a:pt x="15568" y="7594"/>
                    <a:pt x="15540" y="7315"/>
                  </a:cubicBezTo>
                  <a:lnTo>
                    <a:pt x="15512" y="6980"/>
                  </a:lnTo>
                  <a:cubicBezTo>
                    <a:pt x="15460" y="6427"/>
                    <a:pt x="15010" y="5999"/>
                    <a:pt x="14444" y="5999"/>
                  </a:cubicBezTo>
                  <a:cubicBezTo>
                    <a:pt x="14410" y="5999"/>
                    <a:pt x="14375" y="6001"/>
                    <a:pt x="14341" y="6004"/>
                  </a:cubicBezTo>
                  <a:lnTo>
                    <a:pt x="13727" y="6059"/>
                  </a:lnTo>
                  <a:cubicBezTo>
                    <a:pt x="13531" y="6059"/>
                    <a:pt x="13392" y="5948"/>
                    <a:pt x="13308" y="5780"/>
                  </a:cubicBezTo>
                  <a:cubicBezTo>
                    <a:pt x="13197" y="5474"/>
                    <a:pt x="13057" y="5167"/>
                    <a:pt x="12890" y="4860"/>
                  </a:cubicBezTo>
                  <a:cubicBezTo>
                    <a:pt x="12806" y="4692"/>
                    <a:pt x="12834" y="4469"/>
                    <a:pt x="12974" y="4330"/>
                  </a:cubicBezTo>
                  <a:lnTo>
                    <a:pt x="13364" y="3939"/>
                  </a:lnTo>
                  <a:cubicBezTo>
                    <a:pt x="13587" y="3716"/>
                    <a:pt x="13699" y="3465"/>
                    <a:pt x="13699" y="3158"/>
                  </a:cubicBezTo>
                  <a:cubicBezTo>
                    <a:pt x="13699" y="2879"/>
                    <a:pt x="13587" y="2600"/>
                    <a:pt x="13364" y="2405"/>
                  </a:cubicBezTo>
                  <a:lnTo>
                    <a:pt x="13141" y="2182"/>
                  </a:lnTo>
                  <a:cubicBezTo>
                    <a:pt x="12932" y="1972"/>
                    <a:pt x="12653" y="1868"/>
                    <a:pt x="12374" y="1868"/>
                  </a:cubicBezTo>
                  <a:cubicBezTo>
                    <a:pt x="12095" y="1868"/>
                    <a:pt x="11816" y="1972"/>
                    <a:pt x="11606" y="2182"/>
                  </a:cubicBezTo>
                  <a:lnTo>
                    <a:pt x="11188" y="2572"/>
                  </a:lnTo>
                  <a:cubicBezTo>
                    <a:pt x="11118" y="2659"/>
                    <a:pt x="11005" y="2703"/>
                    <a:pt x="10889" y="2703"/>
                  </a:cubicBezTo>
                  <a:cubicBezTo>
                    <a:pt x="10819" y="2703"/>
                    <a:pt x="10749" y="2687"/>
                    <a:pt x="10686" y="2656"/>
                  </a:cubicBezTo>
                  <a:cubicBezTo>
                    <a:pt x="10379" y="2488"/>
                    <a:pt x="10072" y="2349"/>
                    <a:pt x="9765" y="2209"/>
                  </a:cubicBezTo>
                  <a:cubicBezTo>
                    <a:pt x="9570" y="2154"/>
                    <a:pt x="9458" y="1958"/>
                    <a:pt x="9486" y="1791"/>
                  </a:cubicBezTo>
                  <a:lnTo>
                    <a:pt x="9542" y="1205"/>
                  </a:lnTo>
                  <a:cubicBezTo>
                    <a:pt x="9598" y="619"/>
                    <a:pt x="9151" y="89"/>
                    <a:pt x="8538" y="33"/>
                  </a:cubicBezTo>
                  <a:lnTo>
                    <a:pt x="8231" y="5"/>
                  </a:lnTo>
                  <a:cubicBezTo>
                    <a:pt x="8197" y="2"/>
                    <a:pt x="8164" y="1"/>
                    <a:pt x="8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0"/>
            <p:cNvSpPr/>
            <p:nvPr/>
          </p:nvSpPr>
          <p:spPr>
            <a:xfrm>
              <a:off x="3001471" y="1560969"/>
              <a:ext cx="77723" cy="77723"/>
            </a:xfrm>
            <a:custGeom>
              <a:avLst/>
              <a:gdLst/>
              <a:ahLst/>
              <a:cxnLst/>
              <a:rect l="l" t="t" r="r" b="b"/>
              <a:pathLst>
                <a:path w="2847" h="2847" extrusionOk="0">
                  <a:moveTo>
                    <a:pt x="1424" y="642"/>
                  </a:moveTo>
                  <a:cubicBezTo>
                    <a:pt x="1842" y="642"/>
                    <a:pt x="2205" y="1005"/>
                    <a:pt x="2205" y="1423"/>
                  </a:cubicBezTo>
                  <a:cubicBezTo>
                    <a:pt x="2205" y="1842"/>
                    <a:pt x="1842" y="2204"/>
                    <a:pt x="1424" y="2204"/>
                  </a:cubicBezTo>
                  <a:cubicBezTo>
                    <a:pt x="1005" y="2204"/>
                    <a:pt x="642" y="1842"/>
                    <a:pt x="642" y="1423"/>
                  </a:cubicBezTo>
                  <a:cubicBezTo>
                    <a:pt x="642" y="1005"/>
                    <a:pt x="1005" y="642"/>
                    <a:pt x="1424" y="642"/>
                  </a:cubicBezTo>
                  <a:close/>
                  <a:moveTo>
                    <a:pt x="1424" y="0"/>
                  </a:moveTo>
                  <a:cubicBezTo>
                    <a:pt x="642" y="0"/>
                    <a:pt x="1" y="642"/>
                    <a:pt x="1" y="1423"/>
                  </a:cubicBezTo>
                  <a:cubicBezTo>
                    <a:pt x="1" y="2204"/>
                    <a:pt x="642" y="2846"/>
                    <a:pt x="1424" y="2846"/>
                  </a:cubicBezTo>
                  <a:cubicBezTo>
                    <a:pt x="2205" y="2846"/>
                    <a:pt x="2846" y="2204"/>
                    <a:pt x="2846" y="1423"/>
                  </a:cubicBezTo>
                  <a:cubicBezTo>
                    <a:pt x="2846" y="642"/>
                    <a:pt x="2205" y="0"/>
                    <a:pt x="1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0"/>
            <p:cNvSpPr/>
            <p:nvPr/>
          </p:nvSpPr>
          <p:spPr>
            <a:xfrm>
              <a:off x="2897894" y="1473527"/>
              <a:ext cx="285640" cy="256565"/>
            </a:xfrm>
            <a:custGeom>
              <a:avLst/>
              <a:gdLst/>
              <a:ahLst/>
              <a:cxnLst/>
              <a:rect l="l" t="t" r="r" b="b"/>
              <a:pathLst>
                <a:path w="10463" h="9398" extrusionOk="0">
                  <a:moveTo>
                    <a:pt x="7283" y="642"/>
                  </a:moveTo>
                  <a:cubicBezTo>
                    <a:pt x="7349" y="642"/>
                    <a:pt x="7416" y="657"/>
                    <a:pt x="7477" y="693"/>
                  </a:cubicBezTo>
                  <a:cubicBezTo>
                    <a:pt x="7589" y="748"/>
                    <a:pt x="7645" y="832"/>
                    <a:pt x="7673" y="944"/>
                  </a:cubicBezTo>
                  <a:cubicBezTo>
                    <a:pt x="7701" y="1055"/>
                    <a:pt x="7701" y="1167"/>
                    <a:pt x="7645" y="1250"/>
                  </a:cubicBezTo>
                  <a:lnTo>
                    <a:pt x="7310" y="1808"/>
                  </a:lnTo>
                  <a:cubicBezTo>
                    <a:pt x="7087" y="2199"/>
                    <a:pt x="7143" y="2645"/>
                    <a:pt x="7394" y="3008"/>
                  </a:cubicBezTo>
                  <a:cubicBezTo>
                    <a:pt x="7533" y="3176"/>
                    <a:pt x="7617" y="3371"/>
                    <a:pt x="7728" y="3566"/>
                  </a:cubicBezTo>
                  <a:cubicBezTo>
                    <a:pt x="7896" y="3957"/>
                    <a:pt x="8286" y="4208"/>
                    <a:pt x="8705" y="4208"/>
                  </a:cubicBezTo>
                  <a:lnTo>
                    <a:pt x="9402" y="4208"/>
                  </a:lnTo>
                  <a:cubicBezTo>
                    <a:pt x="9626" y="4208"/>
                    <a:pt x="9821" y="4403"/>
                    <a:pt x="9821" y="4626"/>
                  </a:cubicBezTo>
                  <a:cubicBezTo>
                    <a:pt x="9821" y="4849"/>
                    <a:pt x="9626" y="5045"/>
                    <a:pt x="9402" y="5045"/>
                  </a:cubicBezTo>
                  <a:lnTo>
                    <a:pt x="8705" y="5045"/>
                  </a:lnTo>
                  <a:cubicBezTo>
                    <a:pt x="8286" y="5045"/>
                    <a:pt x="7896" y="5296"/>
                    <a:pt x="7701" y="5714"/>
                  </a:cubicBezTo>
                  <a:cubicBezTo>
                    <a:pt x="7645" y="5882"/>
                    <a:pt x="7533" y="6077"/>
                    <a:pt x="7422" y="6217"/>
                  </a:cubicBezTo>
                  <a:cubicBezTo>
                    <a:pt x="7170" y="6579"/>
                    <a:pt x="7143" y="7026"/>
                    <a:pt x="7338" y="7388"/>
                  </a:cubicBezTo>
                  <a:lnTo>
                    <a:pt x="7728" y="8058"/>
                  </a:lnTo>
                  <a:cubicBezTo>
                    <a:pt x="7840" y="8253"/>
                    <a:pt x="7784" y="8504"/>
                    <a:pt x="7589" y="8616"/>
                  </a:cubicBezTo>
                  <a:cubicBezTo>
                    <a:pt x="7522" y="8654"/>
                    <a:pt x="7445" y="8673"/>
                    <a:pt x="7368" y="8673"/>
                  </a:cubicBezTo>
                  <a:cubicBezTo>
                    <a:pt x="7222" y="8673"/>
                    <a:pt x="7076" y="8605"/>
                    <a:pt x="7003" y="8476"/>
                  </a:cubicBezTo>
                  <a:lnTo>
                    <a:pt x="6640" y="7835"/>
                  </a:lnTo>
                  <a:cubicBezTo>
                    <a:pt x="6467" y="7513"/>
                    <a:pt x="6097" y="7323"/>
                    <a:pt x="5723" y="7323"/>
                  </a:cubicBezTo>
                  <a:cubicBezTo>
                    <a:pt x="5675" y="7323"/>
                    <a:pt x="5628" y="7326"/>
                    <a:pt x="5580" y="7332"/>
                  </a:cubicBezTo>
                  <a:cubicBezTo>
                    <a:pt x="5483" y="7346"/>
                    <a:pt x="5385" y="7353"/>
                    <a:pt x="5287" y="7353"/>
                  </a:cubicBezTo>
                  <a:cubicBezTo>
                    <a:pt x="5190" y="7353"/>
                    <a:pt x="5092" y="7346"/>
                    <a:pt x="4994" y="7332"/>
                  </a:cubicBezTo>
                  <a:cubicBezTo>
                    <a:pt x="4966" y="7331"/>
                    <a:pt x="4938" y="7330"/>
                    <a:pt x="4911" y="7330"/>
                  </a:cubicBezTo>
                  <a:cubicBezTo>
                    <a:pt x="4499" y="7330"/>
                    <a:pt x="4143" y="7523"/>
                    <a:pt x="3934" y="7863"/>
                  </a:cubicBezTo>
                  <a:lnTo>
                    <a:pt x="3571" y="8532"/>
                  </a:lnTo>
                  <a:cubicBezTo>
                    <a:pt x="3498" y="8660"/>
                    <a:pt x="3353" y="8729"/>
                    <a:pt x="3206" y="8729"/>
                  </a:cubicBezTo>
                  <a:cubicBezTo>
                    <a:pt x="3129" y="8729"/>
                    <a:pt x="3053" y="8710"/>
                    <a:pt x="2986" y="8672"/>
                  </a:cubicBezTo>
                  <a:cubicBezTo>
                    <a:pt x="2790" y="8560"/>
                    <a:pt x="2734" y="8309"/>
                    <a:pt x="2846" y="8114"/>
                  </a:cubicBezTo>
                  <a:lnTo>
                    <a:pt x="3181" y="7528"/>
                  </a:lnTo>
                  <a:cubicBezTo>
                    <a:pt x="3404" y="7137"/>
                    <a:pt x="3376" y="6663"/>
                    <a:pt x="3097" y="6300"/>
                  </a:cubicBezTo>
                  <a:cubicBezTo>
                    <a:pt x="2958" y="6133"/>
                    <a:pt x="2846" y="5965"/>
                    <a:pt x="2762" y="5770"/>
                  </a:cubicBezTo>
                  <a:cubicBezTo>
                    <a:pt x="2567" y="5380"/>
                    <a:pt x="2204" y="5156"/>
                    <a:pt x="1786" y="5156"/>
                  </a:cubicBezTo>
                  <a:lnTo>
                    <a:pt x="1088" y="5156"/>
                  </a:lnTo>
                  <a:cubicBezTo>
                    <a:pt x="837" y="5156"/>
                    <a:pt x="670" y="4961"/>
                    <a:pt x="670" y="4738"/>
                  </a:cubicBezTo>
                  <a:cubicBezTo>
                    <a:pt x="670" y="4515"/>
                    <a:pt x="837" y="4319"/>
                    <a:pt x="1088" y="4319"/>
                  </a:cubicBezTo>
                  <a:lnTo>
                    <a:pt x="1702" y="4319"/>
                  </a:lnTo>
                  <a:cubicBezTo>
                    <a:pt x="2121" y="4319"/>
                    <a:pt x="2511" y="4040"/>
                    <a:pt x="2679" y="3622"/>
                  </a:cubicBezTo>
                  <a:cubicBezTo>
                    <a:pt x="2762" y="3427"/>
                    <a:pt x="2874" y="3231"/>
                    <a:pt x="3013" y="3036"/>
                  </a:cubicBezTo>
                  <a:cubicBezTo>
                    <a:pt x="3265" y="2701"/>
                    <a:pt x="3292" y="2227"/>
                    <a:pt x="3069" y="1892"/>
                  </a:cubicBezTo>
                  <a:lnTo>
                    <a:pt x="2762" y="1306"/>
                  </a:lnTo>
                  <a:cubicBezTo>
                    <a:pt x="2707" y="1223"/>
                    <a:pt x="2679" y="1111"/>
                    <a:pt x="2707" y="999"/>
                  </a:cubicBezTo>
                  <a:cubicBezTo>
                    <a:pt x="2734" y="888"/>
                    <a:pt x="2818" y="804"/>
                    <a:pt x="2902" y="748"/>
                  </a:cubicBezTo>
                  <a:cubicBezTo>
                    <a:pt x="2969" y="710"/>
                    <a:pt x="3042" y="691"/>
                    <a:pt x="3115" y="691"/>
                  </a:cubicBezTo>
                  <a:cubicBezTo>
                    <a:pt x="3253" y="691"/>
                    <a:pt x="3387" y="760"/>
                    <a:pt x="3460" y="888"/>
                  </a:cubicBezTo>
                  <a:lnTo>
                    <a:pt x="3767" y="1418"/>
                  </a:lnTo>
                  <a:cubicBezTo>
                    <a:pt x="3967" y="1743"/>
                    <a:pt x="4325" y="1956"/>
                    <a:pt x="4718" y="1956"/>
                  </a:cubicBezTo>
                  <a:cubicBezTo>
                    <a:pt x="4763" y="1956"/>
                    <a:pt x="4809" y="1954"/>
                    <a:pt x="4855" y="1948"/>
                  </a:cubicBezTo>
                  <a:cubicBezTo>
                    <a:pt x="5013" y="1928"/>
                    <a:pt x="5170" y="1909"/>
                    <a:pt x="5328" y="1909"/>
                  </a:cubicBezTo>
                  <a:cubicBezTo>
                    <a:pt x="5394" y="1909"/>
                    <a:pt x="5459" y="1912"/>
                    <a:pt x="5524" y="1920"/>
                  </a:cubicBezTo>
                  <a:cubicBezTo>
                    <a:pt x="5575" y="1926"/>
                    <a:pt x="5625" y="1929"/>
                    <a:pt x="5675" y="1929"/>
                  </a:cubicBezTo>
                  <a:cubicBezTo>
                    <a:pt x="6063" y="1929"/>
                    <a:pt x="6411" y="1739"/>
                    <a:pt x="6585" y="1418"/>
                  </a:cubicBezTo>
                  <a:lnTo>
                    <a:pt x="6919" y="832"/>
                  </a:lnTo>
                  <a:cubicBezTo>
                    <a:pt x="6996" y="717"/>
                    <a:pt x="7138" y="642"/>
                    <a:pt x="7283" y="642"/>
                  </a:cubicBezTo>
                  <a:close/>
                  <a:moveTo>
                    <a:pt x="7287" y="0"/>
                  </a:moveTo>
                  <a:cubicBezTo>
                    <a:pt x="6915" y="0"/>
                    <a:pt x="6549" y="187"/>
                    <a:pt x="6361" y="525"/>
                  </a:cubicBezTo>
                  <a:lnTo>
                    <a:pt x="6027" y="1083"/>
                  </a:lnTo>
                  <a:cubicBezTo>
                    <a:pt x="5954" y="1205"/>
                    <a:pt x="5817" y="1284"/>
                    <a:pt x="5673" y="1284"/>
                  </a:cubicBezTo>
                  <a:cubicBezTo>
                    <a:pt x="5651" y="1284"/>
                    <a:pt x="5630" y="1282"/>
                    <a:pt x="5608" y="1278"/>
                  </a:cubicBezTo>
                  <a:cubicBezTo>
                    <a:pt x="5469" y="1264"/>
                    <a:pt x="5322" y="1257"/>
                    <a:pt x="5179" y="1257"/>
                  </a:cubicBezTo>
                  <a:cubicBezTo>
                    <a:pt x="5036" y="1257"/>
                    <a:pt x="4897" y="1264"/>
                    <a:pt x="4771" y="1278"/>
                  </a:cubicBezTo>
                  <a:cubicBezTo>
                    <a:pt x="4739" y="1283"/>
                    <a:pt x="4708" y="1285"/>
                    <a:pt x="4678" y="1285"/>
                  </a:cubicBezTo>
                  <a:cubicBezTo>
                    <a:pt x="4524" y="1285"/>
                    <a:pt x="4395" y="1223"/>
                    <a:pt x="4325" y="1083"/>
                  </a:cubicBezTo>
                  <a:lnTo>
                    <a:pt x="4046" y="581"/>
                  </a:lnTo>
                  <a:cubicBezTo>
                    <a:pt x="3839" y="243"/>
                    <a:pt x="3468" y="44"/>
                    <a:pt x="3094" y="44"/>
                  </a:cubicBezTo>
                  <a:cubicBezTo>
                    <a:pt x="2913" y="44"/>
                    <a:pt x="2731" y="90"/>
                    <a:pt x="2567" y="190"/>
                  </a:cubicBezTo>
                  <a:cubicBezTo>
                    <a:pt x="2344" y="330"/>
                    <a:pt x="2149" y="553"/>
                    <a:pt x="2093" y="832"/>
                  </a:cubicBezTo>
                  <a:cubicBezTo>
                    <a:pt x="2009" y="1111"/>
                    <a:pt x="2037" y="1390"/>
                    <a:pt x="2177" y="1641"/>
                  </a:cubicBezTo>
                  <a:lnTo>
                    <a:pt x="2511" y="2199"/>
                  </a:lnTo>
                  <a:cubicBezTo>
                    <a:pt x="2595" y="2339"/>
                    <a:pt x="2595" y="2534"/>
                    <a:pt x="2483" y="2673"/>
                  </a:cubicBezTo>
                  <a:cubicBezTo>
                    <a:pt x="2316" y="2897"/>
                    <a:pt x="2177" y="3120"/>
                    <a:pt x="2093" y="3399"/>
                  </a:cubicBezTo>
                  <a:cubicBezTo>
                    <a:pt x="2009" y="3566"/>
                    <a:pt x="1870" y="3678"/>
                    <a:pt x="1702" y="3678"/>
                  </a:cubicBezTo>
                  <a:lnTo>
                    <a:pt x="1088" y="3678"/>
                  </a:lnTo>
                  <a:cubicBezTo>
                    <a:pt x="475" y="3678"/>
                    <a:pt x="0" y="4152"/>
                    <a:pt x="0" y="4738"/>
                  </a:cubicBezTo>
                  <a:cubicBezTo>
                    <a:pt x="0" y="5324"/>
                    <a:pt x="475" y="5798"/>
                    <a:pt x="1088" y="5798"/>
                  </a:cubicBezTo>
                  <a:lnTo>
                    <a:pt x="1786" y="5798"/>
                  </a:lnTo>
                  <a:cubicBezTo>
                    <a:pt x="1953" y="5798"/>
                    <a:pt x="2093" y="5910"/>
                    <a:pt x="2177" y="6049"/>
                  </a:cubicBezTo>
                  <a:cubicBezTo>
                    <a:pt x="2288" y="6300"/>
                    <a:pt x="2400" y="6496"/>
                    <a:pt x="2567" y="6719"/>
                  </a:cubicBezTo>
                  <a:cubicBezTo>
                    <a:pt x="2679" y="6858"/>
                    <a:pt x="2707" y="7053"/>
                    <a:pt x="2623" y="7193"/>
                  </a:cubicBezTo>
                  <a:lnTo>
                    <a:pt x="2288" y="7779"/>
                  </a:lnTo>
                  <a:cubicBezTo>
                    <a:pt x="1981" y="8281"/>
                    <a:pt x="2149" y="8951"/>
                    <a:pt x="2679" y="9230"/>
                  </a:cubicBezTo>
                  <a:cubicBezTo>
                    <a:pt x="2846" y="9341"/>
                    <a:pt x="3013" y="9397"/>
                    <a:pt x="3209" y="9397"/>
                  </a:cubicBezTo>
                  <a:cubicBezTo>
                    <a:pt x="3571" y="9397"/>
                    <a:pt x="3934" y="9174"/>
                    <a:pt x="4129" y="8839"/>
                  </a:cubicBezTo>
                  <a:lnTo>
                    <a:pt x="4520" y="8197"/>
                  </a:lnTo>
                  <a:cubicBezTo>
                    <a:pt x="4576" y="8058"/>
                    <a:pt x="4715" y="7974"/>
                    <a:pt x="4883" y="7974"/>
                  </a:cubicBezTo>
                  <a:lnTo>
                    <a:pt x="4939" y="8002"/>
                  </a:lnTo>
                  <a:cubicBezTo>
                    <a:pt x="5162" y="8002"/>
                    <a:pt x="5413" y="8002"/>
                    <a:pt x="5664" y="7974"/>
                  </a:cubicBezTo>
                  <a:cubicBezTo>
                    <a:pt x="5686" y="7971"/>
                    <a:pt x="5707" y="7969"/>
                    <a:pt x="5729" y="7969"/>
                  </a:cubicBezTo>
                  <a:cubicBezTo>
                    <a:pt x="5873" y="7969"/>
                    <a:pt x="6009" y="8048"/>
                    <a:pt x="6082" y="8169"/>
                  </a:cubicBezTo>
                  <a:lnTo>
                    <a:pt x="6445" y="8811"/>
                  </a:lnTo>
                  <a:cubicBezTo>
                    <a:pt x="6636" y="9136"/>
                    <a:pt x="7024" y="9330"/>
                    <a:pt x="7402" y="9330"/>
                  </a:cubicBezTo>
                  <a:cubicBezTo>
                    <a:pt x="7575" y="9330"/>
                    <a:pt x="7747" y="9289"/>
                    <a:pt x="7896" y="9202"/>
                  </a:cubicBezTo>
                  <a:cubicBezTo>
                    <a:pt x="8398" y="8895"/>
                    <a:pt x="8593" y="8253"/>
                    <a:pt x="8286" y="7723"/>
                  </a:cubicBezTo>
                  <a:lnTo>
                    <a:pt x="7924" y="7081"/>
                  </a:lnTo>
                  <a:cubicBezTo>
                    <a:pt x="7840" y="6942"/>
                    <a:pt x="7840" y="6747"/>
                    <a:pt x="7952" y="6607"/>
                  </a:cubicBezTo>
                  <a:cubicBezTo>
                    <a:pt x="8091" y="6412"/>
                    <a:pt x="8203" y="6189"/>
                    <a:pt x="8314" y="5965"/>
                  </a:cubicBezTo>
                  <a:cubicBezTo>
                    <a:pt x="8370" y="5798"/>
                    <a:pt x="8537" y="5686"/>
                    <a:pt x="8705" y="5686"/>
                  </a:cubicBezTo>
                  <a:lnTo>
                    <a:pt x="9402" y="5686"/>
                  </a:lnTo>
                  <a:cubicBezTo>
                    <a:pt x="9988" y="5686"/>
                    <a:pt x="10463" y="5212"/>
                    <a:pt x="10463" y="4626"/>
                  </a:cubicBezTo>
                  <a:cubicBezTo>
                    <a:pt x="10463" y="4040"/>
                    <a:pt x="9988" y="3566"/>
                    <a:pt x="9402" y="3566"/>
                  </a:cubicBezTo>
                  <a:lnTo>
                    <a:pt x="8705" y="3566"/>
                  </a:lnTo>
                  <a:cubicBezTo>
                    <a:pt x="8537" y="3566"/>
                    <a:pt x="8370" y="3455"/>
                    <a:pt x="8314" y="3287"/>
                  </a:cubicBezTo>
                  <a:cubicBezTo>
                    <a:pt x="8203" y="3064"/>
                    <a:pt x="8063" y="2813"/>
                    <a:pt x="7924" y="2618"/>
                  </a:cubicBezTo>
                  <a:cubicBezTo>
                    <a:pt x="7812" y="2478"/>
                    <a:pt x="7784" y="2283"/>
                    <a:pt x="7868" y="2143"/>
                  </a:cubicBezTo>
                  <a:lnTo>
                    <a:pt x="8203" y="1585"/>
                  </a:lnTo>
                  <a:cubicBezTo>
                    <a:pt x="8342" y="1334"/>
                    <a:pt x="8370" y="1055"/>
                    <a:pt x="8314" y="776"/>
                  </a:cubicBezTo>
                  <a:cubicBezTo>
                    <a:pt x="8231" y="497"/>
                    <a:pt x="8063" y="274"/>
                    <a:pt x="7812" y="135"/>
                  </a:cubicBezTo>
                  <a:cubicBezTo>
                    <a:pt x="7649" y="44"/>
                    <a:pt x="7467" y="0"/>
                    <a:pt x="7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 name="Google Shape;797;p40"/>
          <p:cNvGrpSpPr/>
          <p:nvPr/>
        </p:nvGrpSpPr>
        <p:grpSpPr>
          <a:xfrm>
            <a:off x="960538" y="141668"/>
            <a:ext cx="399028" cy="808927"/>
            <a:chOff x="4541518" y="189253"/>
            <a:chExt cx="448648" cy="909418"/>
          </a:xfrm>
        </p:grpSpPr>
        <p:sp>
          <p:nvSpPr>
            <p:cNvPr id="798" name="Google Shape;798;p40"/>
            <p:cNvSpPr/>
            <p:nvPr/>
          </p:nvSpPr>
          <p:spPr>
            <a:xfrm>
              <a:off x="4646623" y="547211"/>
              <a:ext cx="238438" cy="96751"/>
            </a:xfrm>
            <a:custGeom>
              <a:avLst/>
              <a:gdLst/>
              <a:ahLst/>
              <a:cxnLst/>
              <a:rect l="l" t="t" r="r" b="b"/>
              <a:pathLst>
                <a:path w="8734" h="3544" extrusionOk="0">
                  <a:moveTo>
                    <a:pt x="1" y="1"/>
                  </a:moveTo>
                  <a:lnTo>
                    <a:pt x="1005" y="3544"/>
                  </a:lnTo>
                  <a:lnTo>
                    <a:pt x="7729" y="3544"/>
                  </a:lnTo>
                  <a:lnTo>
                    <a:pt x="87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0"/>
            <p:cNvSpPr/>
            <p:nvPr/>
          </p:nvSpPr>
          <p:spPr>
            <a:xfrm>
              <a:off x="4562075" y="279889"/>
              <a:ext cx="407507" cy="249085"/>
            </a:xfrm>
            <a:custGeom>
              <a:avLst/>
              <a:gdLst/>
              <a:ahLst/>
              <a:cxnLst/>
              <a:rect l="l" t="t" r="r" b="b"/>
              <a:pathLst>
                <a:path w="14927" h="9124" extrusionOk="0">
                  <a:moveTo>
                    <a:pt x="7450" y="2427"/>
                  </a:moveTo>
                  <a:cubicBezTo>
                    <a:pt x="8650" y="2427"/>
                    <a:pt x="9598" y="3376"/>
                    <a:pt x="9598" y="4576"/>
                  </a:cubicBezTo>
                  <a:cubicBezTo>
                    <a:pt x="9598" y="5747"/>
                    <a:pt x="8650" y="6696"/>
                    <a:pt x="7450" y="6696"/>
                  </a:cubicBezTo>
                  <a:cubicBezTo>
                    <a:pt x="6278" y="6696"/>
                    <a:pt x="5330" y="5747"/>
                    <a:pt x="5330" y="4576"/>
                  </a:cubicBezTo>
                  <a:cubicBezTo>
                    <a:pt x="5330" y="3376"/>
                    <a:pt x="6278" y="2427"/>
                    <a:pt x="7450" y="2427"/>
                  </a:cubicBezTo>
                  <a:close/>
                  <a:moveTo>
                    <a:pt x="2819" y="0"/>
                  </a:moveTo>
                  <a:lnTo>
                    <a:pt x="2010" y="977"/>
                  </a:lnTo>
                  <a:lnTo>
                    <a:pt x="29" y="3404"/>
                  </a:lnTo>
                  <a:lnTo>
                    <a:pt x="1" y="3432"/>
                  </a:lnTo>
                  <a:lnTo>
                    <a:pt x="2847" y="9123"/>
                  </a:lnTo>
                  <a:lnTo>
                    <a:pt x="12081" y="9123"/>
                  </a:lnTo>
                  <a:lnTo>
                    <a:pt x="14927" y="3432"/>
                  </a:lnTo>
                  <a:lnTo>
                    <a:pt x="14899" y="3404"/>
                  </a:lnTo>
                  <a:lnTo>
                    <a:pt x="12918" y="977"/>
                  </a:lnTo>
                  <a:lnTo>
                    <a:pt x="121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0"/>
            <p:cNvSpPr/>
            <p:nvPr/>
          </p:nvSpPr>
          <p:spPr>
            <a:xfrm>
              <a:off x="4912443" y="189253"/>
              <a:ext cx="72372" cy="186623"/>
            </a:xfrm>
            <a:custGeom>
              <a:avLst/>
              <a:gdLst/>
              <a:ahLst/>
              <a:cxnLst/>
              <a:rect l="l" t="t" r="r" b="b"/>
              <a:pathLst>
                <a:path w="2651" h="6836" extrusionOk="0">
                  <a:moveTo>
                    <a:pt x="2009" y="642"/>
                  </a:moveTo>
                  <a:lnTo>
                    <a:pt x="2009" y="5608"/>
                  </a:lnTo>
                  <a:lnTo>
                    <a:pt x="642" y="3962"/>
                  </a:lnTo>
                  <a:lnTo>
                    <a:pt x="642" y="642"/>
                  </a:lnTo>
                  <a:close/>
                  <a:moveTo>
                    <a:pt x="335" y="0"/>
                  </a:moveTo>
                  <a:cubicBezTo>
                    <a:pt x="140" y="0"/>
                    <a:pt x="0" y="140"/>
                    <a:pt x="0" y="307"/>
                  </a:cubicBezTo>
                  <a:lnTo>
                    <a:pt x="0" y="4073"/>
                  </a:lnTo>
                  <a:cubicBezTo>
                    <a:pt x="0" y="4157"/>
                    <a:pt x="28" y="4241"/>
                    <a:pt x="56" y="4297"/>
                  </a:cubicBezTo>
                  <a:lnTo>
                    <a:pt x="2065" y="6724"/>
                  </a:lnTo>
                  <a:cubicBezTo>
                    <a:pt x="2121" y="6808"/>
                    <a:pt x="2232" y="6835"/>
                    <a:pt x="2316" y="6835"/>
                  </a:cubicBezTo>
                  <a:lnTo>
                    <a:pt x="2428" y="6835"/>
                  </a:lnTo>
                  <a:cubicBezTo>
                    <a:pt x="2567" y="6780"/>
                    <a:pt x="2651" y="6668"/>
                    <a:pt x="2651" y="6529"/>
                  </a:cubicBezTo>
                  <a:lnTo>
                    <a:pt x="2651" y="307"/>
                  </a:lnTo>
                  <a:cubicBezTo>
                    <a:pt x="2651" y="140"/>
                    <a:pt x="2511" y="0"/>
                    <a:pt x="2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0"/>
            <p:cNvSpPr/>
            <p:nvPr/>
          </p:nvSpPr>
          <p:spPr>
            <a:xfrm>
              <a:off x="4546842" y="189253"/>
              <a:ext cx="72400" cy="186623"/>
            </a:xfrm>
            <a:custGeom>
              <a:avLst/>
              <a:gdLst/>
              <a:ahLst/>
              <a:cxnLst/>
              <a:rect l="l" t="t" r="r" b="b"/>
              <a:pathLst>
                <a:path w="2652" h="6836" extrusionOk="0">
                  <a:moveTo>
                    <a:pt x="2010" y="642"/>
                  </a:moveTo>
                  <a:lnTo>
                    <a:pt x="2010" y="3962"/>
                  </a:lnTo>
                  <a:lnTo>
                    <a:pt x="643" y="5608"/>
                  </a:lnTo>
                  <a:lnTo>
                    <a:pt x="643" y="642"/>
                  </a:lnTo>
                  <a:close/>
                  <a:moveTo>
                    <a:pt x="336" y="0"/>
                  </a:moveTo>
                  <a:cubicBezTo>
                    <a:pt x="140" y="0"/>
                    <a:pt x="1" y="140"/>
                    <a:pt x="1" y="307"/>
                  </a:cubicBezTo>
                  <a:lnTo>
                    <a:pt x="1" y="6529"/>
                  </a:lnTo>
                  <a:cubicBezTo>
                    <a:pt x="1" y="6668"/>
                    <a:pt x="85" y="6780"/>
                    <a:pt x="224" y="6835"/>
                  </a:cubicBezTo>
                  <a:lnTo>
                    <a:pt x="336" y="6835"/>
                  </a:lnTo>
                  <a:cubicBezTo>
                    <a:pt x="419" y="6835"/>
                    <a:pt x="503" y="6808"/>
                    <a:pt x="587" y="6724"/>
                  </a:cubicBezTo>
                  <a:lnTo>
                    <a:pt x="2568" y="4297"/>
                  </a:lnTo>
                  <a:cubicBezTo>
                    <a:pt x="2623" y="4241"/>
                    <a:pt x="2651" y="4157"/>
                    <a:pt x="2651" y="4073"/>
                  </a:cubicBezTo>
                  <a:lnTo>
                    <a:pt x="2651" y="307"/>
                  </a:lnTo>
                  <a:cubicBezTo>
                    <a:pt x="2651" y="140"/>
                    <a:pt x="2512" y="0"/>
                    <a:pt x="2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0"/>
            <p:cNvSpPr/>
            <p:nvPr/>
          </p:nvSpPr>
          <p:spPr>
            <a:xfrm>
              <a:off x="4625302" y="528947"/>
              <a:ext cx="281081" cy="132542"/>
            </a:xfrm>
            <a:custGeom>
              <a:avLst/>
              <a:gdLst/>
              <a:ahLst/>
              <a:cxnLst/>
              <a:rect l="l" t="t" r="r" b="b"/>
              <a:pathLst>
                <a:path w="10296" h="4855" extrusionOk="0">
                  <a:moveTo>
                    <a:pt x="9514" y="670"/>
                  </a:moveTo>
                  <a:lnTo>
                    <a:pt x="8510" y="4213"/>
                  </a:lnTo>
                  <a:lnTo>
                    <a:pt x="1786" y="4213"/>
                  </a:lnTo>
                  <a:lnTo>
                    <a:pt x="782" y="670"/>
                  </a:lnTo>
                  <a:close/>
                  <a:moveTo>
                    <a:pt x="335" y="0"/>
                  </a:moveTo>
                  <a:cubicBezTo>
                    <a:pt x="252" y="0"/>
                    <a:pt x="140" y="56"/>
                    <a:pt x="84" y="140"/>
                  </a:cubicBezTo>
                  <a:cubicBezTo>
                    <a:pt x="28" y="223"/>
                    <a:pt x="0" y="335"/>
                    <a:pt x="28" y="419"/>
                  </a:cubicBezTo>
                  <a:lnTo>
                    <a:pt x="1228" y="4631"/>
                  </a:lnTo>
                  <a:cubicBezTo>
                    <a:pt x="1256" y="4771"/>
                    <a:pt x="1395" y="4855"/>
                    <a:pt x="1535" y="4855"/>
                  </a:cubicBezTo>
                  <a:lnTo>
                    <a:pt x="8761" y="4855"/>
                  </a:lnTo>
                  <a:cubicBezTo>
                    <a:pt x="8900" y="4855"/>
                    <a:pt x="9040" y="4771"/>
                    <a:pt x="9068" y="4631"/>
                  </a:cubicBezTo>
                  <a:lnTo>
                    <a:pt x="10267" y="419"/>
                  </a:lnTo>
                  <a:cubicBezTo>
                    <a:pt x="10295" y="335"/>
                    <a:pt x="10267" y="223"/>
                    <a:pt x="10212" y="140"/>
                  </a:cubicBezTo>
                  <a:cubicBezTo>
                    <a:pt x="10156" y="56"/>
                    <a:pt x="10044" y="0"/>
                    <a:pt x="99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0"/>
            <p:cNvSpPr/>
            <p:nvPr/>
          </p:nvSpPr>
          <p:spPr>
            <a:xfrm>
              <a:off x="4541518" y="262363"/>
              <a:ext cx="448648" cy="284876"/>
            </a:xfrm>
            <a:custGeom>
              <a:avLst/>
              <a:gdLst/>
              <a:ahLst/>
              <a:cxnLst/>
              <a:rect l="l" t="t" r="r" b="b"/>
              <a:pathLst>
                <a:path w="16434" h="10435" extrusionOk="0">
                  <a:moveTo>
                    <a:pt x="12862" y="642"/>
                  </a:moveTo>
                  <a:lnTo>
                    <a:pt x="15680" y="4074"/>
                  </a:lnTo>
                  <a:lnTo>
                    <a:pt x="12834" y="9765"/>
                  </a:lnTo>
                  <a:lnTo>
                    <a:pt x="3600" y="9765"/>
                  </a:lnTo>
                  <a:lnTo>
                    <a:pt x="754" y="4074"/>
                  </a:lnTo>
                  <a:lnTo>
                    <a:pt x="3572" y="642"/>
                  </a:lnTo>
                  <a:close/>
                  <a:moveTo>
                    <a:pt x="3404" y="0"/>
                  </a:moveTo>
                  <a:cubicBezTo>
                    <a:pt x="3321" y="0"/>
                    <a:pt x="3209" y="28"/>
                    <a:pt x="3153" y="112"/>
                  </a:cubicBezTo>
                  <a:lnTo>
                    <a:pt x="112" y="3851"/>
                  </a:lnTo>
                  <a:cubicBezTo>
                    <a:pt x="28" y="3934"/>
                    <a:pt x="1" y="4074"/>
                    <a:pt x="56" y="4185"/>
                  </a:cubicBezTo>
                  <a:lnTo>
                    <a:pt x="3125" y="10239"/>
                  </a:lnTo>
                  <a:cubicBezTo>
                    <a:pt x="3181" y="10351"/>
                    <a:pt x="3293" y="10435"/>
                    <a:pt x="3404" y="10435"/>
                  </a:cubicBezTo>
                  <a:lnTo>
                    <a:pt x="13029" y="10435"/>
                  </a:lnTo>
                  <a:cubicBezTo>
                    <a:pt x="13141" y="10435"/>
                    <a:pt x="13253" y="10351"/>
                    <a:pt x="13308" y="10239"/>
                  </a:cubicBezTo>
                  <a:lnTo>
                    <a:pt x="16349" y="4185"/>
                  </a:lnTo>
                  <a:cubicBezTo>
                    <a:pt x="16433" y="4074"/>
                    <a:pt x="16405" y="3934"/>
                    <a:pt x="16322" y="3851"/>
                  </a:cubicBezTo>
                  <a:lnTo>
                    <a:pt x="13281" y="112"/>
                  </a:lnTo>
                  <a:cubicBezTo>
                    <a:pt x="13197" y="28"/>
                    <a:pt x="13113" y="0"/>
                    <a:pt x="130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0"/>
            <p:cNvSpPr/>
            <p:nvPr/>
          </p:nvSpPr>
          <p:spPr>
            <a:xfrm>
              <a:off x="4717467" y="643935"/>
              <a:ext cx="96751" cy="132569"/>
            </a:xfrm>
            <a:custGeom>
              <a:avLst/>
              <a:gdLst/>
              <a:ahLst/>
              <a:cxnLst/>
              <a:rect l="l" t="t" r="r" b="b"/>
              <a:pathLst>
                <a:path w="3544" h="4856" extrusionOk="0">
                  <a:moveTo>
                    <a:pt x="2902" y="643"/>
                  </a:moveTo>
                  <a:lnTo>
                    <a:pt x="2902" y="4186"/>
                  </a:lnTo>
                  <a:lnTo>
                    <a:pt x="642" y="4186"/>
                  </a:lnTo>
                  <a:lnTo>
                    <a:pt x="642" y="643"/>
                  </a:lnTo>
                  <a:close/>
                  <a:moveTo>
                    <a:pt x="335" y="1"/>
                  </a:moveTo>
                  <a:cubicBezTo>
                    <a:pt x="140" y="1"/>
                    <a:pt x="0" y="140"/>
                    <a:pt x="0" y="336"/>
                  </a:cubicBezTo>
                  <a:lnTo>
                    <a:pt x="0" y="4521"/>
                  </a:lnTo>
                  <a:cubicBezTo>
                    <a:pt x="0" y="4688"/>
                    <a:pt x="140" y="4855"/>
                    <a:pt x="335" y="4855"/>
                  </a:cubicBezTo>
                  <a:lnTo>
                    <a:pt x="3237" y="4855"/>
                  </a:lnTo>
                  <a:cubicBezTo>
                    <a:pt x="3404" y="4855"/>
                    <a:pt x="3543" y="4688"/>
                    <a:pt x="3543" y="4521"/>
                  </a:cubicBezTo>
                  <a:lnTo>
                    <a:pt x="3543" y="336"/>
                  </a:lnTo>
                  <a:cubicBezTo>
                    <a:pt x="3543" y="140"/>
                    <a:pt x="3404" y="1"/>
                    <a:pt x="32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0"/>
            <p:cNvSpPr/>
            <p:nvPr/>
          </p:nvSpPr>
          <p:spPr>
            <a:xfrm>
              <a:off x="4588747" y="758185"/>
              <a:ext cx="382364" cy="340486"/>
            </a:xfrm>
            <a:custGeom>
              <a:avLst/>
              <a:gdLst/>
              <a:ahLst/>
              <a:cxnLst/>
              <a:rect l="l" t="t" r="r" b="b"/>
              <a:pathLst>
                <a:path w="14006" h="12472" extrusionOk="0">
                  <a:moveTo>
                    <a:pt x="7812" y="670"/>
                  </a:moveTo>
                  <a:cubicBezTo>
                    <a:pt x="7896" y="1033"/>
                    <a:pt x="8091" y="1647"/>
                    <a:pt x="8705" y="1842"/>
                  </a:cubicBezTo>
                  <a:cubicBezTo>
                    <a:pt x="11606" y="2679"/>
                    <a:pt x="13364" y="4465"/>
                    <a:pt x="13364" y="6641"/>
                  </a:cubicBezTo>
                  <a:cubicBezTo>
                    <a:pt x="13364" y="9486"/>
                    <a:pt x="10546" y="11802"/>
                    <a:pt x="7087" y="11802"/>
                  </a:cubicBezTo>
                  <a:lnTo>
                    <a:pt x="6501" y="11802"/>
                  </a:lnTo>
                  <a:cubicBezTo>
                    <a:pt x="3348" y="11551"/>
                    <a:pt x="977" y="9347"/>
                    <a:pt x="977" y="6669"/>
                  </a:cubicBezTo>
                  <a:cubicBezTo>
                    <a:pt x="977" y="6362"/>
                    <a:pt x="1005" y="6166"/>
                    <a:pt x="1005" y="5999"/>
                  </a:cubicBezTo>
                  <a:cubicBezTo>
                    <a:pt x="1061" y="5581"/>
                    <a:pt x="1061" y="5413"/>
                    <a:pt x="754" y="4939"/>
                  </a:cubicBezTo>
                  <a:cubicBezTo>
                    <a:pt x="726" y="4911"/>
                    <a:pt x="726" y="4911"/>
                    <a:pt x="698" y="4883"/>
                  </a:cubicBezTo>
                  <a:cubicBezTo>
                    <a:pt x="670" y="4855"/>
                    <a:pt x="614" y="4576"/>
                    <a:pt x="754" y="4465"/>
                  </a:cubicBezTo>
                  <a:cubicBezTo>
                    <a:pt x="865" y="4381"/>
                    <a:pt x="977" y="4353"/>
                    <a:pt x="1088" y="4353"/>
                  </a:cubicBezTo>
                  <a:cubicBezTo>
                    <a:pt x="1395" y="4353"/>
                    <a:pt x="1730" y="4548"/>
                    <a:pt x="2037" y="4855"/>
                  </a:cubicBezTo>
                  <a:cubicBezTo>
                    <a:pt x="2176" y="4995"/>
                    <a:pt x="2288" y="5106"/>
                    <a:pt x="2400" y="5246"/>
                  </a:cubicBezTo>
                  <a:cubicBezTo>
                    <a:pt x="2595" y="5413"/>
                    <a:pt x="2790" y="5609"/>
                    <a:pt x="3153" y="6027"/>
                  </a:cubicBezTo>
                  <a:cubicBezTo>
                    <a:pt x="3488" y="6418"/>
                    <a:pt x="3599" y="6557"/>
                    <a:pt x="3739" y="6780"/>
                  </a:cubicBezTo>
                  <a:cubicBezTo>
                    <a:pt x="3795" y="6864"/>
                    <a:pt x="3850" y="6920"/>
                    <a:pt x="3934" y="7031"/>
                  </a:cubicBezTo>
                  <a:cubicBezTo>
                    <a:pt x="4353" y="7924"/>
                    <a:pt x="5357" y="8510"/>
                    <a:pt x="6445" y="8510"/>
                  </a:cubicBezTo>
                  <a:lnTo>
                    <a:pt x="6501" y="8510"/>
                  </a:lnTo>
                  <a:cubicBezTo>
                    <a:pt x="8035" y="8510"/>
                    <a:pt x="9263" y="7450"/>
                    <a:pt x="9263" y="6166"/>
                  </a:cubicBezTo>
                  <a:cubicBezTo>
                    <a:pt x="9263" y="5413"/>
                    <a:pt x="8844" y="4716"/>
                    <a:pt x="8175" y="4297"/>
                  </a:cubicBezTo>
                  <a:cubicBezTo>
                    <a:pt x="7868" y="4074"/>
                    <a:pt x="7226" y="3683"/>
                    <a:pt x="6864" y="3488"/>
                  </a:cubicBezTo>
                  <a:lnTo>
                    <a:pt x="6752" y="3404"/>
                  </a:lnTo>
                  <a:cubicBezTo>
                    <a:pt x="6724" y="3404"/>
                    <a:pt x="6696" y="3377"/>
                    <a:pt x="6668" y="3349"/>
                  </a:cubicBezTo>
                  <a:cubicBezTo>
                    <a:pt x="6389" y="3181"/>
                    <a:pt x="5971" y="2791"/>
                    <a:pt x="5720" y="2316"/>
                  </a:cubicBezTo>
                  <a:lnTo>
                    <a:pt x="5636" y="2177"/>
                  </a:lnTo>
                  <a:cubicBezTo>
                    <a:pt x="5524" y="1926"/>
                    <a:pt x="5441" y="1758"/>
                    <a:pt x="5357" y="1619"/>
                  </a:cubicBezTo>
                  <a:cubicBezTo>
                    <a:pt x="5217" y="1424"/>
                    <a:pt x="5050" y="1284"/>
                    <a:pt x="4827" y="1200"/>
                  </a:cubicBezTo>
                  <a:cubicBezTo>
                    <a:pt x="4687" y="1145"/>
                    <a:pt x="4548" y="1145"/>
                    <a:pt x="4436" y="1145"/>
                  </a:cubicBezTo>
                  <a:cubicBezTo>
                    <a:pt x="4353" y="1145"/>
                    <a:pt x="4297" y="1117"/>
                    <a:pt x="4241" y="1117"/>
                  </a:cubicBezTo>
                  <a:cubicBezTo>
                    <a:pt x="4185" y="1089"/>
                    <a:pt x="4129" y="1061"/>
                    <a:pt x="4102" y="1005"/>
                  </a:cubicBezTo>
                  <a:cubicBezTo>
                    <a:pt x="4102" y="977"/>
                    <a:pt x="4102" y="921"/>
                    <a:pt x="4102" y="894"/>
                  </a:cubicBezTo>
                  <a:cubicBezTo>
                    <a:pt x="4102" y="754"/>
                    <a:pt x="4213" y="670"/>
                    <a:pt x="4353" y="670"/>
                  </a:cubicBezTo>
                  <a:close/>
                  <a:moveTo>
                    <a:pt x="4353" y="1"/>
                  </a:moveTo>
                  <a:cubicBezTo>
                    <a:pt x="3850" y="1"/>
                    <a:pt x="3432" y="391"/>
                    <a:pt x="3432" y="894"/>
                  </a:cubicBezTo>
                  <a:cubicBezTo>
                    <a:pt x="3432" y="1033"/>
                    <a:pt x="3460" y="1173"/>
                    <a:pt x="3544" y="1284"/>
                  </a:cubicBezTo>
                  <a:cubicBezTo>
                    <a:pt x="3655" y="1507"/>
                    <a:pt x="3850" y="1675"/>
                    <a:pt x="4046" y="1731"/>
                  </a:cubicBezTo>
                  <a:cubicBezTo>
                    <a:pt x="4185" y="1758"/>
                    <a:pt x="4297" y="1786"/>
                    <a:pt x="4380" y="1786"/>
                  </a:cubicBezTo>
                  <a:cubicBezTo>
                    <a:pt x="4464" y="1786"/>
                    <a:pt x="4548" y="1786"/>
                    <a:pt x="4604" y="1814"/>
                  </a:cubicBezTo>
                  <a:cubicBezTo>
                    <a:pt x="4715" y="1842"/>
                    <a:pt x="4771" y="1926"/>
                    <a:pt x="4827" y="2010"/>
                  </a:cubicBezTo>
                  <a:cubicBezTo>
                    <a:pt x="4883" y="2093"/>
                    <a:pt x="4966" y="2233"/>
                    <a:pt x="5078" y="2456"/>
                  </a:cubicBezTo>
                  <a:lnTo>
                    <a:pt x="5134" y="2595"/>
                  </a:lnTo>
                  <a:cubicBezTo>
                    <a:pt x="5441" y="3181"/>
                    <a:pt x="5943" y="3656"/>
                    <a:pt x="6306" y="3907"/>
                  </a:cubicBezTo>
                  <a:cubicBezTo>
                    <a:pt x="6333" y="3935"/>
                    <a:pt x="6389" y="3962"/>
                    <a:pt x="6417" y="3962"/>
                  </a:cubicBezTo>
                  <a:lnTo>
                    <a:pt x="6529" y="4046"/>
                  </a:lnTo>
                  <a:cubicBezTo>
                    <a:pt x="6864" y="4214"/>
                    <a:pt x="7505" y="4604"/>
                    <a:pt x="7812" y="4827"/>
                  </a:cubicBezTo>
                  <a:cubicBezTo>
                    <a:pt x="8314" y="5134"/>
                    <a:pt x="8621" y="5636"/>
                    <a:pt x="8621" y="6166"/>
                  </a:cubicBezTo>
                  <a:cubicBezTo>
                    <a:pt x="8621" y="7115"/>
                    <a:pt x="7673" y="7868"/>
                    <a:pt x="6501" y="7868"/>
                  </a:cubicBezTo>
                  <a:lnTo>
                    <a:pt x="6473" y="7868"/>
                  </a:lnTo>
                  <a:cubicBezTo>
                    <a:pt x="5608" y="7868"/>
                    <a:pt x="4799" y="7394"/>
                    <a:pt x="4520" y="6724"/>
                  </a:cubicBezTo>
                  <a:cubicBezTo>
                    <a:pt x="4520" y="6697"/>
                    <a:pt x="4492" y="6697"/>
                    <a:pt x="4492" y="6669"/>
                  </a:cubicBezTo>
                  <a:lnTo>
                    <a:pt x="4269" y="6390"/>
                  </a:lnTo>
                  <a:cubicBezTo>
                    <a:pt x="4102" y="6166"/>
                    <a:pt x="3990" y="5999"/>
                    <a:pt x="3655" y="5609"/>
                  </a:cubicBezTo>
                  <a:cubicBezTo>
                    <a:pt x="3265" y="5162"/>
                    <a:pt x="3041" y="4967"/>
                    <a:pt x="2874" y="4772"/>
                  </a:cubicBezTo>
                  <a:cubicBezTo>
                    <a:pt x="2762" y="4660"/>
                    <a:pt x="2651" y="4548"/>
                    <a:pt x="2511" y="4409"/>
                  </a:cubicBezTo>
                  <a:cubicBezTo>
                    <a:pt x="2088" y="3951"/>
                    <a:pt x="1576" y="3704"/>
                    <a:pt x="1109" y="3704"/>
                  </a:cubicBezTo>
                  <a:cubicBezTo>
                    <a:pt x="836" y="3704"/>
                    <a:pt x="579" y="3788"/>
                    <a:pt x="363" y="3962"/>
                  </a:cubicBezTo>
                  <a:cubicBezTo>
                    <a:pt x="140" y="4130"/>
                    <a:pt x="28" y="4381"/>
                    <a:pt x="0" y="4660"/>
                  </a:cubicBezTo>
                  <a:cubicBezTo>
                    <a:pt x="0" y="4939"/>
                    <a:pt x="84" y="5190"/>
                    <a:pt x="224" y="5330"/>
                  </a:cubicBezTo>
                  <a:cubicBezTo>
                    <a:pt x="391" y="5581"/>
                    <a:pt x="391" y="5636"/>
                    <a:pt x="363" y="5943"/>
                  </a:cubicBezTo>
                  <a:cubicBezTo>
                    <a:pt x="335" y="6111"/>
                    <a:pt x="335" y="6334"/>
                    <a:pt x="335" y="6669"/>
                  </a:cubicBezTo>
                  <a:cubicBezTo>
                    <a:pt x="335" y="9710"/>
                    <a:pt x="2958" y="12165"/>
                    <a:pt x="6445" y="12444"/>
                  </a:cubicBezTo>
                  <a:cubicBezTo>
                    <a:pt x="6668" y="12444"/>
                    <a:pt x="6864" y="12472"/>
                    <a:pt x="7087" y="12472"/>
                  </a:cubicBezTo>
                  <a:cubicBezTo>
                    <a:pt x="10909" y="12472"/>
                    <a:pt x="14006" y="9849"/>
                    <a:pt x="14006" y="6641"/>
                  </a:cubicBezTo>
                  <a:cubicBezTo>
                    <a:pt x="14006" y="4158"/>
                    <a:pt x="12081" y="2149"/>
                    <a:pt x="8872" y="1200"/>
                  </a:cubicBezTo>
                  <a:cubicBezTo>
                    <a:pt x="8454" y="1089"/>
                    <a:pt x="8454" y="336"/>
                    <a:pt x="8454" y="336"/>
                  </a:cubicBezTo>
                  <a:cubicBezTo>
                    <a:pt x="8454" y="140"/>
                    <a:pt x="8286" y="1"/>
                    <a:pt x="8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0"/>
            <p:cNvSpPr/>
            <p:nvPr/>
          </p:nvSpPr>
          <p:spPr>
            <a:xfrm>
              <a:off x="4707557" y="346147"/>
              <a:ext cx="116571" cy="116544"/>
            </a:xfrm>
            <a:custGeom>
              <a:avLst/>
              <a:gdLst/>
              <a:ahLst/>
              <a:cxnLst/>
              <a:rect l="l" t="t" r="r" b="b"/>
              <a:pathLst>
                <a:path w="4270" h="4269" extrusionOk="0">
                  <a:moveTo>
                    <a:pt x="2121" y="642"/>
                  </a:moveTo>
                  <a:cubicBezTo>
                    <a:pt x="2958" y="642"/>
                    <a:pt x="3627" y="1312"/>
                    <a:pt x="3627" y="2149"/>
                  </a:cubicBezTo>
                  <a:cubicBezTo>
                    <a:pt x="3627" y="2958"/>
                    <a:pt x="2958" y="3627"/>
                    <a:pt x="2121" y="3627"/>
                  </a:cubicBezTo>
                  <a:cubicBezTo>
                    <a:pt x="1312" y="3627"/>
                    <a:pt x="642" y="2958"/>
                    <a:pt x="642" y="2149"/>
                  </a:cubicBezTo>
                  <a:cubicBezTo>
                    <a:pt x="642" y="1312"/>
                    <a:pt x="1312" y="642"/>
                    <a:pt x="2121" y="642"/>
                  </a:cubicBezTo>
                  <a:close/>
                  <a:moveTo>
                    <a:pt x="2121" y="0"/>
                  </a:moveTo>
                  <a:cubicBezTo>
                    <a:pt x="949" y="0"/>
                    <a:pt x="1" y="949"/>
                    <a:pt x="1" y="2149"/>
                  </a:cubicBezTo>
                  <a:cubicBezTo>
                    <a:pt x="1" y="3320"/>
                    <a:pt x="949" y="4269"/>
                    <a:pt x="2121" y="4269"/>
                  </a:cubicBezTo>
                  <a:cubicBezTo>
                    <a:pt x="3321" y="4269"/>
                    <a:pt x="4269" y="3320"/>
                    <a:pt x="4269" y="2149"/>
                  </a:cubicBezTo>
                  <a:cubicBezTo>
                    <a:pt x="4269" y="949"/>
                    <a:pt x="3321" y="0"/>
                    <a:pt x="2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7" name="Google Shape;807;p40"/>
          <p:cNvSpPr/>
          <p:nvPr/>
        </p:nvSpPr>
        <p:spPr>
          <a:xfrm>
            <a:off x="2327556" y="4070879"/>
            <a:ext cx="295550" cy="295550"/>
          </a:xfrm>
          <a:custGeom>
            <a:avLst/>
            <a:gdLst/>
            <a:ahLst/>
            <a:cxnLst/>
            <a:rect l="l" t="t" r="r" b="b"/>
            <a:pathLst>
              <a:path w="10826" h="10826" extrusionOk="0">
                <a:moveTo>
                  <a:pt x="5413" y="0"/>
                </a:moveTo>
                <a:cubicBezTo>
                  <a:pt x="2428" y="0"/>
                  <a:pt x="1" y="2427"/>
                  <a:pt x="1" y="5413"/>
                </a:cubicBezTo>
                <a:cubicBezTo>
                  <a:pt x="1" y="8398"/>
                  <a:pt x="2428" y="10825"/>
                  <a:pt x="5413" y="10825"/>
                </a:cubicBezTo>
                <a:cubicBezTo>
                  <a:pt x="8398" y="10825"/>
                  <a:pt x="10826" y="8398"/>
                  <a:pt x="10826" y="5413"/>
                </a:cubicBezTo>
                <a:cubicBezTo>
                  <a:pt x="10826" y="2427"/>
                  <a:pt x="8398" y="0"/>
                  <a:pt x="5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8" name="Google Shape;808;p40"/>
          <p:cNvGrpSpPr/>
          <p:nvPr/>
        </p:nvGrpSpPr>
        <p:grpSpPr>
          <a:xfrm>
            <a:off x="2379344" y="3752097"/>
            <a:ext cx="187414" cy="449030"/>
            <a:chOff x="6425819" y="2473772"/>
            <a:chExt cx="187414" cy="449030"/>
          </a:xfrm>
        </p:grpSpPr>
        <p:sp>
          <p:nvSpPr>
            <p:cNvPr id="809" name="Google Shape;809;p40"/>
            <p:cNvSpPr/>
            <p:nvPr/>
          </p:nvSpPr>
          <p:spPr>
            <a:xfrm>
              <a:off x="6507337" y="2484091"/>
              <a:ext cx="105897" cy="438711"/>
            </a:xfrm>
            <a:custGeom>
              <a:avLst/>
              <a:gdLst/>
              <a:ahLst/>
              <a:cxnLst/>
              <a:rect l="l" t="t" r="r" b="b"/>
              <a:pathLst>
                <a:path w="3879" h="16070" extrusionOk="0">
                  <a:moveTo>
                    <a:pt x="419" y="0"/>
                  </a:moveTo>
                  <a:cubicBezTo>
                    <a:pt x="168" y="0"/>
                    <a:pt x="0" y="195"/>
                    <a:pt x="0" y="419"/>
                  </a:cubicBezTo>
                  <a:lnTo>
                    <a:pt x="0" y="1116"/>
                  </a:lnTo>
                  <a:cubicBezTo>
                    <a:pt x="0" y="1367"/>
                    <a:pt x="168" y="1562"/>
                    <a:pt x="419" y="1562"/>
                  </a:cubicBezTo>
                  <a:cubicBezTo>
                    <a:pt x="530" y="1562"/>
                    <a:pt x="642" y="1507"/>
                    <a:pt x="726" y="1423"/>
                  </a:cubicBezTo>
                  <a:lnTo>
                    <a:pt x="921" y="1730"/>
                  </a:lnTo>
                  <a:cubicBezTo>
                    <a:pt x="977" y="1841"/>
                    <a:pt x="1144" y="1925"/>
                    <a:pt x="1283" y="1925"/>
                  </a:cubicBezTo>
                  <a:cubicBezTo>
                    <a:pt x="1339" y="1925"/>
                    <a:pt x="1423" y="1897"/>
                    <a:pt x="1507" y="1869"/>
                  </a:cubicBezTo>
                  <a:cubicBezTo>
                    <a:pt x="1702" y="1758"/>
                    <a:pt x="1758" y="1479"/>
                    <a:pt x="1646" y="1283"/>
                  </a:cubicBezTo>
                  <a:lnTo>
                    <a:pt x="1283" y="698"/>
                  </a:lnTo>
                  <a:cubicBezTo>
                    <a:pt x="1217" y="565"/>
                    <a:pt x="1081" y="485"/>
                    <a:pt x="944" y="485"/>
                  </a:cubicBezTo>
                  <a:cubicBezTo>
                    <a:pt x="908" y="485"/>
                    <a:pt x="872" y="491"/>
                    <a:pt x="837" y="502"/>
                  </a:cubicBezTo>
                  <a:lnTo>
                    <a:pt x="837" y="419"/>
                  </a:lnTo>
                  <a:cubicBezTo>
                    <a:pt x="837" y="195"/>
                    <a:pt x="642" y="0"/>
                    <a:pt x="419" y="0"/>
                  </a:cubicBezTo>
                  <a:close/>
                  <a:moveTo>
                    <a:pt x="419" y="2093"/>
                  </a:moveTo>
                  <a:cubicBezTo>
                    <a:pt x="168" y="2093"/>
                    <a:pt x="0" y="2260"/>
                    <a:pt x="0" y="2511"/>
                  </a:cubicBezTo>
                  <a:lnTo>
                    <a:pt x="0" y="3209"/>
                  </a:lnTo>
                  <a:cubicBezTo>
                    <a:pt x="0" y="3432"/>
                    <a:pt x="168" y="3627"/>
                    <a:pt x="419" y="3627"/>
                  </a:cubicBezTo>
                  <a:cubicBezTo>
                    <a:pt x="642" y="3627"/>
                    <a:pt x="837" y="3432"/>
                    <a:pt x="837" y="3209"/>
                  </a:cubicBezTo>
                  <a:lnTo>
                    <a:pt x="837" y="2511"/>
                  </a:lnTo>
                  <a:cubicBezTo>
                    <a:pt x="837" y="2260"/>
                    <a:pt x="642" y="2093"/>
                    <a:pt x="419" y="2093"/>
                  </a:cubicBezTo>
                  <a:close/>
                  <a:moveTo>
                    <a:pt x="1972" y="2260"/>
                  </a:moveTo>
                  <a:cubicBezTo>
                    <a:pt x="1897" y="2260"/>
                    <a:pt x="1823" y="2279"/>
                    <a:pt x="1758" y="2316"/>
                  </a:cubicBezTo>
                  <a:cubicBezTo>
                    <a:pt x="1562" y="2455"/>
                    <a:pt x="1507" y="2706"/>
                    <a:pt x="1618" y="2902"/>
                  </a:cubicBezTo>
                  <a:lnTo>
                    <a:pt x="1953" y="3515"/>
                  </a:lnTo>
                  <a:cubicBezTo>
                    <a:pt x="2037" y="3627"/>
                    <a:pt x="2176" y="3711"/>
                    <a:pt x="2344" y="3711"/>
                  </a:cubicBezTo>
                  <a:cubicBezTo>
                    <a:pt x="2399" y="3711"/>
                    <a:pt x="2483" y="3683"/>
                    <a:pt x="2539" y="3655"/>
                  </a:cubicBezTo>
                  <a:cubicBezTo>
                    <a:pt x="2762" y="3543"/>
                    <a:pt x="2818" y="3264"/>
                    <a:pt x="2706" y="3069"/>
                  </a:cubicBezTo>
                  <a:lnTo>
                    <a:pt x="2344" y="2483"/>
                  </a:lnTo>
                  <a:cubicBezTo>
                    <a:pt x="2269" y="2334"/>
                    <a:pt x="2120" y="2260"/>
                    <a:pt x="1972" y="2260"/>
                  </a:cubicBezTo>
                  <a:close/>
                  <a:moveTo>
                    <a:pt x="3032" y="4045"/>
                  </a:moveTo>
                  <a:cubicBezTo>
                    <a:pt x="2957" y="4045"/>
                    <a:pt x="2883" y="4064"/>
                    <a:pt x="2818" y="4101"/>
                  </a:cubicBezTo>
                  <a:cubicBezTo>
                    <a:pt x="2623" y="4241"/>
                    <a:pt x="2539" y="4492"/>
                    <a:pt x="2678" y="4687"/>
                  </a:cubicBezTo>
                  <a:lnTo>
                    <a:pt x="3013" y="5273"/>
                  </a:lnTo>
                  <a:cubicBezTo>
                    <a:pt x="3097" y="5413"/>
                    <a:pt x="3236" y="5496"/>
                    <a:pt x="3404" y="5496"/>
                  </a:cubicBezTo>
                  <a:cubicBezTo>
                    <a:pt x="3460" y="5496"/>
                    <a:pt x="3543" y="5468"/>
                    <a:pt x="3599" y="5440"/>
                  </a:cubicBezTo>
                  <a:cubicBezTo>
                    <a:pt x="3822" y="5329"/>
                    <a:pt x="3878" y="5050"/>
                    <a:pt x="3767" y="4855"/>
                  </a:cubicBezTo>
                  <a:lnTo>
                    <a:pt x="3404" y="4269"/>
                  </a:lnTo>
                  <a:cubicBezTo>
                    <a:pt x="3329" y="4120"/>
                    <a:pt x="3181" y="4045"/>
                    <a:pt x="3032" y="4045"/>
                  </a:cubicBezTo>
                  <a:close/>
                  <a:moveTo>
                    <a:pt x="419" y="4157"/>
                  </a:moveTo>
                  <a:cubicBezTo>
                    <a:pt x="168" y="4157"/>
                    <a:pt x="0" y="4352"/>
                    <a:pt x="0" y="4576"/>
                  </a:cubicBezTo>
                  <a:lnTo>
                    <a:pt x="0" y="5273"/>
                  </a:lnTo>
                  <a:cubicBezTo>
                    <a:pt x="0" y="5496"/>
                    <a:pt x="168" y="5692"/>
                    <a:pt x="419" y="5692"/>
                  </a:cubicBezTo>
                  <a:cubicBezTo>
                    <a:pt x="642" y="5692"/>
                    <a:pt x="837" y="5496"/>
                    <a:pt x="837" y="5273"/>
                  </a:cubicBezTo>
                  <a:lnTo>
                    <a:pt x="837" y="4576"/>
                  </a:lnTo>
                  <a:cubicBezTo>
                    <a:pt x="837" y="4352"/>
                    <a:pt x="642" y="4157"/>
                    <a:pt x="419" y="4157"/>
                  </a:cubicBezTo>
                  <a:close/>
                  <a:moveTo>
                    <a:pt x="419" y="6222"/>
                  </a:moveTo>
                  <a:cubicBezTo>
                    <a:pt x="168" y="6222"/>
                    <a:pt x="0" y="6417"/>
                    <a:pt x="0" y="6640"/>
                  </a:cubicBezTo>
                  <a:lnTo>
                    <a:pt x="0" y="7338"/>
                  </a:lnTo>
                  <a:cubicBezTo>
                    <a:pt x="0" y="7589"/>
                    <a:pt x="168" y="7784"/>
                    <a:pt x="419" y="7784"/>
                  </a:cubicBezTo>
                  <a:cubicBezTo>
                    <a:pt x="642" y="7784"/>
                    <a:pt x="837" y="7589"/>
                    <a:pt x="837" y="7338"/>
                  </a:cubicBezTo>
                  <a:lnTo>
                    <a:pt x="837" y="6640"/>
                  </a:lnTo>
                  <a:cubicBezTo>
                    <a:pt x="837" y="6417"/>
                    <a:pt x="642" y="6222"/>
                    <a:pt x="419" y="6222"/>
                  </a:cubicBezTo>
                  <a:close/>
                  <a:moveTo>
                    <a:pt x="419" y="8314"/>
                  </a:moveTo>
                  <a:cubicBezTo>
                    <a:pt x="168" y="8314"/>
                    <a:pt x="0" y="8481"/>
                    <a:pt x="0" y="8733"/>
                  </a:cubicBezTo>
                  <a:lnTo>
                    <a:pt x="0" y="9430"/>
                  </a:lnTo>
                  <a:cubicBezTo>
                    <a:pt x="0" y="9653"/>
                    <a:pt x="168" y="9848"/>
                    <a:pt x="419" y="9848"/>
                  </a:cubicBezTo>
                  <a:cubicBezTo>
                    <a:pt x="642" y="9848"/>
                    <a:pt x="837" y="9653"/>
                    <a:pt x="837" y="9430"/>
                  </a:cubicBezTo>
                  <a:lnTo>
                    <a:pt x="837" y="8733"/>
                  </a:lnTo>
                  <a:cubicBezTo>
                    <a:pt x="837" y="8481"/>
                    <a:pt x="642" y="8314"/>
                    <a:pt x="419" y="8314"/>
                  </a:cubicBezTo>
                  <a:close/>
                  <a:moveTo>
                    <a:pt x="419" y="10379"/>
                  </a:moveTo>
                  <a:cubicBezTo>
                    <a:pt x="168" y="10379"/>
                    <a:pt x="0" y="10574"/>
                    <a:pt x="0" y="10797"/>
                  </a:cubicBezTo>
                  <a:lnTo>
                    <a:pt x="0" y="11495"/>
                  </a:lnTo>
                  <a:cubicBezTo>
                    <a:pt x="0" y="11718"/>
                    <a:pt x="168" y="11913"/>
                    <a:pt x="419" y="11913"/>
                  </a:cubicBezTo>
                  <a:cubicBezTo>
                    <a:pt x="642" y="11913"/>
                    <a:pt x="837" y="11718"/>
                    <a:pt x="837" y="11495"/>
                  </a:cubicBezTo>
                  <a:lnTo>
                    <a:pt x="837" y="10797"/>
                  </a:lnTo>
                  <a:cubicBezTo>
                    <a:pt x="837" y="10574"/>
                    <a:pt x="642" y="10379"/>
                    <a:pt x="419" y="10379"/>
                  </a:cubicBezTo>
                  <a:close/>
                  <a:moveTo>
                    <a:pt x="419" y="12443"/>
                  </a:moveTo>
                  <a:cubicBezTo>
                    <a:pt x="168" y="12443"/>
                    <a:pt x="0" y="12638"/>
                    <a:pt x="0" y="12862"/>
                  </a:cubicBezTo>
                  <a:lnTo>
                    <a:pt x="0" y="13559"/>
                  </a:lnTo>
                  <a:cubicBezTo>
                    <a:pt x="0" y="13810"/>
                    <a:pt x="168" y="14005"/>
                    <a:pt x="419" y="14005"/>
                  </a:cubicBezTo>
                  <a:cubicBezTo>
                    <a:pt x="642" y="14005"/>
                    <a:pt x="837" y="13810"/>
                    <a:pt x="837" y="13559"/>
                  </a:cubicBezTo>
                  <a:lnTo>
                    <a:pt x="837" y="12862"/>
                  </a:lnTo>
                  <a:cubicBezTo>
                    <a:pt x="837" y="12638"/>
                    <a:pt x="642" y="12443"/>
                    <a:pt x="419" y="12443"/>
                  </a:cubicBezTo>
                  <a:close/>
                  <a:moveTo>
                    <a:pt x="419" y="14536"/>
                  </a:moveTo>
                  <a:cubicBezTo>
                    <a:pt x="168" y="14536"/>
                    <a:pt x="0" y="14703"/>
                    <a:pt x="0" y="14954"/>
                  </a:cubicBezTo>
                  <a:lnTo>
                    <a:pt x="0" y="15651"/>
                  </a:lnTo>
                  <a:cubicBezTo>
                    <a:pt x="0" y="15875"/>
                    <a:pt x="168" y="16070"/>
                    <a:pt x="419" y="16070"/>
                  </a:cubicBezTo>
                  <a:cubicBezTo>
                    <a:pt x="642" y="16070"/>
                    <a:pt x="837" y="15875"/>
                    <a:pt x="837" y="15651"/>
                  </a:cubicBezTo>
                  <a:lnTo>
                    <a:pt x="837" y="14954"/>
                  </a:lnTo>
                  <a:cubicBezTo>
                    <a:pt x="837" y="14703"/>
                    <a:pt x="642" y="14536"/>
                    <a:pt x="419" y="14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0"/>
            <p:cNvSpPr/>
            <p:nvPr/>
          </p:nvSpPr>
          <p:spPr>
            <a:xfrm>
              <a:off x="6425819" y="2473772"/>
              <a:ext cx="105897" cy="129156"/>
            </a:xfrm>
            <a:custGeom>
              <a:avLst/>
              <a:gdLst/>
              <a:ahLst/>
              <a:cxnLst/>
              <a:rect l="l" t="t" r="r" b="b"/>
              <a:pathLst>
                <a:path w="3879" h="4731" extrusionOk="0">
                  <a:moveTo>
                    <a:pt x="3402" y="0"/>
                  </a:moveTo>
                  <a:cubicBezTo>
                    <a:pt x="3275" y="0"/>
                    <a:pt x="3153" y="67"/>
                    <a:pt x="3070" y="183"/>
                  </a:cubicBezTo>
                  <a:lnTo>
                    <a:pt x="2651" y="713"/>
                  </a:lnTo>
                  <a:cubicBezTo>
                    <a:pt x="2512" y="908"/>
                    <a:pt x="2540" y="1187"/>
                    <a:pt x="2735" y="1327"/>
                  </a:cubicBezTo>
                  <a:cubicBezTo>
                    <a:pt x="2791" y="1382"/>
                    <a:pt x="2902" y="1410"/>
                    <a:pt x="2986" y="1410"/>
                  </a:cubicBezTo>
                  <a:cubicBezTo>
                    <a:pt x="3126" y="1410"/>
                    <a:pt x="3237" y="1355"/>
                    <a:pt x="3321" y="1243"/>
                  </a:cubicBezTo>
                  <a:lnTo>
                    <a:pt x="3739" y="685"/>
                  </a:lnTo>
                  <a:cubicBezTo>
                    <a:pt x="3879" y="490"/>
                    <a:pt x="3851" y="239"/>
                    <a:pt x="3656" y="99"/>
                  </a:cubicBezTo>
                  <a:cubicBezTo>
                    <a:pt x="3576" y="31"/>
                    <a:pt x="3488" y="0"/>
                    <a:pt x="3402" y="0"/>
                  </a:cubicBezTo>
                  <a:close/>
                  <a:moveTo>
                    <a:pt x="2151" y="1658"/>
                  </a:moveTo>
                  <a:cubicBezTo>
                    <a:pt x="2025" y="1658"/>
                    <a:pt x="1896" y="1715"/>
                    <a:pt x="1814" y="1829"/>
                  </a:cubicBezTo>
                  <a:lnTo>
                    <a:pt x="1396" y="2387"/>
                  </a:lnTo>
                  <a:cubicBezTo>
                    <a:pt x="1256" y="2582"/>
                    <a:pt x="1284" y="2833"/>
                    <a:pt x="1480" y="2973"/>
                  </a:cubicBezTo>
                  <a:cubicBezTo>
                    <a:pt x="1563" y="3029"/>
                    <a:pt x="1647" y="3056"/>
                    <a:pt x="1731" y="3056"/>
                  </a:cubicBezTo>
                  <a:cubicBezTo>
                    <a:pt x="1870" y="3056"/>
                    <a:pt x="1982" y="3001"/>
                    <a:pt x="2065" y="2889"/>
                  </a:cubicBezTo>
                  <a:lnTo>
                    <a:pt x="2484" y="2331"/>
                  </a:lnTo>
                  <a:cubicBezTo>
                    <a:pt x="2623" y="2164"/>
                    <a:pt x="2596" y="1885"/>
                    <a:pt x="2400" y="1745"/>
                  </a:cubicBezTo>
                  <a:cubicBezTo>
                    <a:pt x="2331" y="1687"/>
                    <a:pt x="2241" y="1658"/>
                    <a:pt x="2151" y="1658"/>
                  </a:cubicBezTo>
                  <a:close/>
                  <a:moveTo>
                    <a:pt x="919" y="3312"/>
                  </a:moveTo>
                  <a:cubicBezTo>
                    <a:pt x="781" y="3312"/>
                    <a:pt x="644" y="3373"/>
                    <a:pt x="559" y="3475"/>
                  </a:cubicBezTo>
                  <a:lnTo>
                    <a:pt x="140" y="4033"/>
                  </a:lnTo>
                  <a:cubicBezTo>
                    <a:pt x="1" y="4228"/>
                    <a:pt x="57" y="4507"/>
                    <a:pt x="224" y="4647"/>
                  </a:cubicBezTo>
                  <a:cubicBezTo>
                    <a:pt x="308" y="4702"/>
                    <a:pt x="392" y="4730"/>
                    <a:pt x="503" y="4730"/>
                  </a:cubicBezTo>
                  <a:cubicBezTo>
                    <a:pt x="615" y="4730"/>
                    <a:pt x="754" y="4675"/>
                    <a:pt x="838" y="4563"/>
                  </a:cubicBezTo>
                  <a:lnTo>
                    <a:pt x="1256" y="4005"/>
                  </a:lnTo>
                  <a:cubicBezTo>
                    <a:pt x="1396" y="3810"/>
                    <a:pt x="1340" y="3531"/>
                    <a:pt x="1173" y="3391"/>
                  </a:cubicBezTo>
                  <a:cubicBezTo>
                    <a:pt x="1097" y="3337"/>
                    <a:pt x="1008" y="3312"/>
                    <a:pt x="919" y="33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 name="Google Shape;811;p40"/>
          <p:cNvSpPr/>
          <p:nvPr/>
        </p:nvSpPr>
        <p:spPr>
          <a:xfrm rot="5400000">
            <a:off x="8320364" y="950595"/>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0"/>
          <p:cNvSpPr/>
          <p:nvPr/>
        </p:nvSpPr>
        <p:spPr>
          <a:xfrm rot="5400000">
            <a:off x="8167557" y="899115"/>
            <a:ext cx="263554" cy="262872"/>
          </a:xfrm>
          <a:custGeom>
            <a:avLst/>
            <a:gdLst/>
            <a:ahLst/>
            <a:cxnLst/>
            <a:rect l="l" t="t" r="r" b="b"/>
            <a:pathLst>
              <a:path w="9654" h="9629" extrusionOk="0">
                <a:moveTo>
                  <a:pt x="4150" y="0"/>
                </a:moveTo>
                <a:cubicBezTo>
                  <a:pt x="4134" y="0"/>
                  <a:pt x="4118" y="1"/>
                  <a:pt x="4101" y="4"/>
                </a:cubicBezTo>
                <a:cubicBezTo>
                  <a:pt x="3850" y="59"/>
                  <a:pt x="3599" y="115"/>
                  <a:pt x="3348" y="171"/>
                </a:cubicBezTo>
                <a:cubicBezTo>
                  <a:pt x="3125" y="255"/>
                  <a:pt x="3013" y="478"/>
                  <a:pt x="3069" y="729"/>
                </a:cubicBezTo>
                <a:cubicBezTo>
                  <a:pt x="3125" y="896"/>
                  <a:pt x="3292" y="1008"/>
                  <a:pt x="3487" y="1008"/>
                </a:cubicBezTo>
                <a:cubicBezTo>
                  <a:pt x="3515" y="1008"/>
                  <a:pt x="3571" y="1008"/>
                  <a:pt x="3599" y="980"/>
                </a:cubicBezTo>
                <a:cubicBezTo>
                  <a:pt x="3794" y="924"/>
                  <a:pt x="4018" y="868"/>
                  <a:pt x="4213" y="840"/>
                </a:cubicBezTo>
                <a:cubicBezTo>
                  <a:pt x="4436" y="813"/>
                  <a:pt x="4603" y="589"/>
                  <a:pt x="4576" y="366"/>
                </a:cubicBezTo>
                <a:cubicBezTo>
                  <a:pt x="4550" y="159"/>
                  <a:pt x="4356" y="0"/>
                  <a:pt x="4150" y="0"/>
                </a:cubicBezTo>
                <a:close/>
                <a:moveTo>
                  <a:pt x="5553" y="0"/>
                </a:moveTo>
                <a:cubicBezTo>
                  <a:pt x="5325" y="0"/>
                  <a:pt x="5131" y="159"/>
                  <a:pt x="5106" y="366"/>
                </a:cubicBezTo>
                <a:cubicBezTo>
                  <a:pt x="5078" y="589"/>
                  <a:pt x="5217" y="813"/>
                  <a:pt x="5468" y="868"/>
                </a:cubicBezTo>
                <a:cubicBezTo>
                  <a:pt x="5664" y="896"/>
                  <a:pt x="5859" y="952"/>
                  <a:pt x="6054" y="1008"/>
                </a:cubicBezTo>
                <a:cubicBezTo>
                  <a:pt x="6110" y="1008"/>
                  <a:pt x="6166" y="1036"/>
                  <a:pt x="6194" y="1036"/>
                </a:cubicBezTo>
                <a:cubicBezTo>
                  <a:pt x="6389" y="1036"/>
                  <a:pt x="6556" y="924"/>
                  <a:pt x="6612" y="729"/>
                </a:cubicBezTo>
                <a:cubicBezTo>
                  <a:pt x="6668" y="506"/>
                  <a:pt x="6556" y="283"/>
                  <a:pt x="6333" y="199"/>
                </a:cubicBezTo>
                <a:cubicBezTo>
                  <a:pt x="6082" y="115"/>
                  <a:pt x="5859" y="59"/>
                  <a:pt x="5608" y="4"/>
                </a:cubicBezTo>
                <a:cubicBezTo>
                  <a:pt x="5589" y="1"/>
                  <a:pt x="5571" y="0"/>
                  <a:pt x="5553" y="0"/>
                </a:cubicBezTo>
                <a:close/>
                <a:moveTo>
                  <a:pt x="2270" y="781"/>
                </a:moveTo>
                <a:cubicBezTo>
                  <a:pt x="2181" y="781"/>
                  <a:pt x="2090" y="810"/>
                  <a:pt x="2009" y="868"/>
                </a:cubicBezTo>
                <a:cubicBezTo>
                  <a:pt x="1786" y="1008"/>
                  <a:pt x="1590" y="1175"/>
                  <a:pt x="1423" y="1343"/>
                </a:cubicBezTo>
                <a:cubicBezTo>
                  <a:pt x="1256" y="1510"/>
                  <a:pt x="1256" y="1789"/>
                  <a:pt x="1423" y="1956"/>
                </a:cubicBezTo>
                <a:cubicBezTo>
                  <a:pt x="1507" y="2040"/>
                  <a:pt x="1618" y="2068"/>
                  <a:pt x="1730" y="2068"/>
                </a:cubicBezTo>
                <a:cubicBezTo>
                  <a:pt x="1841" y="2068"/>
                  <a:pt x="1953" y="2040"/>
                  <a:pt x="2037" y="1956"/>
                </a:cubicBezTo>
                <a:cubicBezTo>
                  <a:pt x="2176" y="1817"/>
                  <a:pt x="2344" y="1677"/>
                  <a:pt x="2511" y="1538"/>
                </a:cubicBezTo>
                <a:cubicBezTo>
                  <a:pt x="2678" y="1426"/>
                  <a:pt x="2734" y="1147"/>
                  <a:pt x="2595" y="952"/>
                </a:cubicBezTo>
                <a:cubicBezTo>
                  <a:pt x="2513" y="838"/>
                  <a:pt x="2394" y="781"/>
                  <a:pt x="2270" y="781"/>
                </a:cubicBezTo>
                <a:close/>
                <a:moveTo>
                  <a:pt x="7411" y="809"/>
                </a:moveTo>
                <a:cubicBezTo>
                  <a:pt x="7287" y="809"/>
                  <a:pt x="7168" y="866"/>
                  <a:pt x="7086" y="980"/>
                </a:cubicBezTo>
                <a:cubicBezTo>
                  <a:pt x="6947" y="1175"/>
                  <a:pt x="6975" y="1426"/>
                  <a:pt x="7170" y="1566"/>
                </a:cubicBezTo>
                <a:cubicBezTo>
                  <a:pt x="7338" y="1705"/>
                  <a:pt x="7505" y="1845"/>
                  <a:pt x="7644" y="1984"/>
                </a:cubicBezTo>
                <a:cubicBezTo>
                  <a:pt x="7728" y="2068"/>
                  <a:pt x="7840" y="2096"/>
                  <a:pt x="7951" y="2096"/>
                </a:cubicBezTo>
                <a:cubicBezTo>
                  <a:pt x="8063" y="2096"/>
                  <a:pt x="8175" y="2068"/>
                  <a:pt x="8258" y="1984"/>
                </a:cubicBezTo>
                <a:cubicBezTo>
                  <a:pt x="8426" y="1817"/>
                  <a:pt x="8426" y="1538"/>
                  <a:pt x="8258" y="1371"/>
                </a:cubicBezTo>
                <a:cubicBezTo>
                  <a:pt x="8063" y="1203"/>
                  <a:pt x="7868" y="1036"/>
                  <a:pt x="7672" y="896"/>
                </a:cubicBezTo>
                <a:cubicBezTo>
                  <a:pt x="7591" y="838"/>
                  <a:pt x="7500" y="809"/>
                  <a:pt x="7411" y="809"/>
                </a:cubicBezTo>
                <a:close/>
                <a:moveTo>
                  <a:pt x="913" y="2326"/>
                </a:moveTo>
                <a:cubicBezTo>
                  <a:pt x="755" y="2326"/>
                  <a:pt x="608" y="2414"/>
                  <a:pt x="530" y="2570"/>
                </a:cubicBezTo>
                <a:cubicBezTo>
                  <a:pt x="419" y="2793"/>
                  <a:pt x="307" y="3017"/>
                  <a:pt x="223" y="3268"/>
                </a:cubicBezTo>
                <a:cubicBezTo>
                  <a:pt x="167" y="3491"/>
                  <a:pt x="279" y="3714"/>
                  <a:pt x="502" y="3798"/>
                </a:cubicBezTo>
                <a:cubicBezTo>
                  <a:pt x="558" y="3826"/>
                  <a:pt x="586" y="3826"/>
                  <a:pt x="642" y="3826"/>
                </a:cubicBezTo>
                <a:cubicBezTo>
                  <a:pt x="809" y="3826"/>
                  <a:pt x="977" y="3714"/>
                  <a:pt x="1032" y="3519"/>
                </a:cubicBezTo>
                <a:cubicBezTo>
                  <a:pt x="1116" y="3324"/>
                  <a:pt x="1200" y="3128"/>
                  <a:pt x="1283" y="2961"/>
                </a:cubicBezTo>
                <a:cubicBezTo>
                  <a:pt x="1395" y="2738"/>
                  <a:pt x="1311" y="2487"/>
                  <a:pt x="1116" y="2375"/>
                </a:cubicBezTo>
                <a:cubicBezTo>
                  <a:pt x="1049" y="2342"/>
                  <a:pt x="980" y="2326"/>
                  <a:pt x="913" y="2326"/>
                </a:cubicBezTo>
                <a:close/>
                <a:moveTo>
                  <a:pt x="8760" y="2381"/>
                </a:moveTo>
                <a:cubicBezTo>
                  <a:pt x="8692" y="2381"/>
                  <a:pt x="8625" y="2397"/>
                  <a:pt x="8565" y="2431"/>
                </a:cubicBezTo>
                <a:cubicBezTo>
                  <a:pt x="8342" y="2514"/>
                  <a:pt x="8258" y="2793"/>
                  <a:pt x="8370" y="2989"/>
                </a:cubicBezTo>
                <a:cubicBezTo>
                  <a:pt x="8453" y="3184"/>
                  <a:pt x="8537" y="3379"/>
                  <a:pt x="8621" y="3575"/>
                </a:cubicBezTo>
                <a:cubicBezTo>
                  <a:pt x="8677" y="3742"/>
                  <a:pt x="8844" y="3854"/>
                  <a:pt x="9011" y="3854"/>
                </a:cubicBezTo>
                <a:lnTo>
                  <a:pt x="9151" y="3854"/>
                </a:lnTo>
                <a:cubicBezTo>
                  <a:pt x="9374" y="3770"/>
                  <a:pt x="9486" y="3519"/>
                  <a:pt x="9430" y="3296"/>
                </a:cubicBezTo>
                <a:cubicBezTo>
                  <a:pt x="9346" y="3072"/>
                  <a:pt x="9235" y="2821"/>
                  <a:pt x="9123" y="2598"/>
                </a:cubicBezTo>
                <a:cubicBezTo>
                  <a:pt x="9065" y="2463"/>
                  <a:pt x="8913" y="2381"/>
                  <a:pt x="8760" y="2381"/>
                </a:cubicBezTo>
                <a:close/>
                <a:moveTo>
                  <a:pt x="419" y="4356"/>
                </a:moveTo>
                <a:cubicBezTo>
                  <a:pt x="167" y="4356"/>
                  <a:pt x="0" y="4551"/>
                  <a:pt x="0" y="4774"/>
                </a:cubicBezTo>
                <a:cubicBezTo>
                  <a:pt x="0" y="5025"/>
                  <a:pt x="0" y="5276"/>
                  <a:pt x="28" y="5500"/>
                </a:cubicBezTo>
                <a:cubicBezTo>
                  <a:pt x="84" y="5723"/>
                  <a:pt x="251" y="5862"/>
                  <a:pt x="446" y="5862"/>
                </a:cubicBezTo>
                <a:lnTo>
                  <a:pt x="530" y="5862"/>
                </a:lnTo>
                <a:cubicBezTo>
                  <a:pt x="753" y="5834"/>
                  <a:pt x="921" y="5611"/>
                  <a:pt x="893" y="5388"/>
                </a:cubicBezTo>
                <a:cubicBezTo>
                  <a:pt x="865" y="5193"/>
                  <a:pt x="837" y="4997"/>
                  <a:pt x="837" y="4774"/>
                </a:cubicBezTo>
                <a:lnTo>
                  <a:pt x="837" y="4746"/>
                </a:lnTo>
                <a:cubicBezTo>
                  <a:pt x="837" y="4523"/>
                  <a:pt x="642" y="4356"/>
                  <a:pt x="419" y="4356"/>
                </a:cubicBezTo>
                <a:close/>
                <a:moveTo>
                  <a:pt x="9235" y="4384"/>
                </a:moveTo>
                <a:cubicBezTo>
                  <a:pt x="8984" y="4384"/>
                  <a:pt x="8788" y="4551"/>
                  <a:pt x="8788" y="4802"/>
                </a:cubicBezTo>
                <a:cubicBezTo>
                  <a:pt x="8788" y="4997"/>
                  <a:pt x="8788" y="5221"/>
                  <a:pt x="8760" y="5416"/>
                </a:cubicBezTo>
                <a:cubicBezTo>
                  <a:pt x="8705" y="5639"/>
                  <a:pt x="8872" y="5862"/>
                  <a:pt x="9095" y="5918"/>
                </a:cubicBezTo>
                <a:lnTo>
                  <a:pt x="9179" y="5918"/>
                </a:lnTo>
                <a:cubicBezTo>
                  <a:pt x="9374" y="5918"/>
                  <a:pt x="9569" y="5751"/>
                  <a:pt x="9597" y="5555"/>
                </a:cubicBezTo>
                <a:cubicBezTo>
                  <a:pt x="9625" y="5304"/>
                  <a:pt x="9653" y="5053"/>
                  <a:pt x="9653" y="4802"/>
                </a:cubicBezTo>
                <a:cubicBezTo>
                  <a:pt x="9653" y="4551"/>
                  <a:pt x="9458" y="4384"/>
                  <a:pt x="9235" y="4384"/>
                </a:cubicBezTo>
                <a:close/>
                <a:moveTo>
                  <a:pt x="856" y="6320"/>
                </a:moveTo>
                <a:cubicBezTo>
                  <a:pt x="794" y="6320"/>
                  <a:pt x="731" y="6334"/>
                  <a:pt x="670" y="6365"/>
                </a:cubicBezTo>
                <a:cubicBezTo>
                  <a:pt x="474" y="6476"/>
                  <a:pt x="391" y="6727"/>
                  <a:pt x="502" y="6950"/>
                </a:cubicBezTo>
                <a:cubicBezTo>
                  <a:pt x="614" y="7174"/>
                  <a:pt x="725" y="7397"/>
                  <a:pt x="893" y="7592"/>
                </a:cubicBezTo>
                <a:cubicBezTo>
                  <a:pt x="977" y="7704"/>
                  <a:pt x="1088" y="7759"/>
                  <a:pt x="1228" y="7759"/>
                </a:cubicBezTo>
                <a:cubicBezTo>
                  <a:pt x="1311" y="7759"/>
                  <a:pt x="1395" y="7732"/>
                  <a:pt x="1479" y="7704"/>
                </a:cubicBezTo>
                <a:cubicBezTo>
                  <a:pt x="1674" y="7564"/>
                  <a:pt x="1702" y="7285"/>
                  <a:pt x="1590" y="7090"/>
                </a:cubicBezTo>
                <a:cubicBezTo>
                  <a:pt x="1451" y="6922"/>
                  <a:pt x="1339" y="6755"/>
                  <a:pt x="1256" y="6560"/>
                </a:cubicBezTo>
                <a:cubicBezTo>
                  <a:pt x="1174" y="6418"/>
                  <a:pt x="1020" y="6320"/>
                  <a:pt x="856" y="6320"/>
                </a:cubicBezTo>
                <a:close/>
                <a:moveTo>
                  <a:pt x="8739" y="6370"/>
                </a:moveTo>
                <a:cubicBezTo>
                  <a:pt x="8592" y="6370"/>
                  <a:pt x="8447" y="6452"/>
                  <a:pt x="8370" y="6588"/>
                </a:cubicBezTo>
                <a:cubicBezTo>
                  <a:pt x="8258" y="6783"/>
                  <a:pt x="8147" y="6950"/>
                  <a:pt x="8035" y="7118"/>
                </a:cubicBezTo>
                <a:cubicBezTo>
                  <a:pt x="7896" y="7313"/>
                  <a:pt x="7951" y="7592"/>
                  <a:pt x="8119" y="7732"/>
                </a:cubicBezTo>
                <a:cubicBezTo>
                  <a:pt x="8202" y="7787"/>
                  <a:pt x="8286" y="7815"/>
                  <a:pt x="8370" y="7815"/>
                </a:cubicBezTo>
                <a:cubicBezTo>
                  <a:pt x="8509" y="7815"/>
                  <a:pt x="8649" y="7759"/>
                  <a:pt x="8732" y="7620"/>
                </a:cubicBezTo>
                <a:cubicBezTo>
                  <a:pt x="8872" y="7425"/>
                  <a:pt x="9011" y="7201"/>
                  <a:pt x="9123" y="6978"/>
                </a:cubicBezTo>
                <a:cubicBezTo>
                  <a:pt x="9235" y="6783"/>
                  <a:pt x="9151" y="6532"/>
                  <a:pt x="8928" y="6420"/>
                </a:cubicBezTo>
                <a:cubicBezTo>
                  <a:pt x="8868" y="6386"/>
                  <a:pt x="8803" y="6370"/>
                  <a:pt x="8739" y="6370"/>
                </a:cubicBezTo>
                <a:close/>
                <a:moveTo>
                  <a:pt x="2184" y="7895"/>
                </a:moveTo>
                <a:cubicBezTo>
                  <a:pt x="2052" y="7895"/>
                  <a:pt x="1923" y="7952"/>
                  <a:pt x="1841" y="8066"/>
                </a:cubicBezTo>
                <a:cubicBezTo>
                  <a:pt x="1702" y="8262"/>
                  <a:pt x="1758" y="8541"/>
                  <a:pt x="1953" y="8680"/>
                </a:cubicBezTo>
                <a:cubicBezTo>
                  <a:pt x="2148" y="8820"/>
                  <a:pt x="2371" y="8959"/>
                  <a:pt x="2595" y="9071"/>
                </a:cubicBezTo>
                <a:cubicBezTo>
                  <a:pt x="2650" y="9099"/>
                  <a:pt x="2706" y="9127"/>
                  <a:pt x="2790" y="9127"/>
                </a:cubicBezTo>
                <a:cubicBezTo>
                  <a:pt x="2929" y="9127"/>
                  <a:pt x="3069" y="9043"/>
                  <a:pt x="3153" y="8903"/>
                </a:cubicBezTo>
                <a:cubicBezTo>
                  <a:pt x="3264" y="8680"/>
                  <a:pt x="3181" y="8429"/>
                  <a:pt x="2985" y="8317"/>
                </a:cubicBezTo>
                <a:cubicBezTo>
                  <a:pt x="2790" y="8206"/>
                  <a:pt x="2623" y="8094"/>
                  <a:pt x="2455" y="7983"/>
                </a:cubicBezTo>
                <a:cubicBezTo>
                  <a:pt x="2374" y="7925"/>
                  <a:pt x="2278" y="7895"/>
                  <a:pt x="2184" y="7895"/>
                </a:cubicBezTo>
                <a:close/>
                <a:moveTo>
                  <a:pt x="7395" y="7931"/>
                </a:moveTo>
                <a:cubicBezTo>
                  <a:pt x="7307" y="7931"/>
                  <a:pt x="7218" y="7956"/>
                  <a:pt x="7142" y="8011"/>
                </a:cubicBezTo>
                <a:cubicBezTo>
                  <a:pt x="6975" y="8122"/>
                  <a:pt x="6807" y="8234"/>
                  <a:pt x="6612" y="8345"/>
                </a:cubicBezTo>
                <a:cubicBezTo>
                  <a:pt x="6417" y="8429"/>
                  <a:pt x="6333" y="8708"/>
                  <a:pt x="6445" y="8903"/>
                </a:cubicBezTo>
                <a:cubicBezTo>
                  <a:pt x="6501" y="9043"/>
                  <a:pt x="6668" y="9127"/>
                  <a:pt x="6807" y="9127"/>
                </a:cubicBezTo>
                <a:cubicBezTo>
                  <a:pt x="6891" y="9127"/>
                  <a:pt x="6947" y="9127"/>
                  <a:pt x="7003" y="9099"/>
                </a:cubicBezTo>
                <a:cubicBezTo>
                  <a:pt x="7226" y="8987"/>
                  <a:pt x="7449" y="8848"/>
                  <a:pt x="7644" y="8708"/>
                </a:cubicBezTo>
                <a:cubicBezTo>
                  <a:pt x="7840" y="8569"/>
                  <a:pt x="7896" y="8290"/>
                  <a:pt x="7756" y="8094"/>
                </a:cubicBezTo>
                <a:cubicBezTo>
                  <a:pt x="7671" y="7992"/>
                  <a:pt x="7534" y="7931"/>
                  <a:pt x="7395" y="7931"/>
                </a:cubicBezTo>
                <a:close/>
                <a:moveTo>
                  <a:pt x="4101" y="8705"/>
                </a:moveTo>
                <a:cubicBezTo>
                  <a:pt x="3897" y="8705"/>
                  <a:pt x="3706" y="8841"/>
                  <a:pt x="3655" y="9071"/>
                </a:cubicBezTo>
                <a:cubicBezTo>
                  <a:pt x="3627" y="9294"/>
                  <a:pt x="3794" y="9517"/>
                  <a:pt x="4018" y="9545"/>
                </a:cubicBezTo>
                <a:cubicBezTo>
                  <a:pt x="4269" y="9601"/>
                  <a:pt x="4520" y="9629"/>
                  <a:pt x="4771" y="9629"/>
                </a:cubicBezTo>
                <a:lnTo>
                  <a:pt x="4799" y="9629"/>
                </a:lnTo>
                <a:cubicBezTo>
                  <a:pt x="5050" y="9629"/>
                  <a:pt x="5329" y="9601"/>
                  <a:pt x="5580" y="9573"/>
                </a:cubicBezTo>
                <a:cubicBezTo>
                  <a:pt x="5803" y="9517"/>
                  <a:pt x="5970" y="9294"/>
                  <a:pt x="5915" y="9071"/>
                </a:cubicBezTo>
                <a:cubicBezTo>
                  <a:pt x="5889" y="8864"/>
                  <a:pt x="5695" y="8705"/>
                  <a:pt x="5489" y="8705"/>
                </a:cubicBezTo>
                <a:cubicBezTo>
                  <a:pt x="5473" y="8705"/>
                  <a:pt x="5457" y="8706"/>
                  <a:pt x="5440" y="8708"/>
                </a:cubicBezTo>
                <a:cubicBezTo>
                  <a:pt x="5245" y="8736"/>
                  <a:pt x="5022" y="8764"/>
                  <a:pt x="4827" y="8764"/>
                </a:cubicBezTo>
                <a:lnTo>
                  <a:pt x="4771" y="8764"/>
                </a:lnTo>
                <a:cubicBezTo>
                  <a:pt x="4576" y="8764"/>
                  <a:pt x="4352" y="8736"/>
                  <a:pt x="4157" y="8708"/>
                </a:cubicBezTo>
                <a:cubicBezTo>
                  <a:pt x="4138" y="8706"/>
                  <a:pt x="4119" y="8705"/>
                  <a:pt x="4101" y="87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0"/>
          <p:cNvSpPr/>
          <p:nvPr/>
        </p:nvSpPr>
        <p:spPr>
          <a:xfrm rot="5400000">
            <a:off x="5420614" y="493517"/>
            <a:ext cx="316107" cy="316107"/>
          </a:xfrm>
          <a:custGeom>
            <a:avLst/>
            <a:gdLst/>
            <a:ahLst/>
            <a:cxnLst/>
            <a:rect l="l" t="t" r="r" b="b"/>
            <a:pathLst>
              <a:path w="11579" h="11579" extrusionOk="0">
                <a:moveTo>
                  <a:pt x="5775" y="0"/>
                </a:moveTo>
                <a:cubicBezTo>
                  <a:pt x="2595" y="0"/>
                  <a:pt x="0" y="2595"/>
                  <a:pt x="0" y="5776"/>
                </a:cubicBezTo>
                <a:cubicBezTo>
                  <a:pt x="0" y="8984"/>
                  <a:pt x="2595" y="11579"/>
                  <a:pt x="5775" y="11579"/>
                </a:cubicBezTo>
                <a:cubicBezTo>
                  <a:pt x="8984" y="11579"/>
                  <a:pt x="11578" y="8984"/>
                  <a:pt x="11578" y="5776"/>
                </a:cubicBezTo>
                <a:cubicBezTo>
                  <a:pt x="11578" y="2595"/>
                  <a:pt x="8984" y="0"/>
                  <a:pt x="5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587666" y="1004930"/>
            <a:ext cx="7959688" cy="2190503"/>
          </a:xfrm>
        </p:spPr>
        <p:txBody>
          <a:bodyPr/>
          <a:lstStyle/>
          <a:p>
            <a:pPr>
              <a:lnSpc>
                <a:spcPct val="150000"/>
              </a:lnSpc>
            </a:pPr>
            <a:r>
              <a:rPr lang="vi-VN" sz="4000" dirty="0" smtClean="0">
                <a:solidFill>
                  <a:schemeClr val="tx2">
                    <a:lumMod val="75000"/>
                  </a:schemeClr>
                </a:solidFill>
                <a:latin typeface="+mn-lt"/>
              </a:rPr>
              <a:t>CẢM ƠN CÁC EM ĐÃ </a:t>
            </a:r>
            <a:br>
              <a:rPr lang="vi-VN" sz="4000" dirty="0" smtClean="0">
                <a:solidFill>
                  <a:schemeClr val="tx2">
                    <a:lumMod val="75000"/>
                  </a:schemeClr>
                </a:solidFill>
                <a:latin typeface="+mn-lt"/>
              </a:rPr>
            </a:br>
            <a:r>
              <a:rPr lang="vi-VN" sz="4000" dirty="0" smtClean="0">
                <a:solidFill>
                  <a:schemeClr val="tx2">
                    <a:lumMod val="75000"/>
                  </a:schemeClr>
                </a:solidFill>
                <a:latin typeface="+mn-lt"/>
              </a:rPr>
              <a:t>THAM GIA TIẾT HỌC HÔM NAY!</a:t>
            </a:r>
            <a:endParaRPr lang="en-US" sz="4000" dirty="0">
              <a:solidFill>
                <a:schemeClr val="tx2">
                  <a:lumMod val="75000"/>
                </a:schemeClr>
              </a:solidFill>
              <a:latin typeface="+mn-lt"/>
            </a:endParaRPr>
          </a:p>
        </p:txBody>
      </p:sp>
    </p:spTree>
    <p:extLst>
      <p:ext uri="{BB962C8B-B14F-4D97-AF65-F5344CB8AC3E}">
        <p14:creationId xmlns:p14="http://schemas.microsoft.com/office/powerpoint/2010/main" val="2103576283"/>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sp>
        <p:nvSpPr>
          <p:cNvPr id="556" name="Google Shape;556;p34"/>
          <p:cNvSpPr txBox="1">
            <a:spLocks noGrp="1"/>
          </p:cNvSpPr>
          <p:nvPr>
            <p:ph type="title"/>
          </p:nvPr>
        </p:nvSpPr>
        <p:spPr>
          <a:xfrm>
            <a:off x="2610968" y="166179"/>
            <a:ext cx="3922350" cy="674904"/>
          </a:xfrm>
          <a:prstGeom prst="rect">
            <a:avLst/>
          </a:prstGeom>
          <a:solidFill>
            <a:schemeClr val="accent2">
              <a:lumMod val="20000"/>
              <a:lumOff val="80000"/>
            </a:schemeClr>
          </a:solidFill>
        </p:spPr>
        <p:txBody>
          <a:bodyPr spcFirstLastPara="1" wrap="square" lIns="91425" tIns="91425" rIns="91425" bIns="91425" anchor="ctr" anchorCtr="0">
            <a:noAutofit/>
          </a:bodyPr>
          <a:lstStyle/>
          <a:p>
            <a:pPr lvl="0" algn="ctr">
              <a:lnSpc>
                <a:spcPct val="150000"/>
              </a:lnSpc>
            </a:pPr>
            <a:r>
              <a:rPr lang="vi-VN" sz="2000" dirty="0">
                <a:solidFill>
                  <a:schemeClr val="accent1">
                    <a:lumMod val="25000"/>
                  </a:schemeClr>
                </a:solidFill>
                <a:latin typeface="+mn-lt"/>
              </a:rPr>
              <a:t>HĐ1</a:t>
            </a:r>
            <a:r>
              <a:rPr lang="vi-VN" sz="2000" dirty="0" smtClean="0">
                <a:solidFill>
                  <a:schemeClr val="accent1">
                    <a:lumMod val="25000"/>
                  </a:schemeClr>
                </a:solidFill>
                <a:latin typeface="+mn-lt"/>
              </a:rPr>
              <a:t>:</a:t>
            </a:r>
            <a:r>
              <a:rPr lang="en-US" sz="2000" dirty="0" smtClean="0">
                <a:solidFill>
                  <a:schemeClr val="accent1">
                    <a:lumMod val="25000"/>
                  </a:schemeClr>
                </a:solidFill>
                <a:latin typeface="+mn-lt"/>
              </a:rPr>
              <a:t> </a:t>
            </a:r>
            <a:r>
              <a:rPr lang="vi-VN" sz="2000" b="0" dirty="0" smtClean="0">
                <a:solidFill>
                  <a:schemeClr val="accent1">
                    <a:lumMod val="25000"/>
                  </a:schemeClr>
                </a:solidFill>
                <a:latin typeface="+mn-lt"/>
              </a:rPr>
              <a:t>VẼ </a:t>
            </a:r>
            <a:r>
              <a:rPr lang="vi-VN" sz="2000" b="0" dirty="0">
                <a:solidFill>
                  <a:schemeClr val="accent1">
                    <a:lumMod val="25000"/>
                  </a:schemeClr>
                </a:solidFill>
                <a:latin typeface="+mn-lt"/>
              </a:rPr>
              <a:t>HÌNH CHỮ NHẬT</a:t>
            </a:r>
            <a:endParaRPr sz="2000" b="0" dirty="0">
              <a:solidFill>
                <a:schemeClr val="accent1">
                  <a:lumMod val="25000"/>
                </a:schemeClr>
              </a:solidFill>
              <a:latin typeface="+mn-lt"/>
            </a:endParaRPr>
          </a:p>
        </p:txBody>
      </p:sp>
      <p:grpSp>
        <p:nvGrpSpPr>
          <p:cNvPr id="572" name="Google Shape;572;p34"/>
          <p:cNvGrpSpPr/>
          <p:nvPr/>
        </p:nvGrpSpPr>
        <p:grpSpPr>
          <a:xfrm>
            <a:off x="8414197" y="173977"/>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0" name="Rectangle 9"/>
          <p:cNvSpPr/>
          <p:nvPr/>
        </p:nvSpPr>
        <p:spPr>
          <a:xfrm>
            <a:off x="244389" y="982716"/>
            <a:ext cx="8655507" cy="17543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a:cs typeface="Arial"/>
                <a:sym typeface="Arial"/>
              </a:rPr>
              <a:t>Các em đã biết vẽ đường vuông góc và đường thẳng song song. Bây giờ chúng ta sẽ sử dụng hộp công cụ đường thẳng và đường tròn trong GeoGebra để vẽ hình chữ nhật ABCE có AB = 4 cm, BC = 3 cm.</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	</a:t>
            </a:r>
            <a:r>
              <a:rPr kumimoji="0" lang="vi-VN" sz="1800" b="1" i="1" u="none" strike="noStrike" kern="0" cap="none" spc="0" normalizeH="0" baseline="0" noProof="0" smtClean="0">
                <a:ln>
                  <a:noFill/>
                </a:ln>
                <a:solidFill>
                  <a:srgbClr val="C00000"/>
                </a:solidFill>
                <a:effectLst/>
                <a:uLnTx/>
                <a:uFillTx/>
                <a:latin typeface="Arial"/>
                <a:cs typeface="Arial"/>
                <a:sym typeface="Arial"/>
              </a:rPr>
              <a:t>Bước </a:t>
            </a:r>
            <a:r>
              <a:rPr kumimoji="0" lang="vi-VN" sz="1800" b="1" i="1" u="none" strike="noStrike" kern="0" cap="none" spc="0" normalizeH="0" baseline="0" noProof="0">
                <a:ln>
                  <a:noFill/>
                </a:ln>
                <a:solidFill>
                  <a:srgbClr val="C00000"/>
                </a:solidFill>
                <a:effectLst/>
                <a:uLnTx/>
                <a:uFillTx/>
                <a:latin typeface="Arial"/>
                <a:cs typeface="Arial"/>
                <a:sym typeface="Arial"/>
              </a:rPr>
              <a:t>1. </a:t>
            </a:r>
            <a:r>
              <a:rPr kumimoji="0" lang="vi-VN" sz="1800" b="1" i="1" u="none" strike="noStrike" kern="0" cap="none" spc="0" normalizeH="0" baseline="0" noProof="0">
                <a:ln>
                  <a:noFill/>
                </a:ln>
                <a:solidFill>
                  <a:srgbClr val="000000"/>
                </a:solidFill>
                <a:effectLst/>
                <a:uLnTx/>
                <a:uFillTx/>
                <a:latin typeface="Arial"/>
                <a:cs typeface="Arial"/>
                <a:sym typeface="Arial"/>
              </a:rPr>
              <a:t>Vẽ đoạn thẳng AB và có độ dài 4 cm.</a:t>
            </a:r>
            <a:endParaRPr kumimoji="0" lang="en-US" sz="1800" b="1" i="1" u="none" strike="noStrike" kern="0" cap="none" spc="0" normalizeH="0" baseline="0" noProof="0">
              <a:ln>
                <a:noFill/>
              </a:ln>
              <a:solidFill>
                <a:srgbClr val="000000"/>
              </a:solidFill>
              <a:effectLst/>
              <a:uLnTx/>
              <a:uFillTx/>
              <a:latin typeface="Arial"/>
              <a:cs typeface="Arial"/>
              <a:sym typeface="Arial"/>
            </a:endParaRPr>
          </a:p>
        </p:txBody>
      </p:sp>
      <p:sp>
        <p:nvSpPr>
          <p:cNvPr id="4" name="Rectangle 1"/>
          <p:cNvSpPr>
            <a:spLocks noChangeArrowheads="1"/>
          </p:cNvSpPr>
          <p:nvPr/>
        </p:nvSpPr>
        <p:spPr bwMode="auto">
          <a:xfrm>
            <a:off x="1150961" y="2737042"/>
            <a:ext cx="7206722" cy="1356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250000"/>
              </a:lnSpc>
              <a:buClrTx/>
            </a:pPr>
            <a:r>
              <a:rPr lang="en-US" altLang="en-US" sz="1800" dirty="0">
                <a:solidFill>
                  <a:srgbClr val="000000"/>
                </a:solidFill>
                <a:ea typeface="Open Sans"/>
              </a:rPr>
              <a:t>Chọn công cụ    </a:t>
            </a:r>
            <a:r>
              <a:rPr lang="en-US" altLang="en-US" sz="1800" dirty="0" smtClean="0">
                <a:solidFill>
                  <a:srgbClr val="000000"/>
                </a:solidFill>
                <a:ea typeface="Open Sans"/>
              </a:rPr>
              <a:t>         → </a:t>
            </a:r>
            <a:r>
              <a:rPr lang="en-US" altLang="en-US" sz="1800" dirty="0">
                <a:solidFill>
                  <a:srgbClr val="000000"/>
                </a:solidFill>
                <a:ea typeface="Open Sans"/>
              </a:rPr>
              <a:t>Chọn    </a:t>
            </a:r>
            <a:endParaRPr lang="en-US" altLang="en-US" sz="1800" dirty="0" smtClean="0">
              <a:solidFill>
                <a:srgbClr val="000000"/>
              </a:solidFill>
              <a:ea typeface="Open Sans"/>
            </a:endParaRPr>
          </a:p>
          <a:p>
            <a:pPr lvl="0" algn="just">
              <a:lnSpc>
                <a:spcPct val="250000"/>
              </a:lnSpc>
              <a:buClrTx/>
            </a:pPr>
            <a:r>
              <a:rPr lang="en-US" altLang="en-US" sz="1800" dirty="0" smtClean="0">
                <a:solidFill>
                  <a:srgbClr val="000000"/>
                </a:solidFill>
                <a:ea typeface="Open Sans"/>
              </a:rPr>
              <a:t>→ </a:t>
            </a:r>
            <a:r>
              <a:rPr lang="en-US" altLang="en-US" sz="1800" dirty="0">
                <a:solidFill>
                  <a:srgbClr val="000000"/>
                </a:solidFill>
                <a:ea typeface="Open Sans"/>
              </a:rPr>
              <a:t>Chọn điểm A → Chọn điểm B.</a:t>
            </a:r>
          </a:p>
        </p:txBody>
      </p:sp>
      <p:pic>
        <p:nvPicPr>
          <p:cNvPr id="7" name="Picture 6"/>
          <p:cNvPicPr>
            <a:picLocks noChangeAspect="1"/>
          </p:cNvPicPr>
          <p:nvPr/>
        </p:nvPicPr>
        <p:blipFill>
          <a:blip r:embed="rId3"/>
          <a:stretch>
            <a:fillRect/>
          </a:stretch>
        </p:blipFill>
        <p:spPr>
          <a:xfrm>
            <a:off x="8160247" y="4238704"/>
            <a:ext cx="871650" cy="736375"/>
          </a:xfrm>
          <a:prstGeom prst="rect">
            <a:avLst/>
          </a:prstGeom>
        </p:spPr>
      </p:pic>
      <p:pic>
        <p:nvPicPr>
          <p:cNvPr id="9" name="Picture 8"/>
          <p:cNvPicPr>
            <a:picLocks noChangeAspect="1"/>
          </p:cNvPicPr>
          <p:nvPr/>
        </p:nvPicPr>
        <p:blipFill>
          <a:blip r:embed="rId4"/>
          <a:stretch>
            <a:fillRect/>
          </a:stretch>
        </p:blipFill>
        <p:spPr>
          <a:xfrm>
            <a:off x="2793848" y="2955530"/>
            <a:ext cx="502891"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512662" y="2955530"/>
            <a:ext cx="1891802" cy="48222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1853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572" name="Google Shape;572;p34"/>
          <p:cNvGrpSpPr/>
          <p:nvPr/>
        </p:nvGrpSpPr>
        <p:grpSpPr>
          <a:xfrm rot="1201597">
            <a:off x="8655817" y="764617"/>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Rectangle 1"/>
          <p:cNvSpPr>
            <a:spLocks noChangeArrowheads="1"/>
          </p:cNvSpPr>
          <p:nvPr/>
        </p:nvSpPr>
        <p:spPr bwMode="auto">
          <a:xfrm>
            <a:off x="386454" y="591703"/>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Nháy chuột vào điểm B → Nháy chuột vào chọn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7" name="Picture 6"/>
          <p:cNvPicPr>
            <a:picLocks noChangeAspect="1"/>
          </p:cNvPicPr>
          <p:nvPr/>
        </p:nvPicPr>
        <p:blipFill>
          <a:blip r:embed="rId3"/>
          <a:stretch>
            <a:fillRect/>
          </a:stretch>
        </p:blipFill>
        <p:spPr>
          <a:xfrm>
            <a:off x="8369881" y="4373217"/>
            <a:ext cx="774119" cy="653980"/>
          </a:xfrm>
          <a:prstGeom prst="rect">
            <a:avLst/>
          </a:prstGeom>
        </p:spPr>
      </p:pic>
      <p:sp>
        <p:nvSpPr>
          <p:cNvPr id="5" name="Rectangle 4"/>
          <p:cNvSpPr/>
          <p:nvPr/>
        </p:nvSpPr>
        <p:spPr>
          <a:xfrm>
            <a:off x="388466" y="144144"/>
            <a:ext cx="8347975" cy="5078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1" i="1" u="none" strike="noStrike" kern="0" cap="none" spc="0" normalizeH="0" baseline="0" noProof="0" dirty="0">
                <a:ln>
                  <a:noFill/>
                </a:ln>
                <a:solidFill>
                  <a:srgbClr val="C00000"/>
                </a:solidFill>
                <a:effectLst/>
                <a:uLnTx/>
                <a:uFillTx/>
                <a:latin typeface="Arial"/>
                <a:cs typeface="Arial"/>
                <a:sym typeface="Arial"/>
              </a:rPr>
              <a:t>Bước </a:t>
            </a:r>
            <a:r>
              <a:rPr lang="en-US" sz="1800" b="1" i="1" dirty="0" smtClean="0">
                <a:solidFill>
                  <a:srgbClr val="C00000"/>
                </a:solidFill>
              </a:rPr>
              <a:t>2</a:t>
            </a:r>
            <a:r>
              <a:rPr kumimoji="0" lang="vi-VN" sz="1800" b="1" i="1" u="none" strike="noStrike" kern="0" cap="none" spc="0" normalizeH="0" baseline="0" noProof="0" dirty="0" smtClean="0">
                <a:ln>
                  <a:noFill/>
                </a:ln>
                <a:solidFill>
                  <a:srgbClr val="C00000"/>
                </a:solidFill>
                <a:effectLst/>
                <a:uLnTx/>
                <a:uFillTx/>
                <a:latin typeface="Arial"/>
                <a:cs typeface="Arial"/>
                <a:sym typeface="Arial"/>
              </a:rPr>
              <a:t>. </a:t>
            </a:r>
            <a:r>
              <a:rPr kumimoji="0" lang="vi-VN" sz="1800" b="1" i="1" u="none" strike="noStrike" kern="0" cap="none" spc="0" normalizeH="0" baseline="0" noProof="0" dirty="0">
                <a:ln>
                  <a:noFill/>
                </a:ln>
                <a:solidFill>
                  <a:srgbClr val="000000"/>
                </a:solidFill>
                <a:effectLst/>
                <a:uLnTx/>
                <a:uFillTx/>
                <a:latin typeface="Arial"/>
                <a:cs typeface="Arial"/>
                <a:sym typeface="Arial"/>
              </a:rPr>
              <a:t>Vẽ điểm C nằm trên đường thẳng vuông góc với AB và BC = 3 cm.</a:t>
            </a:r>
            <a:endParaRPr kumimoji="0" lang="en-US" sz="1800" b="1" i="1"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33475" y="810055"/>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3718986" y="841999"/>
            <a:ext cx="2235953" cy="51469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Rectangle 1"/>
          <p:cNvSpPr>
            <a:spLocks noChangeArrowheads="1"/>
          </p:cNvSpPr>
          <p:nvPr/>
        </p:nvSpPr>
        <p:spPr bwMode="auto">
          <a:xfrm>
            <a:off x="386454" y="2069031"/>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Nháy chuột vào điểm B, nhập bán kính bằng 3.</a:t>
            </a:r>
          </a:p>
        </p:txBody>
      </p:sp>
      <p:pic>
        <p:nvPicPr>
          <p:cNvPr id="29" name="Picture 28"/>
          <p:cNvPicPr>
            <a:picLocks noChangeAspect="1"/>
          </p:cNvPicPr>
          <p:nvPr/>
        </p:nvPicPr>
        <p:blipFill>
          <a:blip r:embed="rId8"/>
          <a:stretch>
            <a:fillRect/>
          </a:stretch>
        </p:blipFill>
        <p:spPr>
          <a:xfrm>
            <a:off x="2033475" y="2325470"/>
            <a:ext cx="502403" cy="502403"/>
          </a:xfrm>
          <a:prstGeom prst="rect">
            <a:avLst/>
          </a:prstGeom>
          <a:solidFill>
            <a:srgbClr val="FFFFFF">
              <a:shade val="85000"/>
            </a:srgbClr>
          </a:solidFill>
          <a:ln w="9525"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Lst>
          </a:blip>
          <a:stretch>
            <a:fillRect/>
          </a:stretch>
        </p:blipFill>
        <p:spPr>
          <a:xfrm>
            <a:off x="3718987" y="2334361"/>
            <a:ext cx="4232318" cy="49351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1" name="Rectangle 1"/>
          <p:cNvSpPr>
            <a:spLocks noChangeArrowheads="1"/>
          </p:cNvSpPr>
          <p:nvPr/>
        </p:nvSpPr>
        <p:spPr bwMode="auto">
          <a:xfrm>
            <a:off x="386454" y="3520036"/>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vi-VN"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 Lần lượt nháy chuột vào đường thẳng và đường tròn vừa vẽ.</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34" name="Picture 33"/>
          <p:cNvPicPr>
            <a:picLocks noChangeAspect="1"/>
          </p:cNvPicPr>
          <p:nvPr/>
        </p:nvPicPr>
        <p:blipFill>
          <a:blip r:embed="rId11"/>
          <a:stretch>
            <a:fillRect/>
          </a:stretch>
        </p:blipFill>
        <p:spPr>
          <a:xfrm>
            <a:off x="2033475" y="3733044"/>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12">
            <a:extLst>
              <a:ext uri="{BEBA8EAE-BF5A-486C-A8C5-ECC9F3942E4B}">
                <a14:imgProps xmlns:a14="http://schemas.microsoft.com/office/drawing/2010/main">
                  <a14:imgLayer r:embed="rId13">
                    <a14:imgEffect>
                      <a14:sharpenSoften amount="25000"/>
                    </a14:imgEffect>
                    <a14:imgEffect>
                      <a14:brightnessContrast contrast="-20000"/>
                    </a14:imgEffect>
                  </a14:imgLayer>
                </a14:imgProps>
              </a:ext>
            </a:extLst>
          </a:blip>
          <a:stretch>
            <a:fillRect/>
          </a:stretch>
        </p:blipFill>
        <p:spPr>
          <a:xfrm>
            <a:off x="3718986" y="3746639"/>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6867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anim calcmode="lin" valueType="num">
                                      <p:cBhvr>
                                        <p:cTn id="24" dur="500" fill="hold"/>
                                        <p:tgtEl>
                                          <p:spTgt spid="26"/>
                                        </p:tgtEl>
                                        <p:attrNameLst>
                                          <p:attrName>ppt_x</p:attrName>
                                        </p:attrNameLst>
                                      </p:cBhvr>
                                      <p:tavLst>
                                        <p:tav tm="0">
                                          <p:val>
                                            <p:strVal val="#ppt_x"/>
                                          </p:val>
                                        </p:tav>
                                        <p:tav tm="100000">
                                          <p:val>
                                            <p:strVal val="#ppt_x"/>
                                          </p:val>
                                        </p:tav>
                                      </p:tavLst>
                                    </p:anim>
                                    <p:anim calcmode="lin" valueType="num">
                                      <p:cBhvr>
                                        <p:cTn id="25" dur="500" fill="hold"/>
                                        <p:tgtEl>
                                          <p:spTgt spid="2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anim calcmode="lin" valueType="num">
                                      <p:cBhvr>
                                        <p:cTn id="29" dur="500" fill="hold"/>
                                        <p:tgtEl>
                                          <p:spTgt spid="29"/>
                                        </p:tgtEl>
                                        <p:attrNameLst>
                                          <p:attrName>ppt_x</p:attrName>
                                        </p:attrNameLst>
                                      </p:cBhvr>
                                      <p:tavLst>
                                        <p:tav tm="0">
                                          <p:val>
                                            <p:strVal val="#ppt_x"/>
                                          </p:val>
                                        </p:tav>
                                        <p:tav tm="100000">
                                          <p:val>
                                            <p:strVal val="#ppt_x"/>
                                          </p:val>
                                        </p:tav>
                                      </p:tavLst>
                                    </p:anim>
                                    <p:anim calcmode="lin" valueType="num">
                                      <p:cBhvr>
                                        <p:cTn id="30" dur="500" fill="hold"/>
                                        <p:tgtEl>
                                          <p:spTgt spid="29"/>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anim calcmode="lin" valueType="num">
                                      <p:cBhvr>
                                        <p:cTn id="34" dur="500" fill="hold"/>
                                        <p:tgtEl>
                                          <p:spTgt spid="30"/>
                                        </p:tgtEl>
                                        <p:attrNameLst>
                                          <p:attrName>ppt_x</p:attrName>
                                        </p:attrNameLst>
                                      </p:cBhvr>
                                      <p:tavLst>
                                        <p:tav tm="0">
                                          <p:val>
                                            <p:strVal val="#ppt_x"/>
                                          </p:val>
                                        </p:tav>
                                        <p:tav tm="100000">
                                          <p:val>
                                            <p:strVal val="#ppt_x"/>
                                          </p:val>
                                        </p:tav>
                                      </p:tavLst>
                                    </p:anim>
                                    <p:anim calcmode="lin" valueType="num">
                                      <p:cBhvr>
                                        <p:cTn id="35"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anim calcmode="lin" valueType="num">
                                      <p:cBhvr>
                                        <p:cTn id="41" dur="500" fill="hold"/>
                                        <p:tgtEl>
                                          <p:spTgt spid="31"/>
                                        </p:tgtEl>
                                        <p:attrNameLst>
                                          <p:attrName>ppt_x</p:attrName>
                                        </p:attrNameLst>
                                      </p:cBhvr>
                                      <p:tavLst>
                                        <p:tav tm="0">
                                          <p:val>
                                            <p:strVal val="#ppt_x"/>
                                          </p:val>
                                        </p:tav>
                                        <p:tav tm="100000">
                                          <p:val>
                                            <p:strVal val="#ppt_x"/>
                                          </p:val>
                                        </p:tav>
                                      </p:tavLst>
                                    </p:anim>
                                    <p:anim calcmode="lin" valueType="num">
                                      <p:cBhvr>
                                        <p:cTn id="42" dur="500" fill="hold"/>
                                        <p:tgtEl>
                                          <p:spTgt spid="31"/>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anim calcmode="lin" valueType="num">
                                      <p:cBhvr>
                                        <p:cTn id="46" dur="500" fill="hold"/>
                                        <p:tgtEl>
                                          <p:spTgt spid="34"/>
                                        </p:tgtEl>
                                        <p:attrNameLst>
                                          <p:attrName>ppt_x</p:attrName>
                                        </p:attrNameLst>
                                      </p:cBhvr>
                                      <p:tavLst>
                                        <p:tav tm="0">
                                          <p:val>
                                            <p:strVal val="#ppt_x"/>
                                          </p:val>
                                        </p:tav>
                                        <p:tav tm="100000">
                                          <p:val>
                                            <p:strVal val="#ppt_x"/>
                                          </p:val>
                                        </p:tav>
                                      </p:tavLst>
                                    </p:anim>
                                    <p:anim calcmode="lin" valueType="num">
                                      <p:cBhvr>
                                        <p:cTn id="47" dur="500" fill="hold"/>
                                        <p:tgtEl>
                                          <p:spTgt spid="34"/>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anim calcmode="lin" valueType="num">
                                      <p:cBhvr>
                                        <p:cTn id="51" dur="500" fill="hold"/>
                                        <p:tgtEl>
                                          <p:spTgt spid="12"/>
                                        </p:tgtEl>
                                        <p:attrNameLst>
                                          <p:attrName>ppt_x</p:attrName>
                                        </p:attrNameLst>
                                      </p:cBhvr>
                                      <p:tavLst>
                                        <p:tav tm="0">
                                          <p:val>
                                            <p:strVal val="#ppt_x"/>
                                          </p:val>
                                        </p:tav>
                                        <p:tav tm="100000">
                                          <p:val>
                                            <p:strVal val="#ppt_x"/>
                                          </p:val>
                                        </p:tav>
                                      </p:tavLst>
                                    </p:anim>
                                    <p:anim calcmode="lin" valueType="num">
                                      <p:cBhvr>
                                        <p:cTn id="5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6"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572" name="Google Shape;572;p34"/>
          <p:cNvGrpSpPr/>
          <p:nvPr/>
        </p:nvGrpSpPr>
        <p:grpSpPr>
          <a:xfrm rot="1201597">
            <a:off x="8568279" y="315791"/>
            <a:ext cx="377321" cy="714069"/>
            <a:chOff x="5058689" y="391847"/>
            <a:chExt cx="425006" cy="804313"/>
          </a:xfrm>
        </p:grpSpPr>
        <p:sp>
          <p:nvSpPr>
            <p:cNvPr id="573" name="Google Shape;573;p34"/>
            <p:cNvSpPr/>
            <p:nvPr/>
          </p:nvSpPr>
          <p:spPr>
            <a:xfrm>
              <a:off x="5080011" y="650815"/>
              <a:ext cx="175949" cy="449385"/>
            </a:xfrm>
            <a:custGeom>
              <a:avLst/>
              <a:gdLst/>
              <a:ahLst/>
              <a:cxnLst/>
              <a:rect l="l" t="t" r="r" b="b"/>
              <a:pathLst>
                <a:path w="6445" h="16461" extrusionOk="0">
                  <a:moveTo>
                    <a:pt x="5803" y="0"/>
                  </a:moveTo>
                  <a:lnTo>
                    <a:pt x="0" y="16460"/>
                  </a:lnTo>
                  <a:lnTo>
                    <a:pt x="1200" y="16460"/>
                  </a:lnTo>
                  <a:lnTo>
                    <a:pt x="6166" y="2344"/>
                  </a:lnTo>
                  <a:cubicBezTo>
                    <a:pt x="6445" y="1534"/>
                    <a:pt x="6305" y="670"/>
                    <a:pt x="5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4"/>
            <p:cNvSpPr/>
            <p:nvPr/>
          </p:nvSpPr>
          <p:spPr>
            <a:xfrm>
              <a:off x="5286399" y="651552"/>
              <a:ext cx="175211" cy="448648"/>
            </a:xfrm>
            <a:custGeom>
              <a:avLst/>
              <a:gdLst/>
              <a:ahLst/>
              <a:cxnLst/>
              <a:rect l="l" t="t" r="r" b="b"/>
              <a:pathLst>
                <a:path w="6418" h="16434" extrusionOk="0">
                  <a:moveTo>
                    <a:pt x="643" y="1"/>
                  </a:moveTo>
                  <a:cubicBezTo>
                    <a:pt x="140" y="643"/>
                    <a:pt x="1" y="1507"/>
                    <a:pt x="280" y="2317"/>
                  </a:cubicBezTo>
                  <a:lnTo>
                    <a:pt x="336" y="2484"/>
                  </a:lnTo>
                  <a:lnTo>
                    <a:pt x="5246" y="16433"/>
                  </a:lnTo>
                  <a:lnTo>
                    <a:pt x="6418" y="16433"/>
                  </a:lnTo>
                  <a:lnTo>
                    <a:pt x="643"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4"/>
            <p:cNvSpPr/>
            <p:nvPr/>
          </p:nvSpPr>
          <p:spPr>
            <a:xfrm>
              <a:off x="5250608" y="410110"/>
              <a:ext cx="41168" cy="106661"/>
            </a:xfrm>
            <a:custGeom>
              <a:avLst/>
              <a:gdLst/>
              <a:ahLst/>
              <a:cxnLst/>
              <a:rect l="l" t="t" r="r" b="b"/>
              <a:pathLst>
                <a:path w="1508" h="3907" extrusionOk="0">
                  <a:moveTo>
                    <a:pt x="531" y="1"/>
                  </a:moveTo>
                  <a:cubicBezTo>
                    <a:pt x="252" y="1"/>
                    <a:pt x="29" y="196"/>
                    <a:pt x="1" y="475"/>
                  </a:cubicBezTo>
                  <a:lnTo>
                    <a:pt x="531" y="3907"/>
                  </a:lnTo>
                  <a:lnTo>
                    <a:pt x="977" y="3907"/>
                  </a:lnTo>
                  <a:lnTo>
                    <a:pt x="1507" y="475"/>
                  </a:lnTo>
                  <a:cubicBezTo>
                    <a:pt x="1479" y="196"/>
                    <a:pt x="1256" y="1"/>
                    <a:pt x="97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4"/>
            <p:cNvSpPr/>
            <p:nvPr/>
          </p:nvSpPr>
          <p:spPr>
            <a:xfrm>
              <a:off x="5263549" y="795505"/>
              <a:ext cx="15261" cy="58695"/>
            </a:xfrm>
            <a:custGeom>
              <a:avLst/>
              <a:gdLst/>
              <a:ahLst/>
              <a:cxnLst/>
              <a:rect l="l" t="t" r="r" b="b"/>
              <a:pathLst>
                <a:path w="559" h="2150" extrusionOk="0">
                  <a:moveTo>
                    <a:pt x="280" y="1"/>
                  </a:moveTo>
                  <a:cubicBezTo>
                    <a:pt x="113" y="1"/>
                    <a:pt x="1" y="140"/>
                    <a:pt x="1" y="280"/>
                  </a:cubicBezTo>
                  <a:lnTo>
                    <a:pt x="1" y="1870"/>
                  </a:lnTo>
                  <a:cubicBezTo>
                    <a:pt x="1" y="2037"/>
                    <a:pt x="113" y="2149"/>
                    <a:pt x="280" y="2149"/>
                  </a:cubicBezTo>
                  <a:cubicBezTo>
                    <a:pt x="419" y="2149"/>
                    <a:pt x="559" y="2037"/>
                    <a:pt x="559" y="1870"/>
                  </a:cubicBezTo>
                  <a:lnTo>
                    <a:pt x="559" y="280"/>
                  </a:lnTo>
                  <a:cubicBezTo>
                    <a:pt x="559" y="140"/>
                    <a:pt x="419" y="1"/>
                    <a:pt x="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4"/>
            <p:cNvSpPr/>
            <p:nvPr/>
          </p:nvSpPr>
          <p:spPr>
            <a:xfrm>
              <a:off x="5163030" y="516744"/>
              <a:ext cx="216325" cy="215588"/>
            </a:xfrm>
            <a:custGeom>
              <a:avLst/>
              <a:gdLst/>
              <a:ahLst/>
              <a:cxnLst/>
              <a:rect l="l" t="t" r="r" b="b"/>
              <a:pathLst>
                <a:path w="7924" h="7897" extrusionOk="0">
                  <a:moveTo>
                    <a:pt x="3962" y="642"/>
                  </a:moveTo>
                  <a:cubicBezTo>
                    <a:pt x="5775" y="642"/>
                    <a:pt x="7254" y="2121"/>
                    <a:pt x="7254" y="3935"/>
                  </a:cubicBezTo>
                  <a:cubicBezTo>
                    <a:pt x="7254" y="4827"/>
                    <a:pt x="6919" y="5636"/>
                    <a:pt x="6305" y="6250"/>
                  </a:cubicBezTo>
                  <a:lnTo>
                    <a:pt x="5608" y="4214"/>
                  </a:lnTo>
                  <a:cubicBezTo>
                    <a:pt x="5552" y="4102"/>
                    <a:pt x="5468" y="4046"/>
                    <a:pt x="5357" y="4018"/>
                  </a:cubicBezTo>
                  <a:cubicBezTo>
                    <a:pt x="5329" y="4011"/>
                    <a:pt x="5301" y="4008"/>
                    <a:pt x="5274" y="4008"/>
                  </a:cubicBezTo>
                  <a:cubicBezTo>
                    <a:pt x="5191" y="4008"/>
                    <a:pt x="5113" y="4039"/>
                    <a:pt x="5050" y="4102"/>
                  </a:cubicBezTo>
                  <a:cubicBezTo>
                    <a:pt x="4157" y="4883"/>
                    <a:pt x="3795" y="6111"/>
                    <a:pt x="4101" y="7255"/>
                  </a:cubicBezTo>
                  <a:lnTo>
                    <a:pt x="3822" y="7255"/>
                  </a:lnTo>
                  <a:cubicBezTo>
                    <a:pt x="4129" y="6111"/>
                    <a:pt x="3767" y="4883"/>
                    <a:pt x="2874" y="4074"/>
                  </a:cubicBezTo>
                  <a:cubicBezTo>
                    <a:pt x="2806" y="4028"/>
                    <a:pt x="2719" y="3983"/>
                    <a:pt x="2628" y="3983"/>
                  </a:cubicBezTo>
                  <a:cubicBezTo>
                    <a:pt x="2608" y="3983"/>
                    <a:pt x="2587" y="3985"/>
                    <a:pt x="2567" y="3990"/>
                  </a:cubicBezTo>
                  <a:cubicBezTo>
                    <a:pt x="2455" y="4018"/>
                    <a:pt x="2372" y="4102"/>
                    <a:pt x="2316" y="4214"/>
                  </a:cubicBezTo>
                  <a:lnTo>
                    <a:pt x="1590" y="6250"/>
                  </a:lnTo>
                  <a:cubicBezTo>
                    <a:pt x="1005" y="5636"/>
                    <a:pt x="670" y="4827"/>
                    <a:pt x="670" y="3935"/>
                  </a:cubicBezTo>
                  <a:cubicBezTo>
                    <a:pt x="670" y="2121"/>
                    <a:pt x="2148" y="642"/>
                    <a:pt x="3962" y="642"/>
                  </a:cubicBezTo>
                  <a:close/>
                  <a:moveTo>
                    <a:pt x="3962" y="1"/>
                  </a:moveTo>
                  <a:cubicBezTo>
                    <a:pt x="1786" y="1"/>
                    <a:pt x="0" y="1758"/>
                    <a:pt x="0" y="3935"/>
                  </a:cubicBezTo>
                  <a:cubicBezTo>
                    <a:pt x="0" y="5190"/>
                    <a:pt x="558" y="6334"/>
                    <a:pt x="1563" y="7087"/>
                  </a:cubicBezTo>
                  <a:cubicBezTo>
                    <a:pt x="1624" y="7128"/>
                    <a:pt x="1685" y="7154"/>
                    <a:pt x="1757" y="7154"/>
                  </a:cubicBezTo>
                  <a:cubicBezTo>
                    <a:pt x="1784" y="7154"/>
                    <a:pt x="1812" y="7150"/>
                    <a:pt x="1842" y="7143"/>
                  </a:cubicBezTo>
                  <a:cubicBezTo>
                    <a:pt x="1953" y="7087"/>
                    <a:pt x="2009" y="7031"/>
                    <a:pt x="2065" y="6920"/>
                  </a:cubicBezTo>
                  <a:lnTo>
                    <a:pt x="2762" y="4939"/>
                  </a:lnTo>
                  <a:cubicBezTo>
                    <a:pt x="3264" y="5581"/>
                    <a:pt x="3404" y="6445"/>
                    <a:pt x="3125" y="7255"/>
                  </a:cubicBezTo>
                  <a:lnTo>
                    <a:pt x="3069" y="7422"/>
                  </a:lnTo>
                  <a:cubicBezTo>
                    <a:pt x="3041" y="7506"/>
                    <a:pt x="3041" y="7617"/>
                    <a:pt x="3097" y="7701"/>
                  </a:cubicBezTo>
                  <a:cubicBezTo>
                    <a:pt x="3153" y="7785"/>
                    <a:pt x="3237" y="7840"/>
                    <a:pt x="3320" y="7840"/>
                  </a:cubicBezTo>
                  <a:cubicBezTo>
                    <a:pt x="3543" y="7868"/>
                    <a:pt x="3739" y="7896"/>
                    <a:pt x="3962" y="7896"/>
                  </a:cubicBezTo>
                  <a:cubicBezTo>
                    <a:pt x="4185" y="7896"/>
                    <a:pt x="4380" y="7868"/>
                    <a:pt x="4604" y="7840"/>
                  </a:cubicBezTo>
                  <a:cubicBezTo>
                    <a:pt x="4687" y="7840"/>
                    <a:pt x="4771" y="7785"/>
                    <a:pt x="4827" y="7701"/>
                  </a:cubicBezTo>
                  <a:cubicBezTo>
                    <a:pt x="4883" y="7617"/>
                    <a:pt x="4883" y="7506"/>
                    <a:pt x="4855" y="7422"/>
                  </a:cubicBezTo>
                  <a:lnTo>
                    <a:pt x="4799" y="7255"/>
                  </a:lnTo>
                  <a:cubicBezTo>
                    <a:pt x="4520" y="6445"/>
                    <a:pt x="4659" y="5581"/>
                    <a:pt x="5162" y="4939"/>
                  </a:cubicBezTo>
                  <a:lnTo>
                    <a:pt x="5859" y="6920"/>
                  </a:lnTo>
                  <a:cubicBezTo>
                    <a:pt x="5887" y="7031"/>
                    <a:pt x="5971" y="7087"/>
                    <a:pt x="6082" y="7143"/>
                  </a:cubicBezTo>
                  <a:cubicBezTo>
                    <a:pt x="6105" y="7150"/>
                    <a:pt x="6129" y="7154"/>
                    <a:pt x="6154" y="7154"/>
                  </a:cubicBezTo>
                  <a:cubicBezTo>
                    <a:pt x="6224" y="7154"/>
                    <a:pt x="6300" y="7128"/>
                    <a:pt x="6361" y="7087"/>
                  </a:cubicBezTo>
                  <a:cubicBezTo>
                    <a:pt x="7338" y="6334"/>
                    <a:pt x="7924" y="5190"/>
                    <a:pt x="7924" y="3935"/>
                  </a:cubicBezTo>
                  <a:cubicBezTo>
                    <a:pt x="7924" y="1758"/>
                    <a:pt x="6138" y="1"/>
                    <a:pt x="39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4"/>
            <p:cNvSpPr/>
            <p:nvPr/>
          </p:nvSpPr>
          <p:spPr>
            <a:xfrm>
              <a:off x="5058689" y="625453"/>
              <a:ext cx="217854" cy="493038"/>
            </a:xfrm>
            <a:custGeom>
              <a:avLst/>
              <a:gdLst/>
              <a:ahLst/>
              <a:cxnLst/>
              <a:rect l="l" t="t" r="r" b="b"/>
              <a:pathLst>
                <a:path w="7980" h="18060" extrusionOk="0">
                  <a:moveTo>
                    <a:pt x="6584" y="957"/>
                  </a:moveTo>
                  <a:cubicBezTo>
                    <a:pt x="7086" y="1599"/>
                    <a:pt x="7226" y="2463"/>
                    <a:pt x="6947" y="3273"/>
                  </a:cubicBezTo>
                  <a:lnTo>
                    <a:pt x="1981" y="17389"/>
                  </a:lnTo>
                  <a:lnTo>
                    <a:pt x="781" y="17389"/>
                  </a:lnTo>
                  <a:lnTo>
                    <a:pt x="6584" y="957"/>
                  </a:lnTo>
                  <a:close/>
                  <a:moveTo>
                    <a:pt x="6450" y="1"/>
                  </a:moveTo>
                  <a:cubicBezTo>
                    <a:pt x="6430" y="1"/>
                    <a:pt x="6409" y="3"/>
                    <a:pt x="6389" y="8"/>
                  </a:cubicBezTo>
                  <a:cubicBezTo>
                    <a:pt x="6277" y="36"/>
                    <a:pt x="6194" y="120"/>
                    <a:pt x="6138" y="232"/>
                  </a:cubicBezTo>
                  <a:lnTo>
                    <a:pt x="28" y="17613"/>
                  </a:lnTo>
                  <a:cubicBezTo>
                    <a:pt x="0" y="17696"/>
                    <a:pt x="0" y="17808"/>
                    <a:pt x="56" y="17892"/>
                  </a:cubicBezTo>
                  <a:cubicBezTo>
                    <a:pt x="140" y="18003"/>
                    <a:pt x="223" y="18031"/>
                    <a:pt x="335" y="18031"/>
                  </a:cubicBezTo>
                  <a:lnTo>
                    <a:pt x="2065" y="18031"/>
                  </a:lnTo>
                  <a:cubicBezTo>
                    <a:pt x="2093" y="18059"/>
                    <a:pt x="2120" y="18059"/>
                    <a:pt x="2148" y="18059"/>
                  </a:cubicBezTo>
                  <a:lnTo>
                    <a:pt x="2204" y="18059"/>
                  </a:lnTo>
                  <a:cubicBezTo>
                    <a:pt x="2344" y="18059"/>
                    <a:pt x="2455" y="17975"/>
                    <a:pt x="2511" y="17864"/>
                  </a:cubicBezTo>
                  <a:lnTo>
                    <a:pt x="7561" y="3468"/>
                  </a:lnTo>
                  <a:cubicBezTo>
                    <a:pt x="7979" y="2268"/>
                    <a:pt x="7644" y="957"/>
                    <a:pt x="6696" y="92"/>
                  </a:cubicBezTo>
                  <a:cubicBezTo>
                    <a:pt x="6628" y="46"/>
                    <a:pt x="6541" y="1"/>
                    <a:pt x="645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34"/>
            <p:cNvSpPr/>
            <p:nvPr/>
          </p:nvSpPr>
          <p:spPr>
            <a:xfrm>
              <a:off x="5058689" y="1100173"/>
              <a:ext cx="69315" cy="95987"/>
            </a:xfrm>
            <a:custGeom>
              <a:avLst/>
              <a:gdLst/>
              <a:ahLst/>
              <a:cxnLst/>
              <a:rect l="l" t="t" r="r" b="b"/>
              <a:pathLst>
                <a:path w="2539" h="3516" extrusionOk="0">
                  <a:moveTo>
                    <a:pt x="1758" y="642"/>
                  </a:moveTo>
                  <a:lnTo>
                    <a:pt x="1256" y="2149"/>
                  </a:lnTo>
                  <a:lnTo>
                    <a:pt x="781" y="642"/>
                  </a:lnTo>
                  <a:close/>
                  <a:moveTo>
                    <a:pt x="335" y="0"/>
                  </a:moveTo>
                  <a:cubicBezTo>
                    <a:pt x="223" y="0"/>
                    <a:pt x="140" y="56"/>
                    <a:pt x="84" y="140"/>
                  </a:cubicBezTo>
                  <a:cubicBezTo>
                    <a:pt x="0" y="224"/>
                    <a:pt x="0" y="335"/>
                    <a:pt x="28" y="419"/>
                  </a:cubicBezTo>
                  <a:lnTo>
                    <a:pt x="949" y="3293"/>
                  </a:lnTo>
                  <a:cubicBezTo>
                    <a:pt x="1004" y="3432"/>
                    <a:pt x="1116" y="3516"/>
                    <a:pt x="1256" y="3516"/>
                  </a:cubicBezTo>
                  <a:cubicBezTo>
                    <a:pt x="1423" y="3516"/>
                    <a:pt x="1535" y="3432"/>
                    <a:pt x="1590" y="3293"/>
                  </a:cubicBezTo>
                  <a:lnTo>
                    <a:pt x="2511" y="419"/>
                  </a:lnTo>
                  <a:cubicBezTo>
                    <a:pt x="2539" y="335"/>
                    <a:pt x="2539" y="224"/>
                    <a:pt x="2483" y="140"/>
                  </a:cubicBezTo>
                  <a:cubicBezTo>
                    <a:pt x="2399" y="56"/>
                    <a:pt x="2316" y="0"/>
                    <a:pt x="22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4"/>
            <p:cNvSpPr/>
            <p:nvPr/>
          </p:nvSpPr>
          <p:spPr>
            <a:xfrm>
              <a:off x="5265842" y="626135"/>
              <a:ext cx="217854" cy="492356"/>
            </a:xfrm>
            <a:custGeom>
              <a:avLst/>
              <a:gdLst/>
              <a:ahLst/>
              <a:cxnLst/>
              <a:rect l="l" t="t" r="r" b="b"/>
              <a:pathLst>
                <a:path w="7980" h="18035" extrusionOk="0">
                  <a:moveTo>
                    <a:pt x="1396" y="932"/>
                  </a:moveTo>
                  <a:lnTo>
                    <a:pt x="7171" y="17364"/>
                  </a:lnTo>
                  <a:lnTo>
                    <a:pt x="5999" y="17364"/>
                  </a:lnTo>
                  <a:lnTo>
                    <a:pt x="1089" y="3415"/>
                  </a:lnTo>
                  <a:lnTo>
                    <a:pt x="1033" y="3248"/>
                  </a:lnTo>
                  <a:cubicBezTo>
                    <a:pt x="754" y="2438"/>
                    <a:pt x="893" y="1574"/>
                    <a:pt x="1396" y="932"/>
                  </a:cubicBezTo>
                  <a:close/>
                  <a:moveTo>
                    <a:pt x="1508" y="1"/>
                  </a:moveTo>
                  <a:cubicBezTo>
                    <a:pt x="1425" y="1"/>
                    <a:pt x="1347" y="32"/>
                    <a:pt x="1284" y="95"/>
                  </a:cubicBezTo>
                  <a:cubicBezTo>
                    <a:pt x="335" y="932"/>
                    <a:pt x="1" y="2243"/>
                    <a:pt x="419" y="3443"/>
                  </a:cubicBezTo>
                  <a:lnTo>
                    <a:pt x="5469" y="17839"/>
                  </a:lnTo>
                  <a:cubicBezTo>
                    <a:pt x="5525" y="17950"/>
                    <a:pt x="5636" y="18034"/>
                    <a:pt x="5776" y="18034"/>
                  </a:cubicBezTo>
                  <a:lnTo>
                    <a:pt x="5832" y="18034"/>
                  </a:lnTo>
                  <a:cubicBezTo>
                    <a:pt x="5832" y="18034"/>
                    <a:pt x="5859" y="18006"/>
                    <a:pt x="5859" y="18006"/>
                  </a:cubicBezTo>
                  <a:lnTo>
                    <a:pt x="7645" y="18006"/>
                  </a:lnTo>
                  <a:cubicBezTo>
                    <a:pt x="7840" y="18006"/>
                    <a:pt x="7980" y="17867"/>
                    <a:pt x="7980" y="17699"/>
                  </a:cubicBezTo>
                  <a:cubicBezTo>
                    <a:pt x="7980" y="17616"/>
                    <a:pt x="7952" y="17560"/>
                    <a:pt x="7924" y="17504"/>
                  </a:cubicBezTo>
                  <a:lnTo>
                    <a:pt x="1842" y="207"/>
                  </a:lnTo>
                  <a:cubicBezTo>
                    <a:pt x="1786" y="95"/>
                    <a:pt x="1702" y="39"/>
                    <a:pt x="1591" y="11"/>
                  </a:cubicBezTo>
                  <a:cubicBezTo>
                    <a:pt x="1563" y="4"/>
                    <a:pt x="1535" y="1"/>
                    <a:pt x="15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4"/>
            <p:cNvSpPr/>
            <p:nvPr/>
          </p:nvSpPr>
          <p:spPr>
            <a:xfrm>
              <a:off x="5413617" y="1100173"/>
              <a:ext cx="70079" cy="95987"/>
            </a:xfrm>
            <a:custGeom>
              <a:avLst/>
              <a:gdLst/>
              <a:ahLst/>
              <a:cxnLst/>
              <a:rect l="l" t="t" r="r" b="b"/>
              <a:pathLst>
                <a:path w="2567" h="3516" extrusionOk="0">
                  <a:moveTo>
                    <a:pt x="1786" y="642"/>
                  </a:moveTo>
                  <a:lnTo>
                    <a:pt x="1283" y="2149"/>
                  </a:lnTo>
                  <a:lnTo>
                    <a:pt x="809" y="642"/>
                  </a:lnTo>
                  <a:close/>
                  <a:moveTo>
                    <a:pt x="363" y="0"/>
                  </a:moveTo>
                  <a:cubicBezTo>
                    <a:pt x="251" y="0"/>
                    <a:pt x="140" y="56"/>
                    <a:pt x="84" y="140"/>
                  </a:cubicBezTo>
                  <a:cubicBezTo>
                    <a:pt x="28" y="224"/>
                    <a:pt x="0" y="335"/>
                    <a:pt x="56" y="419"/>
                  </a:cubicBezTo>
                  <a:lnTo>
                    <a:pt x="977" y="3293"/>
                  </a:lnTo>
                  <a:cubicBezTo>
                    <a:pt x="1032" y="3432"/>
                    <a:pt x="1144" y="3516"/>
                    <a:pt x="1283" y="3516"/>
                  </a:cubicBezTo>
                  <a:cubicBezTo>
                    <a:pt x="1451" y="3516"/>
                    <a:pt x="1562" y="3432"/>
                    <a:pt x="1618" y="3293"/>
                  </a:cubicBezTo>
                  <a:lnTo>
                    <a:pt x="2539" y="419"/>
                  </a:lnTo>
                  <a:cubicBezTo>
                    <a:pt x="2567" y="335"/>
                    <a:pt x="2567" y="224"/>
                    <a:pt x="2483" y="140"/>
                  </a:cubicBezTo>
                  <a:cubicBezTo>
                    <a:pt x="2427" y="56"/>
                    <a:pt x="2344" y="0"/>
                    <a:pt x="22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4"/>
            <p:cNvSpPr/>
            <p:nvPr/>
          </p:nvSpPr>
          <p:spPr>
            <a:xfrm>
              <a:off x="5233082" y="391847"/>
              <a:ext cx="76194" cy="142451"/>
            </a:xfrm>
            <a:custGeom>
              <a:avLst/>
              <a:gdLst/>
              <a:ahLst/>
              <a:cxnLst/>
              <a:rect l="l" t="t" r="r" b="b"/>
              <a:pathLst>
                <a:path w="2791" h="5218" extrusionOk="0">
                  <a:moveTo>
                    <a:pt x="1619" y="670"/>
                  </a:moveTo>
                  <a:cubicBezTo>
                    <a:pt x="1898" y="670"/>
                    <a:pt x="2121" y="893"/>
                    <a:pt x="2149" y="1144"/>
                  </a:cubicBezTo>
                  <a:lnTo>
                    <a:pt x="1619" y="4576"/>
                  </a:lnTo>
                  <a:lnTo>
                    <a:pt x="1173" y="4576"/>
                  </a:lnTo>
                  <a:lnTo>
                    <a:pt x="643" y="1144"/>
                  </a:lnTo>
                  <a:cubicBezTo>
                    <a:pt x="671" y="893"/>
                    <a:pt x="894" y="670"/>
                    <a:pt x="1173" y="670"/>
                  </a:cubicBezTo>
                  <a:close/>
                  <a:moveTo>
                    <a:pt x="1173" y="0"/>
                  </a:moveTo>
                  <a:cubicBezTo>
                    <a:pt x="531" y="0"/>
                    <a:pt x="1" y="530"/>
                    <a:pt x="1" y="1172"/>
                  </a:cubicBezTo>
                  <a:cubicBezTo>
                    <a:pt x="1" y="1200"/>
                    <a:pt x="1" y="1200"/>
                    <a:pt x="1" y="1228"/>
                  </a:cubicBezTo>
                  <a:lnTo>
                    <a:pt x="559" y="4938"/>
                  </a:lnTo>
                  <a:cubicBezTo>
                    <a:pt x="587" y="5106"/>
                    <a:pt x="726" y="5217"/>
                    <a:pt x="894" y="5217"/>
                  </a:cubicBezTo>
                  <a:lnTo>
                    <a:pt x="1898" y="5217"/>
                  </a:lnTo>
                  <a:cubicBezTo>
                    <a:pt x="2065" y="5217"/>
                    <a:pt x="2205" y="5106"/>
                    <a:pt x="2233" y="4938"/>
                  </a:cubicBezTo>
                  <a:lnTo>
                    <a:pt x="2791" y="1228"/>
                  </a:lnTo>
                  <a:cubicBezTo>
                    <a:pt x="2791" y="1200"/>
                    <a:pt x="2791" y="1200"/>
                    <a:pt x="2791" y="1172"/>
                  </a:cubicBezTo>
                  <a:cubicBezTo>
                    <a:pt x="2791" y="530"/>
                    <a:pt x="2261" y="0"/>
                    <a:pt x="16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34"/>
            <p:cNvSpPr/>
            <p:nvPr/>
          </p:nvSpPr>
          <p:spPr>
            <a:xfrm>
              <a:off x="5115037" y="818355"/>
              <a:ext cx="312312" cy="18318"/>
            </a:xfrm>
            <a:custGeom>
              <a:avLst/>
              <a:gdLst/>
              <a:ahLst/>
              <a:cxnLst/>
              <a:rect l="l" t="t" r="r" b="b"/>
              <a:pathLst>
                <a:path w="11440" h="671" extrusionOk="0">
                  <a:moveTo>
                    <a:pt x="335" y="1"/>
                  </a:moveTo>
                  <a:cubicBezTo>
                    <a:pt x="140" y="1"/>
                    <a:pt x="1" y="168"/>
                    <a:pt x="1" y="336"/>
                  </a:cubicBezTo>
                  <a:cubicBezTo>
                    <a:pt x="1" y="531"/>
                    <a:pt x="140" y="670"/>
                    <a:pt x="335" y="670"/>
                  </a:cubicBezTo>
                  <a:lnTo>
                    <a:pt x="11104" y="670"/>
                  </a:lnTo>
                  <a:cubicBezTo>
                    <a:pt x="11300" y="670"/>
                    <a:pt x="11439" y="531"/>
                    <a:pt x="11439" y="336"/>
                  </a:cubicBezTo>
                  <a:cubicBezTo>
                    <a:pt x="11439" y="168"/>
                    <a:pt x="11300" y="1"/>
                    <a:pt x="1110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34"/>
            <p:cNvSpPr/>
            <p:nvPr/>
          </p:nvSpPr>
          <p:spPr>
            <a:xfrm>
              <a:off x="5246049" y="778005"/>
              <a:ext cx="50287" cy="93694"/>
            </a:xfrm>
            <a:custGeom>
              <a:avLst/>
              <a:gdLst/>
              <a:ahLst/>
              <a:cxnLst/>
              <a:rect l="l" t="t" r="r" b="b"/>
              <a:pathLst>
                <a:path w="1842" h="3432" extrusionOk="0">
                  <a:moveTo>
                    <a:pt x="921" y="642"/>
                  </a:moveTo>
                  <a:cubicBezTo>
                    <a:pt x="1060" y="642"/>
                    <a:pt x="1200" y="781"/>
                    <a:pt x="1200" y="921"/>
                  </a:cubicBezTo>
                  <a:lnTo>
                    <a:pt x="1200" y="2511"/>
                  </a:lnTo>
                  <a:cubicBezTo>
                    <a:pt x="1200" y="2678"/>
                    <a:pt x="1060" y="2790"/>
                    <a:pt x="921" y="2790"/>
                  </a:cubicBezTo>
                  <a:cubicBezTo>
                    <a:pt x="754" y="2790"/>
                    <a:pt x="642" y="2678"/>
                    <a:pt x="642" y="2511"/>
                  </a:cubicBezTo>
                  <a:lnTo>
                    <a:pt x="642" y="921"/>
                  </a:lnTo>
                  <a:cubicBezTo>
                    <a:pt x="642" y="781"/>
                    <a:pt x="754" y="642"/>
                    <a:pt x="921" y="642"/>
                  </a:cubicBezTo>
                  <a:close/>
                  <a:moveTo>
                    <a:pt x="921" y="0"/>
                  </a:moveTo>
                  <a:cubicBezTo>
                    <a:pt x="419" y="0"/>
                    <a:pt x="0" y="419"/>
                    <a:pt x="0" y="921"/>
                  </a:cubicBezTo>
                  <a:lnTo>
                    <a:pt x="0" y="2511"/>
                  </a:lnTo>
                  <a:cubicBezTo>
                    <a:pt x="0" y="3013"/>
                    <a:pt x="419" y="3432"/>
                    <a:pt x="921" y="3432"/>
                  </a:cubicBezTo>
                  <a:cubicBezTo>
                    <a:pt x="1423" y="3432"/>
                    <a:pt x="1842" y="3013"/>
                    <a:pt x="1842" y="2511"/>
                  </a:cubicBezTo>
                  <a:lnTo>
                    <a:pt x="1842" y="921"/>
                  </a:lnTo>
                  <a:cubicBezTo>
                    <a:pt x="1842" y="419"/>
                    <a:pt x="1423"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7" name="Picture 6"/>
          <p:cNvPicPr>
            <a:picLocks noChangeAspect="1"/>
          </p:cNvPicPr>
          <p:nvPr/>
        </p:nvPicPr>
        <p:blipFill>
          <a:blip r:embed="rId3"/>
          <a:stretch>
            <a:fillRect/>
          </a:stretch>
        </p:blipFill>
        <p:spPr>
          <a:xfrm>
            <a:off x="8369881" y="4325511"/>
            <a:ext cx="774119" cy="653980"/>
          </a:xfrm>
          <a:prstGeom prst="rect">
            <a:avLst/>
          </a:prstGeom>
        </p:spPr>
      </p:pic>
      <p:sp>
        <p:nvSpPr>
          <p:cNvPr id="5" name="Rectangle 4"/>
          <p:cNvSpPr/>
          <p:nvPr/>
        </p:nvSpPr>
        <p:spPr>
          <a:xfrm>
            <a:off x="388467" y="96438"/>
            <a:ext cx="7981414" cy="923330"/>
          </a:xfrm>
          <a:prstGeom prst="rect">
            <a:avLst/>
          </a:prstGeom>
        </p:spPr>
        <p:txBody>
          <a:bodyPr wrap="square">
            <a:spAutoFit/>
          </a:bodyPr>
          <a:lstStyle/>
          <a:p>
            <a:pPr lvl="0" algn="just">
              <a:lnSpc>
                <a:spcPct val="150000"/>
              </a:lnSpc>
              <a:defRPr/>
            </a:pPr>
            <a:r>
              <a:rPr lang="vi-VN" sz="1800" b="1" i="1" dirty="0">
                <a:solidFill>
                  <a:srgbClr val="C00000"/>
                </a:solidFill>
              </a:rPr>
              <a:t>Bước </a:t>
            </a:r>
            <a:r>
              <a:rPr lang="en-US" sz="1800" b="1" i="1" dirty="0" smtClean="0">
                <a:solidFill>
                  <a:srgbClr val="C00000"/>
                </a:solidFill>
              </a:rPr>
              <a:t>3</a:t>
            </a:r>
            <a:r>
              <a:rPr lang="vi-VN" sz="1800" b="1" i="1" dirty="0" smtClean="0">
                <a:solidFill>
                  <a:srgbClr val="C00000"/>
                </a:solidFill>
              </a:rPr>
              <a:t>. </a:t>
            </a:r>
            <a:r>
              <a:rPr lang="vi-VN" sz="1800" b="1" i="1" dirty="0"/>
              <a:t>Vẽ điểm E là giao của đường thẳng vuông góc với AB tại A và đường thẳng vuông góc với BC tại C.</a:t>
            </a:r>
            <a:endParaRPr lang="en-US" sz="1800" b="1" i="1" dirty="0"/>
          </a:p>
        </p:txBody>
      </p:sp>
      <p:grpSp>
        <p:nvGrpSpPr>
          <p:cNvPr id="13" name="Group 12"/>
          <p:cNvGrpSpPr/>
          <p:nvPr/>
        </p:nvGrpSpPr>
        <p:grpSpPr>
          <a:xfrm>
            <a:off x="442273" y="877966"/>
            <a:ext cx="7206722" cy="1477328"/>
            <a:chOff x="377337" y="878952"/>
            <a:chExt cx="7206722" cy="1477328"/>
          </a:xfrm>
        </p:grpSpPr>
        <p:sp>
          <p:nvSpPr>
            <p:cNvPr id="4" name="Rectangle 1"/>
            <p:cNvSpPr>
              <a:spLocks noChangeArrowheads="1"/>
            </p:cNvSpPr>
            <p:nvPr/>
          </p:nvSpPr>
          <p:spPr bwMode="auto">
            <a:xfrm>
              <a:off x="377337" y="878952"/>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dirty="0">
                  <a:solidFill>
                    <a:srgbClr val="000000"/>
                  </a:solidFill>
                  <a:ea typeface="Open Sans"/>
                </a:rPr>
                <a:t>→ Nháy chuột vào điểm A → Nháy chuột vào đoạn thẳng AB.</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24358" y="1097304"/>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3709869" y="1129248"/>
              <a:ext cx="2235953" cy="51469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5" name="Group 14"/>
          <p:cNvGrpSpPr/>
          <p:nvPr/>
        </p:nvGrpSpPr>
        <p:grpSpPr>
          <a:xfrm>
            <a:off x="442273" y="3602749"/>
            <a:ext cx="7206722" cy="1477328"/>
            <a:chOff x="442273" y="3614977"/>
            <a:chExt cx="7206722" cy="1477328"/>
          </a:xfrm>
        </p:grpSpPr>
        <p:sp>
          <p:nvSpPr>
            <p:cNvPr id="31" name="Rectangle 1"/>
            <p:cNvSpPr>
              <a:spLocks noChangeArrowheads="1"/>
            </p:cNvSpPr>
            <p:nvPr/>
          </p:nvSpPr>
          <p:spPr bwMode="auto">
            <a:xfrm>
              <a:off x="442273" y="3614977"/>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vi-VN" altLang="en-US" sz="1800" dirty="0">
                  <a:solidFill>
                    <a:srgbClr val="000000"/>
                  </a:solidFill>
                  <a:ea typeface="Open Sans"/>
                </a:rPr>
                <a:t>→ Lần lượt nháy chuột vào đường thẳng và đường tròn vừa vẽ.</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34" name="Picture 33"/>
            <p:cNvPicPr>
              <a:picLocks noChangeAspect="1"/>
            </p:cNvPicPr>
            <p:nvPr/>
          </p:nvPicPr>
          <p:blipFill>
            <a:blip r:embed="rId8"/>
            <a:stretch>
              <a:fillRect/>
            </a:stretch>
          </p:blipFill>
          <p:spPr>
            <a:xfrm>
              <a:off x="2089294" y="3827985"/>
              <a:ext cx="502403" cy="505477"/>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3774805" y="3841580"/>
              <a:ext cx="3063477" cy="491882"/>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4" name="Group 13"/>
          <p:cNvGrpSpPr/>
          <p:nvPr/>
        </p:nvGrpSpPr>
        <p:grpSpPr>
          <a:xfrm>
            <a:off x="442273" y="2225128"/>
            <a:ext cx="7206722" cy="1477328"/>
            <a:chOff x="442273" y="2221605"/>
            <a:chExt cx="7206722" cy="1477328"/>
          </a:xfrm>
        </p:grpSpPr>
        <p:sp>
          <p:nvSpPr>
            <p:cNvPr id="36" name="Rectangle 1"/>
            <p:cNvSpPr>
              <a:spLocks noChangeArrowheads="1"/>
            </p:cNvSpPr>
            <p:nvPr/>
          </p:nvSpPr>
          <p:spPr bwMode="auto">
            <a:xfrm>
              <a:off x="442273" y="2221605"/>
              <a:ext cx="72067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 typeface="Arial"/>
                <a:buNone/>
                <a:tabLst/>
                <a:defRPr/>
              </a:pP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công cụ    </a:t>
              </a:r>
              <a:r>
                <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rPr>
                <a:t>         → </a:t>
              </a:r>
              <a:r>
                <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rPr>
                <a:t>Chọn    </a:t>
              </a:r>
              <a:endParaRPr kumimoji="0" lang="en-US" altLang="en-US" sz="1800" b="0" i="0" u="none" strike="noStrike" kern="0" cap="none" spc="0" normalizeH="0" baseline="0" noProof="0" dirty="0" smtClean="0">
                <a:ln>
                  <a:noFill/>
                </a:ln>
                <a:solidFill>
                  <a:srgbClr val="000000"/>
                </a:solidFill>
                <a:effectLst/>
                <a:uLnTx/>
                <a:uFillTx/>
                <a:latin typeface="Arial" panose="020B0604020202020204" pitchFamily="34" charset="0"/>
                <a:ea typeface="Open Sans"/>
                <a:cs typeface="Arial"/>
                <a:sym typeface="Arial"/>
              </a:endParaRPr>
            </a:p>
            <a:p>
              <a:pPr lvl="0" algn="just">
                <a:lnSpc>
                  <a:spcPct val="250000"/>
                </a:lnSpc>
                <a:buClrTx/>
              </a:pPr>
              <a:r>
                <a:rPr lang="en-US" altLang="en-US" sz="1800" dirty="0">
                  <a:solidFill>
                    <a:srgbClr val="000000"/>
                  </a:solidFill>
                  <a:ea typeface="Open Sans"/>
                </a:rPr>
                <a:t>→ Nháy chuột vào điểm C → Nháy chuột vào đoạn thẳng BC.</a:t>
              </a:r>
              <a:endParaRPr kumimoji="0" lang="en-US" altLang="en-US" sz="1800" b="0" i="0" u="none" strike="noStrike" kern="0" cap="none" spc="0" normalizeH="0" baseline="0" noProof="0" dirty="0">
                <a:ln>
                  <a:noFill/>
                </a:ln>
                <a:solidFill>
                  <a:srgbClr val="000000"/>
                </a:solidFill>
                <a:effectLst/>
                <a:uLnTx/>
                <a:uFillTx/>
                <a:latin typeface="Arial" panose="020B0604020202020204" pitchFamily="34" charset="0"/>
                <a:ea typeface="Open Sans"/>
                <a:cs typeface="Arial"/>
                <a:sym typeface="Arial"/>
              </a:endParaRPr>
            </a:p>
          </p:txBody>
        </p:sp>
        <p:pic>
          <p:nvPicPr>
            <p:cNvPr id="37" name="Picture 36"/>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89294" y="2439957"/>
              <a:ext cx="502403" cy="511914"/>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Picture 37"/>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3774805" y="2471901"/>
              <a:ext cx="2235953" cy="514691"/>
            </a:xfrm>
            <a:prstGeom prst="rect">
              <a:avLst/>
            </a:prstGeom>
            <a:solidFill>
              <a:srgbClr val="FFFFFF">
                <a:shade val="85000"/>
              </a:srgbClr>
            </a:solidFill>
            <a:ln w="12700" cap="sq">
              <a:solidFill>
                <a:schemeClr val="tx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170250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grpSp>
        <p:nvGrpSpPr>
          <p:cNvPr id="10" name="Group 9"/>
          <p:cNvGrpSpPr/>
          <p:nvPr/>
        </p:nvGrpSpPr>
        <p:grpSpPr>
          <a:xfrm>
            <a:off x="130817" y="96659"/>
            <a:ext cx="8932430" cy="1200329"/>
            <a:chOff x="130817" y="96659"/>
            <a:chExt cx="8932430" cy="1200329"/>
          </a:xfrm>
        </p:grpSpPr>
        <p:sp>
          <p:nvSpPr>
            <p:cNvPr id="2" name="Rectangle 1"/>
            <p:cNvSpPr/>
            <p:nvPr/>
          </p:nvSpPr>
          <p:spPr>
            <a:xfrm>
              <a:off x="130817" y="96659"/>
              <a:ext cx="8932430" cy="1200329"/>
            </a:xfrm>
            <a:prstGeom prst="rect">
              <a:avLst/>
            </a:prstGeom>
          </p:spPr>
          <p:txBody>
            <a:bodyPr wrap="square">
              <a:spAutoFit/>
            </a:bodyPr>
            <a:lstStyle/>
            <a:p>
              <a:pPr>
                <a:lnSpc>
                  <a:spcPct val="200000"/>
                </a:lnSpc>
              </a:pPr>
              <a:r>
                <a:rPr lang="vi-VN" sz="1800" dirty="0">
                  <a:latin typeface="+mn-lt"/>
                </a:rPr>
                <a:t>Ẩn các đường tròn và đường thẳng, chọn công </a:t>
              </a:r>
              <a:r>
                <a:rPr lang="vi-VN" sz="1800" dirty="0" smtClean="0">
                  <a:latin typeface="+mn-lt"/>
                </a:rPr>
                <a:t>cụ</a:t>
              </a:r>
              <a:r>
                <a:rPr lang="en-US" sz="1800" dirty="0" smtClean="0">
                  <a:latin typeface="+mn-lt"/>
                </a:rPr>
                <a:t>                                </a:t>
              </a:r>
              <a:r>
                <a:rPr lang="vi-VN" sz="1800" dirty="0" smtClean="0">
                  <a:latin typeface="+mn-lt"/>
                </a:rPr>
                <a:t>để </a:t>
              </a:r>
              <a:r>
                <a:rPr lang="vi-VN" sz="1800" dirty="0">
                  <a:latin typeface="+mn-lt"/>
                </a:rPr>
                <a:t>nối B với C, C với E, E với A và thu được hình chữ nhật ABCE.</a:t>
              </a:r>
              <a:r>
                <a:rPr lang="en-US" sz="1800" dirty="0" smtClean="0">
                  <a:latin typeface="+mn-lt"/>
                </a:rPr>
                <a:t> </a:t>
              </a:r>
              <a:endParaRPr lang="en-US" sz="1800" dirty="0">
                <a:latin typeface="+mn-lt"/>
              </a:endParaRPr>
            </a:p>
          </p:txBody>
        </p:sp>
        <p:pic>
          <p:nvPicPr>
            <p:cNvPr id="9" name="Picture 8"/>
            <p:cNvPicPr>
              <a:picLocks noChangeAspect="1"/>
            </p:cNvPicPr>
            <p:nvPr/>
          </p:nvPicPr>
          <p:blipFill>
            <a:blip r:embed="rId3"/>
            <a:stretch>
              <a:fillRect/>
            </a:stretch>
          </p:blipFill>
          <p:spPr>
            <a:xfrm>
              <a:off x="5299816" y="174993"/>
              <a:ext cx="1990446" cy="640135"/>
            </a:xfrm>
            <a:prstGeom prst="rect">
              <a:avLst/>
            </a:prstGeom>
          </p:spPr>
        </p:pic>
      </p:grpSp>
      <p:pic>
        <p:nvPicPr>
          <p:cNvPr id="32" name="Picture 31"/>
          <p:cNvPicPr>
            <a:picLocks noChangeAspect="1"/>
          </p:cNvPicPr>
          <p:nvPr/>
        </p:nvPicPr>
        <p:blipFill>
          <a:blip r:embed="rId4"/>
          <a:stretch>
            <a:fillRect/>
          </a:stretch>
        </p:blipFill>
        <p:spPr>
          <a:xfrm>
            <a:off x="8340869" y="4415973"/>
            <a:ext cx="722378" cy="610269"/>
          </a:xfrm>
          <a:prstGeom prst="rect">
            <a:avLst/>
          </a:prstGeom>
        </p:spPr>
      </p:pic>
      <p:pic>
        <p:nvPicPr>
          <p:cNvPr id="14" name="Picture 13"/>
          <p:cNvPicPr>
            <a:picLocks noChangeAspect="1"/>
          </p:cNvPicPr>
          <p:nvPr/>
        </p:nvPicPr>
        <p:blipFill>
          <a:blip r:embed="rId5"/>
          <a:stretch>
            <a:fillRect/>
          </a:stretch>
        </p:blipFill>
        <p:spPr>
          <a:xfrm>
            <a:off x="-241191" y="-34432"/>
            <a:ext cx="482382" cy="418849"/>
          </a:xfrm>
          <a:prstGeom prst="rect">
            <a:avLst/>
          </a:prstGeom>
        </p:spPr>
      </p:pic>
      <p:pic>
        <p:nvPicPr>
          <p:cNvPr id="35" name="Picture 34"/>
          <p:cNvPicPr>
            <a:picLocks noChangeAspect="1"/>
          </p:cNvPicPr>
          <p:nvPr/>
        </p:nvPicPr>
        <p:blipFill>
          <a:blip r:embed="rId5"/>
          <a:stretch>
            <a:fillRect/>
          </a:stretch>
        </p:blipFill>
        <p:spPr>
          <a:xfrm>
            <a:off x="8822056" y="1075973"/>
            <a:ext cx="482382" cy="418849"/>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91" y="1451932"/>
            <a:ext cx="8628405" cy="3197728"/>
          </a:xfrm>
          <a:prstGeom prst="rect">
            <a:avLst/>
          </a:prstGeom>
        </p:spPr>
      </p:pic>
    </p:spTree>
    <p:extLst>
      <p:ext uri="{BB962C8B-B14F-4D97-AF65-F5344CB8AC3E}">
        <p14:creationId xmlns:p14="http://schemas.microsoft.com/office/powerpoint/2010/main" val="145789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24" name="Pentagon 23"/>
          <p:cNvSpPr/>
          <p:nvPr/>
        </p:nvSpPr>
        <p:spPr>
          <a:xfrm>
            <a:off x="0" y="162914"/>
            <a:ext cx="2663687" cy="614729"/>
          </a:xfrm>
          <a:prstGeom prst="homePlat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rPr>
              <a:t>LUYỆN TẬP 1</a:t>
            </a:r>
            <a:endParaRPr lang="en-US" sz="2400" b="1" dirty="0">
              <a:solidFill>
                <a:schemeClr val="bg1"/>
              </a:solidFill>
            </a:endParaRPr>
          </a:p>
        </p:txBody>
      </p:sp>
      <p:grpSp>
        <p:nvGrpSpPr>
          <p:cNvPr id="12" name="Group 11"/>
          <p:cNvGrpSpPr/>
          <p:nvPr/>
        </p:nvGrpSpPr>
        <p:grpSpPr>
          <a:xfrm>
            <a:off x="524739" y="865434"/>
            <a:ext cx="8174033" cy="1439881"/>
            <a:chOff x="500887" y="876285"/>
            <a:chExt cx="8174033" cy="1439881"/>
          </a:xfrm>
        </p:grpSpPr>
        <p:sp>
          <p:nvSpPr>
            <p:cNvPr id="4" name="Rectangle 1"/>
            <p:cNvSpPr>
              <a:spLocks noChangeArrowheads="1"/>
            </p:cNvSpPr>
            <p:nvPr/>
          </p:nvSpPr>
          <p:spPr bwMode="auto">
            <a:xfrm>
              <a:off x="500887" y="876285"/>
              <a:ext cx="8174033" cy="1439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70000"/>
                </a:lnSpc>
                <a:spcBef>
                  <a:spcPct val="0"/>
                </a:spcBef>
                <a:spcAft>
                  <a:spcPct val="0"/>
                </a:spcAft>
                <a:buClrTx/>
                <a:buSzTx/>
                <a:buFontTx/>
                <a:buNone/>
                <a:tabLst/>
              </a:pPr>
              <a:r>
                <a:rPr kumimoji="0" lang="en-US" altLang="en-US" sz="1800" b="0" i="0" u="none" strike="noStrike" cap="none" normalizeH="0" baseline="0" dirty="0" smtClean="0">
                  <a:ln>
                    <a:noFill/>
                  </a:ln>
                  <a:solidFill>
                    <a:srgbClr val="000000"/>
                  </a:solidFill>
                  <a:effectLst/>
                  <a:latin typeface="Arial" panose="020B0604020202020204" pitchFamily="34" charset="0"/>
                  <a:ea typeface="Open Sans"/>
                </a:rPr>
                <a:t>a) Dùng công cụ          để kiểm tra các góc của tứ giác ABCE có vuông không.</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70000"/>
                </a:lnSpc>
                <a:spcBef>
                  <a:spcPct val="0"/>
                </a:spcBef>
                <a:spcAft>
                  <a:spcPct val="0"/>
                </a:spcAft>
                <a:buClrTx/>
                <a:buSzTx/>
                <a:buFontTx/>
                <a:buNone/>
                <a:tabLst/>
              </a:pPr>
              <a:r>
                <a:rPr kumimoji="0" lang="en-US" altLang="en-US" sz="1800" b="0" i="0" u="none" strike="noStrike" cap="none" normalizeH="0" baseline="0" dirty="0" smtClean="0">
                  <a:ln>
                    <a:noFill/>
                  </a:ln>
                  <a:solidFill>
                    <a:srgbClr val="000000"/>
                  </a:solidFill>
                  <a:effectLst/>
                  <a:latin typeface="Arial" panose="020B0604020202020204" pitchFamily="34" charset="0"/>
                  <a:ea typeface="Open Sans"/>
                </a:rPr>
                <a:t>b) Lưu hình vẽ ở HĐ1 thành tệp ảnh hnc.png.</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70000"/>
                </a:lnSpc>
                <a:spcBef>
                  <a:spcPct val="0"/>
                </a:spcBef>
                <a:spcAft>
                  <a:spcPct val="0"/>
                </a:spcAft>
                <a:buClrTx/>
                <a:buSzTx/>
                <a:buFontTx/>
                <a:buNone/>
                <a:tabLst/>
              </a:pPr>
              <a:r>
                <a:rPr kumimoji="0" lang="en-US" altLang="en-US" sz="1800" b="0" i="0" u="none" strike="noStrike" cap="none" normalizeH="0" baseline="0" dirty="0" smtClean="0">
                  <a:ln>
                    <a:noFill/>
                  </a:ln>
                  <a:solidFill>
                    <a:srgbClr val="000000"/>
                  </a:solidFill>
                  <a:effectLst/>
                  <a:latin typeface="Arial" panose="020B0604020202020204" pitchFamily="34" charset="0"/>
                  <a:ea typeface="Open Sans"/>
                </a:rPr>
                <a:t>c) Tương tự, hãy vẽ hình vuông ABCE có cạnh 4 cm.</a:t>
              </a:r>
            </a:p>
          </p:txBody>
        </p:sp>
        <p:pic>
          <p:nvPicPr>
            <p:cNvPr id="6" name="Picture 5"/>
            <p:cNvPicPr>
              <a:picLocks noChangeAspect="1"/>
            </p:cNvPicPr>
            <p:nvPr/>
          </p:nvPicPr>
          <p:blipFill>
            <a:blip r:embed="rId3"/>
            <a:stretch>
              <a:fillRect/>
            </a:stretch>
          </p:blipFill>
          <p:spPr>
            <a:xfrm>
              <a:off x="2343421" y="876285"/>
              <a:ext cx="513311" cy="537372"/>
            </a:xfrm>
            <a:prstGeom prst="rect">
              <a:avLst/>
            </a:prstGeom>
          </p:spPr>
        </p:pic>
      </p:grpSp>
      <p:pic>
        <p:nvPicPr>
          <p:cNvPr id="13" name="Picture 12"/>
          <p:cNvPicPr>
            <a:picLocks noChangeAspect="1"/>
          </p:cNvPicPr>
          <p:nvPr/>
        </p:nvPicPr>
        <p:blipFill>
          <a:blip r:embed="rId4"/>
          <a:stretch>
            <a:fillRect/>
          </a:stretch>
        </p:blipFill>
        <p:spPr>
          <a:xfrm rot="16030211">
            <a:off x="8406865" y="-34541"/>
            <a:ext cx="725445" cy="1009641"/>
          </a:xfrm>
          <a:prstGeom prst="rect">
            <a:avLst/>
          </a:prstGeom>
        </p:spPr>
      </p:pic>
      <p:sp>
        <p:nvSpPr>
          <p:cNvPr id="14" name="TextBox 13"/>
          <p:cNvSpPr txBox="1"/>
          <p:nvPr/>
        </p:nvSpPr>
        <p:spPr>
          <a:xfrm>
            <a:off x="4230092" y="2393106"/>
            <a:ext cx="763325" cy="369332"/>
          </a:xfrm>
          <a:prstGeom prst="rect">
            <a:avLst/>
          </a:prstGeom>
          <a:noFill/>
        </p:spPr>
        <p:txBody>
          <a:bodyPr wrap="square" rtlCol="0">
            <a:spAutoFit/>
          </a:bodyPr>
          <a:lstStyle/>
          <a:p>
            <a:r>
              <a:rPr lang="en-US" sz="1800" b="1" i="1" u="sng" dirty="0" smtClean="0">
                <a:solidFill>
                  <a:srgbClr val="C00000"/>
                </a:solidFill>
              </a:rPr>
              <a:t>Giải:</a:t>
            </a:r>
            <a:endParaRPr lang="en-US" sz="1800" b="1" i="1" u="sng" dirty="0">
              <a:solidFill>
                <a:srgbClr val="C00000"/>
              </a:solidFill>
            </a:endParaRPr>
          </a:p>
        </p:txBody>
      </p:sp>
      <p:grpSp>
        <p:nvGrpSpPr>
          <p:cNvPr id="16" name="Group 15"/>
          <p:cNvGrpSpPr/>
          <p:nvPr/>
        </p:nvGrpSpPr>
        <p:grpSpPr>
          <a:xfrm>
            <a:off x="524739" y="2789954"/>
            <a:ext cx="4572000" cy="1338828"/>
            <a:chOff x="524739" y="2977288"/>
            <a:chExt cx="4572000" cy="1338828"/>
          </a:xfrm>
        </p:grpSpPr>
        <p:sp>
          <p:nvSpPr>
            <p:cNvPr id="15" name="Rectangle 14"/>
            <p:cNvSpPr/>
            <p:nvPr/>
          </p:nvSpPr>
          <p:spPr>
            <a:xfrm>
              <a:off x="524739" y="2977288"/>
              <a:ext cx="4572000" cy="1338828"/>
            </a:xfrm>
            <a:prstGeom prst="rect">
              <a:avLst/>
            </a:prstGeom>
          </p:spPr>
          <p:txBody>
            <a:bodyPr>
              <a:spAutoFit/>
            </a:bodyPr>
            <a:lstStyle/>
            <a:p>
              <a:pPr algn="just">
                <a:lnSpc>
                  <a:spcPct val="150000"/>
                </a:lnSpc>
                <a:spcBef>
                  <a:spcPts val="600"/>
                </a:spcBef>
                <a:spcAft>
                  <a:spcPts val="800"/>
                </a:spcAft>
              </a:pPr>
              <a:r>
                <a:rPr lang="en-US" sz="1800" dirty="0">
                  <a:latin typeface="+mj-lt"/>
                  <a:ea typeface="Arial" panose="020B0604020202020204" pitchFamily="34" charset="0"/>
                  <a:cs typeface="Times New Roman" panose="02020603050405020304" pitchFamily="18" charset="0"/>
                </a:rPr>
                <a:t>a) Dùng công cụ  </a:t>
              </a:r>
              <a:r>
                <a:rPr lang="en-US" sz="1800" dirty="0" smtClean="0">
                  <a:latin typeface="+mj-lt"/>
                  <a:ea typeface="Arial" panose="020B0604020202020204" pitchFamily="34" charset="0"/>
                  <a:cs typeface="Times New Roman" panose="02020603050405020304" pitchFamily="18" charset="0"/>
                </a:rPr>
                <a:t>    để </a:t>
              </a:r>
              <a:r>
                <a:rPr lang="en-US" sz="1800" dirty="0">
                  <a:latin typeface="+mj-lt"/>
                  <a:ea typeface="Arial" panose="020B0604020202020204" pitchFamily="34" charset="0"/>
                  <a:cs typeface="Times New Roman" panose="02020603050405020304" pitchFamily="18" charset="0"/>
                </a:rPr>
                <a:t>kiểm tra các góc của tứ giác ABCE, ta thấy các góc của bốn góc này đều là góc vuông.</a:t>
              </a:r>
              <a:endParaRPr lang="en-US" sz="1800" dirty="0">
                <a:effectLst/>
                <a:latin typeface="+mj-lt"/>
                <a:ea typeface="Arial" panose="020B0604020202020204" pitchFamily="34" charset="0"/>
                <a:cs typeface="Times New Roman" panose="02020603050405020304" pitchFamily="18" charset="0"/>
              </a:endParaRPr>
            </a:p>
          </p:txBody>
        </p:sp>
        <p:pic>
          <p:nvPicPr>
            <p:cNvPr id="18" name="Picture 17"/>
            <p:cNvPicPr>
              <a:picLocks noChangeAspect="1"/>
            </p:cNvPicPr>
            <p:nvPr/>
          </p:nvPicPr>
          <p:blipFill>
            <a:blip r:embed="rId3"/>
            <a:stretch>
              <a:fillRect/>
            </a:stretch>
          </p:blipFill>
          <p:spPr>
            <a:xfrm>
              <a:off x="2422025" y="2977288"/>
              <a:ext cx="435609" cy="456028"/>
            </a:xfrm>
            <a:prstGeom prst="rect">
              <a:avLst/>
            </a:prstGeom>
          </p:spPr>
        </p:pic>
      </p:grpSp>
      <p:pic>
        <p:nvPicPr>
          <p:cNvPr id="17" name="Picture 1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20000"/>
                    </a14:imgEffect>
                  </a14:imgLayer>
                </a14:imgProps>
              </a:ext>
            </a:extLst>
          </a:blip>
          <a:stretch>
            <a:fillRect/>
          </a:stretch>
        </p:blipFill>
        <p:spPr>
          <a:xfrm>
            <a:off x="5358832" y="2762438"/>
            <a:ext cx="3581438" cy="22809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par>
                                <p:cTn id="25" presetID="14" presetClass="entr" presetSubtype="1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p:bldLst>
  </p:timing>
</p:sld>
</file>

<file path=ppt/theme/theme1.xml><?xml version="1.0" encoding="utf-8"?>
<a:theme xmlns:a="http://schemas.openxmlformats.org/drawingml/2006/main" name="Industrial Maintenance Meeting by Slidesgo">
  <a:themeElements>
    <a:clrScheme name="Simple Light">
      <a:dk1>
        <a:srgbClr val="2A2D32"/>
      </a:dk1>
      <a:lt1>
        <a:srgbClr val="FFFFFF"/>
      </a:lt1>
      <a:dk2>
        <a:srgbClr val="F99615"/>
      </a:dk2>
      <a:lt2>
        <a:srgbClr val="00BAC3"/>
      </a:lt2>
      <a:accent1>
        <a:srgbClr val="B6F0F4"/>
      </a:accent1>
      <a:accent2>
        <a:srgbClr val="FFC588"/>
      </a:accent2>
      <a:accent3>
        <a:srgbClr val="FFFFFF"/>
      </a:accent3>
      <a:accent4>
        <a:srgbClr val="FFFFFF"/>
      </a:accent4>
      <a:accent5>
        <a:srgbClr val="FFFFFF"/>
      </a:accent5>
      <a:accent6>
        <a:srgbClr val="FFFFFF"/>
      </a:accent6>
      <a:hlink>
        <a:srgbClr val="2A2D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1441</TotalTime>
  <Words>1334</Words>
  <Application>Microsoft Office PowerPoint</Application>
  <PresentationFormat>On-screen Show (16:9)</PresentationFormat>
  <Paragraphs>173</Paragraphs>
  <Slides>40</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Calibri</vt:lpstr>
      <vt:lpstr>Bebas Neue</vt:lpstr>
      <vt:lpstr>Times New Roman</vt:lpstr>
      <vt:lpstr>MJXc-TeX-size4-R</vt:lpstr>
      <vt:lpstr>Arial</vt:lpstr>
      <vt:lpstr>Cambria Math</vt:lpstr>
      <vt:lpstr>Outfit</vt:lpstr>
      <vt:lpstr>Open Sans</vt:lpstr>
      <vt:lpstr>Figtree</vt:lpstr>
      <vt:lpstr>Industrial Maintenance Meeting by Slidesgo</vt:lpstr>
      <vt:lpstr>CHÀO MỪNG CẢ LỚP  ĐẾN VỚI BUỔI HỌC HÔM NAY!</vt:lpstr>
      <vt:lpstr>KHỞI ĐỘNG</vt:lpstr>
      <vt:lpstr>HOẠT ĐỘNG THỰC HÀNH  TRẢI NGHIỆM VẼ HÌNH ĐƠN GIẢN VỚI  PHẦN MỀM GEOGEBRA </vt:lpstr>
      <vt:lpstr>HĐ1: VẼ HÌNH CHỮ NHẬT</vt:lpstr>
      <vt:lpstr>HĐ1: VẼ HÌNH CHỮ NHẬT</vt:lpstr>
      <vt:lpstr>PowerPoint Presentation</vt:lpstr>
      <vt:lpstr>PowerPoint Presentation</vt:lpstr>
      <vt:lpstr>PowerPoint Presentation</vt:lpstr>
      <vt:lpstr>PowerPoint Presentation</vt:lpstr>
      <vt:lpstr>PowerPoint Presentation</vt:lpstr>
      <vt:lpstr>PowerPoint Presentation</vt:lpstr>
      <vt:lpstr>HĐ2: VẼ HÌNH BÌNH HÀNH</vt:lpstr>
      <vt:lpstr>PowerPoint Presentation</vt:lpstr>
      <vt:lpstr>PowerPoint Presentation</vt:lpstr>
      <vt:lpstr>PowerPoint Presentation</vt:lpstr>
      <vt:lpstr>PowerPoint Presentation</vt:lpstr>
      <vt:lpstr>PowerPoint Presentation</vt:lpstr>
      <vt:lpstr>PowerPoint Presentation</vt:lpstr>
      <vt:lpstr>HĐ3: VẼ HÌNH THANG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THAM GIA TIẾT HỌC HÔM NAY!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THÂN MẾN CHÀO ĐÓN CẢ LỚP ĐẾN VỚI BÀI HỌC MỚI!</dc:title>
  <dc:creator>Xinh Đẹp Dịu Hiền Huế Thị</dc:creator>
  <cp:lastModifiedBy>OliverFang</cp:lastModifiedBy>
  <cp:revision>83</cp:revision>
  <dcterms:modified xsi:type="dcterms:W3CDTF">2023-09-09T12:29:26Z</dcterms:modified>
</cp:coreProperties>
</file>