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3" r:id="rId8"/>
    <p:sldId id="266" r:id="rId9"/>
    <p:sldId id="265" r:id="rId10"/>
    <p:sldId id="267" r:id="rId11"/>
    <p:sldId id="262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8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13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20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7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2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9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6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72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7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2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91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9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3F80E-A70A-44EF-8417-302BAFDE6BD9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1FF4F-A4BE-4D26-B698-C86E514CD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5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52" y="626276"/>
            <a:ext cx="10239469" cy="56941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18090" y="640674"/>
            <a:ext cx="308723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2800" b="1" dirty="0"/>
          </a:p>
        </p:txBody>
      </p:sp>
      <p:sp>
        <p:nvSpPr>
          <p:cNvPr id="9" name="Oval 8"/>
          <p:cNvSpPr/>
          <p:nvPr/>
        </p:nvSpPr>
        <p:spPr>
          <a:xfrm>
            <a:off x="4721380" y="1914347"/>
            <a:ext cx="2643612" cy="226925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LOẠI TẾ BÀ</a:t>
            </a:r>
            <a:r>
              <a:rPr lang="en-US" sz="28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4548379"/>
            <a:ext cx="28352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1412" y="5811897"/>
            <a:ext cx="28352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934922" y="4068774"/>
            <a:ext cx="1643958" cy="22477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48464" y="5550287"/>
            <a:ext cx="28352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155313" y="4295869"/>
            <a:ext cx="2219610" cy="7333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923728" y="3341762"/>
            <a:ext cx="178240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125485" y="2885964"/>
            <a:ext cx="277187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234535" y="626276"/>
            <a:ext cx="149834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 rot="1574511">
            <a:off x="787712" y="918937"/>
            <a:ext cx="4141205" cy="20921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8543" y="96475"/>
            <a:ext cx="3892990" cy="17122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7148464" cy="20189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do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2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3073937" y="572844"/>
            <a:ext cx="6181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29" t="28987" b="18936"/>
          <a:stretch/>
        </p:blipFill>
        <p:spPr>
          <a:xfrm>
            <a:off x="602432" y="1089305"/>
            <a:ext cx="4363770" cy="37028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1" t="30182" r="12587" b="29725"/>
          <a:stretch/>
        </p:blipFill>
        <p:spPr>
          <a:xfrm>
            <a:off x="6164655" y="1294414"/>
            <a:ext cx="5015618" cy="408971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785163" y="1294414"/>
            <a:ext cx="305101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78565" y="4341539"/>
            <a:ext cx="170205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718548" y="3576108"/>
            <a:ext cx="112414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62962" y="5332491"/>
            <a:ext cx="11949066" cy="1444170"/>
          </a:xfrm>
          <a:prstGeom prst="wedgeEllipseCallout">
            <a:avLst>
              <a:gd name="adj1" fmla="val -3282"/>
              <a:gd name="adj2" fmla="val -69712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162962" y="5326061"/>
            <a:ext cx="11949066" cy="1521373"/>
          </a:xfrm>
          <a:prstGeom prst="wedgeEllipseCallout">
            <a:avLst>
              <a:gd name="adj1" fmla="val -3282"/>
              <a:gd name="adj2" fmla="val -69712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cáp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cáp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147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3073937" y="572844"/>
            <a:ext cx="6181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29" t="28987" b="18936"/>
          <a:stretch/>
        </p:blipFill>
        <p:spPr>
          <a:xfrm>
            <a:off x="602432" y="1089305"/>
            <a:ext cx="4363770" cy="37028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1" t="30182" r="12587" b="29725"/>
          <a:stretch/>
        </p:blipFill>
        <p:spPr>
          <a:xfrm>
            <a:off x="6164655" y="1294414"/>
            <a:ext cx="5015618" cy="408971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785163" y="1294414"/>
            <a:ext cx="305101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78565" y="4341539"/>
            <a:ext cx="170205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718548" y="3576108"/>
            <a:ext cx="112414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62962" y="5332491"/>
            <a:ext cx="11949066" cy="1444170"/>
          </a:xfrm>
          <a:prstGeom prst="wedgeEllipseCallout">
            <a:avLst>
              <a:gd name="adj1" fmla="val -3282"/>
              <a:gd name="adj2" fmla="val -6971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-479834" y="5152672"/>
            <a:ext cx="12973616" cy="1691890"/>
          </a:xfrm>
          <a:prstGeom prst="wedgeEllipseCallout">
            <a:avLst>
              <a:gd name="adj1" fmla="val -3282"/>
              <a:gd name="adj2" fmla="val -69712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50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2643612" y="598854"/>
            <a:ext cx="9017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b="1" dirty="0">
              <a:solidFill>
                <a:srgbClr val="7030A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035658"/>
              </p:ext>
            </p:extLst>
          </p:nvPr>
        </p:nvGraphicFramePr>
        <p:xfrm>
          <a:off x="197666" y="1253784"/>
          <a:ext cx="11914362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8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phỏng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phỏng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466296" y="2446407"/>
            <a:ext cx="45897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60746" y="2238657"/>
            <a:ext cx="52721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38743" y="3177315"/>
            <a:ext cx="106191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gelatin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½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8641" y="2536495"/>
            <a:ext cx="119936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2700" dirty="0"/>
          </a:p>
        </p:txBody>
      </p:sp>
      <p:sp>
        <p:nvSpPr>
          <p:cNvPr id="12" name="Rectangle 11"/>
          <p:cNvSpPr/>
          <p:nvPr/>
        </p:nvSpPr>
        <p:spPr>
          <a:xfrm>
            <a:off x="108640" y="3282996"/>
            <a:ext cx="119936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2700" dirty="0"/>
          </a:p>
        </p:txBody>
      </p:sp>
      <p:sp>
        <p:nvSpPr>
          <p:cNvPr id="14" name="Rectangle 13"/>
          <p:cNvSpPr/>
          <p:nvPr/>
        </p:nvSpPr>
        <p:spPr>
          <a:xfrm>
            <a:off x="108640" y="4495624"/>
            <a:ext cx="119936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2700" dirty="0"/>
          </a:p>
        </p:txBody>
      </p:sp>
      <p:sp>
        <p:nvSpPr>
          <p:cNvPr id="13" name="Rectangle 12"/>
          <p:cNvSpPr/>
          <p:nvPr/>
        </p:nvSpPr>
        <p:spPr>
          <a:xfrm>
            <a:off x="1438742" y="4017650"/>
            <a:ext cx="106191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gelatin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Explosion 2 14"/>
          <p:cNvSpPr/>
          <p:nvPr/>
        </p:nvSpPr>
        <p:spPr>
          <a:xfrm>
            <a:off x="-99592" y="290978"/>
            <a:ext cx="2743204" cy="1457608"/>
          </a:xfrm>
          <a:prstGeom prst="irregularSeal2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9176" y="5824932"/>
            <a:ext cx="11912852" cy="9233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7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700" b="1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7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nilon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gelatin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1217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3" grpId="0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2" y="715255"/>
            <a:ext cx="5844248" cy="5898236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5658417" y="776318"/>
            <a:ext cx="5930020" cy="2888055"/>
          </a:xfrm>
          <a:prstGeom prst="cloudCallout">
            <a:avLst>
              <a:gd name="adj1" fmla="val -48633"/>
              <a:gd name="adj2" fmla="val 51528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cây.Màu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5823762" y="865941"/>
            <a:ext cx="5599329" cy="2531420"/>
          </a:xfrm>
          <a:prstGeom prst="cloudCallout">
            <a:avLst>
              <a:gd name="adj1" fmla="val -44657"/>
              <a:gd name="adj2" fmla="val 41391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" t="30182" r="12587" b="29725"/>
          <a:stretch/>
        </p:blipFill>
        <p:spPr>
          <a:xfrm>
            <a:off x="6257504" y="3172084"/>
            <a:ext cx="4887241" cy="351996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013653" y="3172084"/>
            <a:ext cx="297292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71414" y="5805475"/>
            <a:ext cx="16584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875407" y="5092045"/>
            <a:ext cx="109536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9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52" y="626276"/>
            <a:ext cx="10239469" cy="56941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18090" y="640674"/>
            <a:ext cx="308723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2800" b="1" dirty="0"/>
          </a:p>
        </p:txBody>
      </p:sp>
      <p:sp>
        <p:nvSpPr>
          <p:cNvPr id="9" name="Oval 8"/>
          <p:cNvSpPr/>
          <p:nvPr/>
        </p:nvSpPr>
        <p:spPr>
          <a:xfrm>
            <a:off x="4721380" y="1914347"/>
            <a:ext cx="2643612" cy="226925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LOẠI TẾ BÀ</a:t>
            </a:r>
            <a:r>
              <a:rPr lang="en-US" sz="28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4548379"/>
            <a:ext cx="28352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1412" y="5811897"/>
            <a:ext cx="28352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934922" y="4068774"/>
            <a:ext cx="1643958" cy="22477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48464" y="5550287"/>
            <a:ext cx="28352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155313" y="4295869"/>
            <a:ext cx="2219610" cy="7333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923728" y="3341762"/>
            <a:ext cx="178240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125485" y="2885964"/>
            <a:ext cx="277187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234535" y="626276"/>
            <a:ext cx="149834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 rot="1574511">
            <a:off x="787712" y="918937"/>
            <a:ext cx="4141205" cy="20921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3374" y="84240"/>
            <a:ext cx="3892990" cy="290597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nào?và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4250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8229"/>
            <a:ext cx="9144000" cy="1137955"/>
          </a:xfrm>
        </p:spPr>
        <p:txBody>
          <a:bodyPr>
            <a:norm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3" name="Rectangle 2"/>
          <p:cNvSpPr/>
          <p:nvPr/>
        </p:nvSpPr>
        <p:spPr>
          <a:xfrm>
            <a:off x="266514" y="1279731"/>
            <a:ext cx="2662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37" t="29710" b="21083"/>
          <a:stretch/>
        </p:blipFill>
        <p:spPr>
          <a:xfrm>
            <a:off x="5223850" y="1297833"/>
            <a:ext cx="6547020" cy="5167277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81481" y="2527229"/>
            <a:ext cx="4255128" cy="3448994"/>
          </a:xfrm>
          <a:prstGeom prst="wedgeEllipseCallout">
            <a:avLst>
              <a:gd name="adj1" fmla="val 57123"/>
              <a:gd name="adj2" fmla="val 8113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2.1,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TT SGK: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169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66566"/>
            <a:ext cx="12032055" cy="1137955"/>
          </a:xfrm>
        </p:spPr>
        <p:txBody>
          <a:bodyPr>
            <a:norm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37" t="29709" b="32726"/>
          <a:stretch/>
        </p:blipFill>
        <p:spPr>
          <a:xfrm>
            <a:off x="1891426" y="1199957"/>
            <a:ext cx="8872396" cy="4801521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17694" y="751438"/>
            <a:ext cx="4725910" cy="2319569"/>
          </a:xfrm>
          <a:prstGeom prst="wedgeEllipseCallout">
            <a:avLst>
              <a:gd name="adj1" fmla="val 37332"/>
              <a:gd name="adj2" fmla="val 3991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chất,tham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938242" y="1092953"/>
            <a:ext cx="28504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0" y="3313569"/>
            <a:ext cx="3784349" cy="3440316"/>
          </a:xfrm>
          <a:prstGeom prst="wedgeEllipseCallout">
            <a:avLst>
              <a:gd name="adj1" fmla="val 55426"/>
              <a:gd name="adj2" fmla="val -731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7505323" y="1199958"/>
            <a:ext cx="4296485" cy="2982743"/>
          </a:xfrm>
          <a:prstGeom prst="wedgeEllipseCallout">
            <a:avLst>
              <a:gd name="adj1" fmla="val -51110"/>
              <a:gd name="adj2" fmla="val 25331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7831396" y="1199957"/>
            <a:ext cx="4230688" cy="3833769"/>
          </a:xfrm>
          <a:prstGeom prst="wedgeEllipseCallout">
            <a:avLst>
              <a:gd name="adj1" fmla="val -45332"/>
              <a:gd name="adj2" fmla="val 3517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Oval 14"/>
          <p:cNvSpPr/>
          <p:nvPr/>
        </p:nvSpPr>
        <p:spPr>
          <a:xfrm flipH="1" flipV="1">
            <a:off x="7974150" y="4075569"/>
            <a:ext cx="45719" cy="49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 flipV="1">
            <a:off x="7031820" y="2978591"/>
            <a:ext cx="45719" cy="92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982135" y="4277921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725514" y="4430321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660621" y="4320179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668183" y="3929354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748152" y="3656253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036341" y="3247339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197803" y="3110026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458853" y="2972716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710850" y="2844442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999038" y="2779558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5133313" y="2723736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5412469" y="2667897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664462" y="2657354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689295" y="3805638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07395" y="2646793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484480" y="5488071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990790" y="5595210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002457" y="5747598"/>
            <a:ext cx="45719" cy="46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282553" y="5862658"/>
            <a:ext cx="6779531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04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3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760" y="695821"/>
            <a:ext cx="5780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128" t="39235" r="8759" b="44018"/>
          <a:stretch/>
        </p:blipFill>
        <p:spPr>
          <a:xfrm>
            <a:off x="4345663" y="1219041"/>
            <a:ext cx="7686392" cy="4925085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102904" y="1367073"/>
            <a:ext cx="3784348" cy="5269117"/>
          </a:xfrm>
          <a:prstGeom prst="wedgeEllipseCallout">
            <a:avLst>
              <a:gd name="adj1" fmla="val 57295"/>
              <a:gd name="adj2" fmla="val -983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2.2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SGK 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479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5992" y="535095"/>
            <a:ext cx="6223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128" t="39235" r="8759" b="44018"/>
          <a:stretch/>
        </p:blipFill>
        <p:spPr>
          <a:xfrm>
            <a:off x="1236930" y="965545"/>
            <a:ext cx="9855451" cy="222127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465823"/>
              </p:ext>
            </p:extLst>
          </p:nvPr>
        </p:nvGraphicFramePr>
        <p:xfrm>
          <a:off x="102009" y="2971012"/>
          <a:ext cx="12010019" cy="374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9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1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7745">
                <a:tc>
                  <a:txBody>
                    <a:bodyPr/>
                    <a:lstStyle/>
                    <a:p>
                      <a:pPr algn="ctr"/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25">
                <a:tc>
                  <a:txBody>
                    <a:bodyPr/>
                    <a:lstStyle/>
                    <a:p>
                      <a:r>
                        <a:rPr lang="en-US" sz="270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lang="en-US" sz="27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5566">
                <a:tc>
                  <a:txBody>
                    <a:bodyPr/>
                    <a:lstStyle/>
                    <a:p>
                      <a:r>
                        <a:rPr lang="en-US" sz="270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7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7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70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031">
                <a:tc>
                  <a:txBody>
                    <a:bodyPr/>
                    <a:lstStyle/>
                    <a:p>
                      <a:r>
                        <a:rPr lang="en-US" sz="270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7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698847" y="3355661"/>
            <a:ext cx="281038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7447828" y="3346767"/>
            <a:ext cx="41825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1686953" y="3871186"/>
            <a:ext cx="738856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60585" y="4311572"/>
            <a:ext cx="53105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50582" y="4423054"/>
            <a:ext cx="567489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Ribosome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36930" y="6078076"/>
            <a:ext cx="56236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48346" y="6065898"/>
            <a:ext cx="40030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07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5992" y="535095"/>
            <a:ext cx="6223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128" t="39235" r="8759" b="44018"/>
          <a:stretch/>
        </p:blipFill>
        <p:spPr>
          <a:xfrm>
            <a:off x="1236930" y="965545"/>
            <a:ext cx="9855451" cy="222127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2009" y="2971012"/>
          <a:ext cx="12010019" cy="374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9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1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7745">
                <a:tc>
                  <a:txBody>
                    <a:bodyPr/>
                    <a:lstStyle/>
                    <a:p>
                      <a:pPr algn="ctr"/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7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25">
                <a:tc>
                  <a:txBody>
                    <a:bodyPr/>
                    <a:lstStyle/>
                    <a:p>
                      <a:r>
                        <a:rPr lang="en-US" sz="270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lang="en-US" sz="27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5566">
                <a:tc>
                  <a:txBody>
                    <a:bodyPr/>
                    <a:lstStyle/>
                    <a:p>
                      <a:r>
                        <a:rPr lang="en-US" sz="270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7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7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70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031">
                <a:tc>
                  <a:txBody>
                    <a:bodyPr/>
                    <a:lstStyle/>
                    <a:p>
                      <a:r>
                        <a:rPr lang="en-US" sz="270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7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698847" y="3355661"/>
            <a:ext cx="281038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7447828" y="3346767"/>
            <a:ext cx="41825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1686953" y="3871186"/>
            <a:ext cx="738856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60585" y="4311572"/>
            <a:ext cx="53105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50582" y="4423054"/>
            <a:ext cx="567489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Ribosome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36930" y="6078076"/>
            <a:ext cx="56236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48346" y="6065898"/>
            <a:ext cx="40030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58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3073937" y="572844"/>
            <a:ext cx="6181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29" t="28987" b="18936"/>
          <a:stretch/>
        </p:blipFill>
        <p:spPr>
          <a:xfrm>
            <a:off x="602432" y="1089305"/>
            <a:ext cx="4363770" cy="37028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1" t="30182" r="12587" b="29725"/>
          <a:stretch/>
        </p:blipFill>
        <p:spPr>
          <a:xfrm>
            <a:off x="6164655" y="1294414"/>
            <a:ext cx="5015618" cy="408971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785163" y="1294414"/>
            <a:ext cx="305101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78565" y="4341539"/>
            <a:ext cx="170205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718548" y="3576108"/>
            <a:ext cx="112414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62962" y="5384131"/>
            <a:ext cx="11949066" cy="1392530"/>
          </a:xfrm>
          <a:prstGeom prst="wedgeEllipseCallout">
            <a:avLst>
              <a:gd name="adj1" fmla="val -3282"/>
              <a:gd name="adj2" fmla="val -69712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2.3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2.4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SGK.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4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69236"/>
            <a:ext cx="12112028" cy="865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BÀI 19: CẤU TẠO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CHỨC NĂNG CÁC THÀNH PHẦN CỦA TẾ BÀO</a:t>
            </a:r>
          </a:p>
        </p:txBody>
      </p:sp>
      <p:sp>
        <p:nvSpPr>
          <p:cNvPr id="5" name="Rectangle 4"/>
          <p:cNvSpPr/>
          <p:nvPr/>
        </p:nvSpPr>
        <p:spPr>
          <a:xfrm>
            <a:off x="3073937" y="572844"/>
            <a:ext cx="6181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29" t="28987" b="18936"/>
          <a:stretch/>
        </p:blipFill>
        <p:spPr>
          <a:xfrm>
            <a:off x="543208" y="1079186"/>
            <a:ext cx="4363770" cy="26780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1" t="30182" r="12587" b="29725"/>
          <a:stretch/>
        </p:blipFill>
        <p:spPr>
          <a:xfrm>
            <a:off x="6164655" y="1107980"/>
            <a:ext cx="5015618" cy="285207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107175" y="1079186"/>
            <a:ext cx="305101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35700" y="3140656"/>
            <a:ext cx="170205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845296" y="2849791"/>
            <a:ext cx="112414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571525"/>
              </p:ext>
            </p:extLst>
          </p:nvPr>
        </p:nvGraphicFramePr>
        <p:xfrm>
          <a:off x="258022" y="3479208"/>
          <a:ext cx="11813265" cy="329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8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35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589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894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ổn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894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1924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chứa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1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chứa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lạp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chứa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diệp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thụ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trời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894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endParaRPr lang="en-US" sz="2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48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1339</Words>
  <Application>Microsoft Office PowerPoint</Application>
  <PresentationFormat>Widescreen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BÀI 19: CẤU TẠO VÀ CHỨC NĂNG CÁC THÀNH PHẦN CỦA TẾ BÀO</vt:lpstr>
      <vt:lpstr>BÀI 19: CẤU TẠO VÀ CHỨC NĂNG CÁC THÀNH PHẦN CỦA TẾ BÀO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Nguyễn Phượng</cp:lastModifiedBy>
  <cp:revision>54</cp:revision>
  <dcterms:created xsi:type="dcterms:W3CDTF">2021-05-02T11:12:37Z</dcterms:created>
  <dcterms:modified xsi:type="dcterms:W3CDTF">2021-06-05T09:12:35Z</dcterms:modified>
</cp:coreProperties>
</file>