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362" r:id="rId8"/>
    <p:sldId id="419" r:id="rId9"/>
    <p:sldId id="264" r:id="rId10"/>
    <p:sldId id="370" r:id="rId11"/>
    <p:sldId id="269" r:id="rId12"/>
    <p:sldId id="265" r:id="rId13"/>
    <p:sldId id="270" r:id="rId14"/>
    <p:sldId id="272" r:id="rId15"/>
    <p:sldId id="413" r:id="rId16"/>
    <p:sldId id="414" r:id="rId17"/>
    <p:sldId id="416" r:id="rId18"/>
    <p:sldId id="417" r:id="rId19"/>
    <p:sldId id="418" r:id="rId20"/>
    <p:sldId id="420" r:id="rId21"/>
    <p:sldId id="279" r:id="rId22"/>
    <p:sldId id="466" r:id="rId23"/>
    <p:sldId id="280" r:id="rId24"/>
    <p:sldId id="281" r:id="rId25"/>
    <p:sldId id="467" r:id="rId26"/>
    <p:sldId id="283" r:id="rId27"/>
    <p:sldId id="465" r:id="rId28"/>
    <p:sldId id="284" r:id="rId29"/>
    <p:sldId id="285" r:id="rId30"/>
    <p:sldId id="469" r:id="rId31"/>
    <p:sldId id="287" r:id="rId32"/>
    <p:sldId id="288" r:id="rId33"/>
    <p:sldId id="472" r:id="rId34"/>
    <p:sldId id="290" r:id="rId35"/>
    <p:sldId id="470" r:id="rId36"/>
    <p:sldId id="292" r:id="rId37"/>
    <p:sldId id="293" r:id="rId38"/>
    <p:sldId id="294" r:id="rId39"/>
    <p:sldId id="471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5" r:id="rId49"/>
    <p:sldId id="306" r:id="rId50"/>
    <p:sldId id="499" r:id="rId51"/>
    <p:sldId id="307" r:id="rId52"/>
    <p:sldId id="308" r:id="rId53"/>
    <p:sldId id="309" r:id="rId54"/>
    <p:sldId id="310" r:id="rId55"/>
    <p:sldId id="312" r:id="rId56"/>
  </p:sldIdLst>
  <p:sldSz cx="12192000" cy="6858000"/>
  <p:notesSz cx="12192000" cy="6858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宋体" panose="02010600030101010101" pitchFamily="2" charset="-122"/>
      <p:regular r:id="rId61"/>
    </p:embeddedFont>
    <p:embeddedFont>
      <p:font typeface="Microsoft YaHei" panose="020B0503020204020204" pitchFamily="34" charset="-122"/>
      <p:regular r:id="rId62"/>
      <p:bold r:id="rId63"/>
    </p:embeddedFont>
    <p:embeddedFont>
      <p:font typeface="Times New Roman Bold" panose="02020803070505020304" pitchFamily="18" charset="0"/>
      <p:bold r:id="rId6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20">
          <p15:clr>
            <a:srgbClr val="A4A3A4"/>
          </p15:clr>
        </p15:guide>
        <p15:guide id="2" pos="217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quangha" initials="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920"/>
        <p:guide pos="21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8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24000" y="624840"/>
            <a:ext cx="4526280" cy="29413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524000" y="3596639"/>
            <a:ext cx="4526280" cy="32613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35040" y="487680"/>
            <a:ext cx="4632960" cy="3105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050279" y="3581399"/>
            <a:ext cx="4617720" cy="32765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524000" y="0"/>
            <a:ext cx="9144000" cy="624840"/>
          </a:xfrm>
          <a:custGeom>
            <a:avLst/>
            <a:gdLst/>
            <a:ahLst/>
            <a:cxnLst/>
            <a:rect l="l" t="t" r="r" b="b"/>
            <a:pathLst>
              <a:path w="9144000" h="624840">
                <a:moveTo>
                  <a:pt x="9144000" y="0"/>
                </a:moveTo>
                <a:lnTo>
                  <a:pt x="0" y="0"/>
                </a:lnTo>
                <a:lnTo>
                  <a:pt x="0" y="624839"/>
                </a:lnTo>
                <a:lnTo>
                  <a:pt x="9144000" y="624839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2994" y="83057"/>
            <a:ext cx="8986011" cy="406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1866FF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C11A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1866FF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00" b="0" i="0">
                <a:solidFill>
                  <a:srgbClr val="1866FF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66392" y="285750"/>
            <a:ext cx="1887854" cy="528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1866FF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32" y="1766697"/>
            <a:ext cx="6209030" cy="17995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C11A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jpe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pn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3" Type="http://schemas.openxmlformats.org/officeDocument/2006/relationships/image" Target="../media/image66.png"/><Relationship Id="rId21" Type="http://schemas.openxmlformats.org/officeDocument/2006/relationships/image" Target="../media/image84.png"/><Relationship Id="rId7" Type="http://schemas.openxmlformats.org/officeDocument/2006/relationships/image" Target="../media/image70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" Type="http://schemas.openxmlformats.org/officeDocument/2006/relationships/image" Target="../media/image37.jpe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8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Relationship Id="rId9" Type="http://schemas.openxmlformats.org/officeDocument/2006/relationships/image" Target="../media/image8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97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24.pn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238760"/>
                  </a:lnTo>
                  <a:lnTo>
                    <a:pt x="0" y="662051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20510"/>
                  </a:lnTo>
                  <a:lnTo>
                    <a:pt x="238112" y="6620510"/>
                  </a:lnTo>
                  <a:lnTo>
                    <a:pt x="238112" y="238760"/>
                  </a:lnTo>
                  <a:lnTo>
                    <a:pt x="11953875" y="238760"/>
                  </a:lnTo>
                  <a:lnTo>
                    <a:pt x="11953875" y="6619888"/>
                  </a:lnTo>
                  <a:lnTo>
                    <a:pt x="12192000" y="6619888"/>
                  </a:lnTo>
                  <a:lnTo>
                    <a:pt x="12192000" y="238760"/>
                  </a:lnTo>
                  <a:lnTo>
                    <a:pt x="12192000" y="2381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238112" y="238125"/>
                  </a:moveTo>
                  <a:lnTo>
                    <a:pt x="238112" y="6619887"/>
                  </a:lnTo>
                  <a:lnTo>
                    <a:pt x="11953875" y="6619887"/>
                  </a:lnTo>
                  <a:lnTo>
                    <a:pt x="11953875" y="238125"/>
                  </a:lnTo>
                  <a:lnTo>
                    <a:pt x="238112" y="23812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23240" y="1391920"/>
            <a:ext cx="10965180" cy="1008380"/>
          </a:xfrm>
          <a:prstGeom prst="rect">
            <a:avLst/>
          </a:prstGeom>
          <a:solidFill>
            <a:srgbClr val="FFF1CC"/>
          </a:solidFill>
          <a:ln w="9144">
            <a:solidFill>
              <a:srgbClr val="4471C4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0805" marR="121285" algn="ctr">
              <a:lnSpc>
                <a:spcPct val="100000"/>
              </a:lnSpc>
              <a:spcBef>
                <a:spcPts val="185"/>
              </a:spcBef>
            </a:pP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sau, đưa ra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chủ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sz="3200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ấy,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sz="320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sz="3200" spc="-9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1177" y="4889089"/>
            <a:ext cx="1682750" cy="93789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 tay</a:t>
            </a:r>
            <a:r>
              <a:rPr sz="2400" b="1" spc="-7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">
              <a:lnSpc>
                <a:spcPct val="100000"/>
              </a:lnSpc>
              <a:spcBef>
                <a:spcPts val="7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sz="2400" b="1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57200" y="348742"/>
            <a:ext cx="7489190" cy="4447540"/>
            <a:chOff x="1066800" y="347472"/>
            <a:chExt cx="7489190" cy="4447540"/>
          </a:xfrm>
        </p:grpSpPr>
        <p:sp>
          <p:nvSpPr>
            <p:cNvPr id="8" name="object 8"/>
            <p:cNvSpPr/>
            <p:nvPr/>
          </p:nvSpPr>
          <p:spPr>
            <a:xfrm>
              <a:off x="1993460" y="359664"/>
              <a:ext cx="967602" cy="992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66800" y="3384804"/>
              <a:ext cx="1409700" cy="1409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279648" y="347472"/>
              <a:ext cx="5276215" cy="759460"/>
            </a:xfrm>
            <a:custGeom>
              <a:avLst/>
              <a:gdLst/>
              <a:ahLst/>
              <a:cxnLst/>
              <a:rect l="l" t="t" r="r" b="b"/>
              <a:pathLst>
                <a:path w="5276215" h="759460">
                  <a:moveTo>
                    <a:pt x="4896611" y="0"/>
                  </a:moveTo>
                  <a:lnTo>
                    <a:pt x="379475" y="0"/>
                  </a:lnTo>
                  <a:lnTo>
                    <a:pt x="331881" y="2957"/>
                  </a:lnTo>
                  <a:lnTo>
                    <a:pt x="286048" y="11591"/>
                  </a:lnTo>
                  <a:lnTo>
                    <a:pt x="242334" y="25546"/>
                  </a:lnTo>
                  <a:lnTo>
                    <a:pt x="201095" y="44467"/>
                  </a:lnTo>
                  <a:lnTo>
                    <a:pt x="162685" y="67997"/>
                  </a:lnTo>
                  <a:lnTo>
                    <a:pt x="127462" y="95781"/>
                  </a:lnTo>
                  <a:lnTo>
                    <a:pt x="95781" y="127462"/>
                  </a:lnTo>
                  <a:lnTo>
                    <a:pt x="67997" y="162685"/>
                  </a:lnTo>
                  <a:lnTo>
                    <a:pt x="44467" y="201095"/>
                  </a:lnTo>
                  <a:lnTo>
                    <a:pt x="25546" y="242334"/>
                  </a:lnTo>
                  <a:lnTo>
                    <a:pt x="11591" y="286048"/>
                  </a:lnTo>
                  <a:lnTo>
                    <a:pt x="2957" y="331881"/>
                  </a:lnTo>
                  <a:lnTo>
                    <a:pt x="0" y="379475"/>
                  </a:lnTo>
                  <a:lnTo>
                    <a:pt x="2957" y="427070"/>
                  </a:lnTo>
                  <a:lnTo>
                    <a:pt x="11591" y="472903"/>
                  </a:lnTo>
                  <a:lnTo>
                    <a:pt x="25546" y="516617"/>
                  </a:lnTo>
                  <a:lnTo>
                    <a:pt x="44467" y="557856"/>
                  </a:lnTo>
                  <a:lnTo>
                    <a:pt x="67997" y="596266"/>
                  </a:lnTo>
                  <a:lnTo>
                    <a:pt x="95781" y="631489"/>
                  </a:lnTo>
                  <a:lnTo>
                    <a:pt x="127462" y="663170"/>
                  </a:lnTo>
                  <a:lnTo>
                    <a:pt x="162685" y="690954"/>
                  </a:lnTo>
                  <a:lnTo>
                    <a:pt x="201095" y="714484"/>
                  </a:lnTo>
                  <a:lnTo>
                    <a:pt x="242334" y="733405"/>
                  </a:lnTo>
                  <a:lnTo>
                    <a:pt x="286048" y="747360"/>
                  </a:lnTo>
                  <a:lnTo>
                    <a:pt x="331881" y="755994"/>
                  </a:lnTo>
                  <a:lnTo>
                    <a:pt x="379475" y="758951"/>
                  </a:lnTo>
                  <a:lnTo>
                    <a:pt x="4896611" y="758951"/>
                  </a:lnTo>
                  <a:lnTo>
                    <a:pt x="4944206" y="755994"/>
                  </a:lnTo>
                  <a:lnTo>
                    <a:pt x="4990039" y="747360"/>
                  </a:lnTo>
                  <a:lnTo>
                    <a:pt x="5033753" y="733405"/>
                  </a:lnTo>
                  <a:lnTo>
                    <a:pt x="5074992" y="714484"/>
                  </a:lnTo>
                  <a:lnTo>
                    <a:pt x="5113402" y="690954"/>
                  </a:lnTo>
                  <a:lnTo>
                    <a:pt x="5148625" y="663170"/>
                  </a:lnTo>
                  <a:lnTo>
                    <a:pt x="5180306" y="631489"/>
                  </a:lnTo>
                  <a:lnTo>
                    <a:pt x="5208090" y="596266"/>
                  </a:lnTo>
                  <a:lnTo>
                    <a:pt x="5231620" y="557856"/>
                  </a:lnTo>
                  <a:lnTo>
                    <a:pt x="5250541" y="516617"/>
                  </a:lnTo>
                  <a:lnTo>
                    <a:pt x="5264496" y="472903"/>
                  </a:lnTo>
                  <a:lnTo>
                    <a:pt x="5273130" y="427070"/>
                  </a:lnTo>
                  <a:lnTo>
                    <a:pt x="5276087" y="379475"/>
                  </a:lnTo>
                  <a:lnTo>
                    <a:pt x="5273130" y="331881"/>
                  </a:lnTo>
                  <a:lnTo>
                    <a:pt x="5264496" y="286048"/>
                  </a:lnTo>
                  <a:lnTo>
                    <a:pt x="5250541" y="242334"/>
                  </a:lnTo>
                  <a:lnTo>
                    <a:pt x="5231620" y="201095"/>
                  </a:lnTo>
                  <a:lnTo>
                    <a:pt x="5208090" y="162685"/>
                  </a:lnTo>
                  <a:lnTo>
                    <a:pt x="5180306" y="127462"/>
                  </a:lnTo>
                  <a:lnTo>
                    <a:pt x="5148625" y="95781"/>
                  </a:lnTo>
                  <a:lnTo>
                    <a:pt x="5113402" y="67997"/>
                  </a:lnTo>
                  <a:lnTo>
                    <a:pt x="5074992" y="44467"/>
                  </a:lnTo>
                  <a:lnTo>
                    <a:pt x="5033753" y="25546"/>
                  </a:lnTo>
                  <a:lnTo>
                    <a:pt x="4990039" y="11591"/>
                  </a:lnTo>
                  <a:lnTo>
                    <a:pt x="4944206" y="2957"/>
                  </a:lnTo>
                  <a:lnTo>
                    <a:pt x="4896611" y="0"/>
                  </a:lnTo>
                  <a:close/>
                </a:path>
              </a:pathLst>
            </a:custGeom>
            <a:solidFill>
              <a:srgbClr val="1F6D6D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09213" y="433197"/>
            <a:ext cx="4422775" cy="7042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4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2" name="object 12"/>
          <p:cNvSpPr/>
          <p:nvPr/>
        </p:nvSpPr>
        <p:spPr>
          <a:xfrm>
            <a:off x="2133600" y="2439035"/>
            <a:ext cx="9316085" cy="40055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29000" y="5943600"/>
            <a:ext cx="4252595" cy="4660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0"/>
              </a:spcBef>
            </a:pPr>
            <a:r>
              <a:rPr sz="2800" b="1" spc="-1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</a:t>
            </a:r>
            <a:r>
              <a:rPr sz="2800" b="1" spc="-7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</a:t>
            </a:r>
            <a:r>
              <a:rPr sz="2800" b="1" spc="-1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(BĂNG</a:t>
            </a:r>
            <a:r>
              <a:rPr sz="2800" b="1" spc="6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2" grpId="0" bldLvl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943331" y="6247587"/>
            <a:ext cx="1949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ê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8442" y="6289159"/>
            <a:ext cx="2927985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</a:t>
            </a:r>
            <a:r>
              <a:rPr sz="24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trạm</a:t>
            </a:r>
            <a:r>
              <a:rPr sz="2400" spc="-9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24581" y="6289159"/>
            <a:ext cx="3203575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5"/>
              </a:lnSpc>
            </a:pPr>
            <a:r>
              <a:rPr sz="24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cứu ở châu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2400" spc="-7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0" y="0"/>
            <a:ext cx="9144000" cy="624840"/>
          </a:xfrm>
          <a:custGeom>
            <a:avLst/>
            <a:gdLst/>
            <a:ahLst/>
            <a:cxnLst/>
            <a:rect l="l" t="t" r="r" b="b"/>
            <a:pathLst>
              <a:path w="9144000" h="624840">
                <a:moveTo>
                  <a:pt x="9144000" y="0"/>
                </a:moveTo>
                <a:lnTo>
                  <a:pt x="0" y="0"/>
                </a:lnTo>
                <a:lnTo>
                  <a:pt x="0" y="624839"/>
                </a:lnTo>
                <a:lnTo>
                  <a:pt x="9144000" y="624839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D6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9144000" cy="480901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50"/>
              </a:spcBef>
            </a:pPr>
            <a:r>
              <a:rPr sz="2500" b="1" i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sz="25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hình </a:t>
            </a:r>
            <a:r>
              <a:rPr sz="25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ảnh, </a:t>
            </a:r>
            <a:r>
              <a:rPr sz="25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nghiên </a:t>
            </a:r>
            <a:r>
              <a:rPr sz="25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cứu </a:t>
            </a:r>
            <a:r>
              <a:rPr sz="2500" b="1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sz="25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2500" b="1" i="1" spc="1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04800" y="624840"/>
            <a:ext cx="11715750" cy="6294119"/>
            <a:chOff x="1524000" y="563879"/>
            <a:chExt cx="9144000" cy="6294119"/>
          </a:xfrm>
        </p:grpSpPr>
        <p:sp>
          <p:nvSpPr>
            <p:cNvPr id="9" name="object 9"/>
            <p:cNvSpPr/>
            <p:nvPr/>
          </p:nvSpPr>
          <p:spPr>
            <a:xfrm>
              <a:off x="1524000" y="579119"/>
              <a:ext cx="4526280" cy="31104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11240" y="563879"/>
              <a:ext cx="4556760" cy="311048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524000" y="3779519"/>
              <a:ext cx="4535424" cy="30784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096000" y="3794759"/>
              <a:ext cx="4572000" cy="306323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243828" y="3870959"/>
            <a:ext cx="3459479" cy="34689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73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5"/>
              </a:spcBef>
            </a:pPr>
            <a:r>
              <a:rPr sz="2000" b="1" spc="-3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Trạm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MacMurdo – Hoa</a:t>
            </a:r>
            <a:r>
              <a:rPr sz="2000" b="1" spc="-7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24000" y="3808476"/>
            <a:ext cx="2179320" cy="34753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2000" b="1" spc="-3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Trạm </a:t>
            </a:r>
            <a:r>
              <a:rPr sz="2000" b="1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Casey-</a:t>
            </a:r>
            <a:r>
              <a:rPr sz="2000" b="1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097523" y="675131"/>
            <a:ext cx="3456940" cy="346249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0"/>
              </a:spcBef>
            </a:pPr>
            <a:r>
              <a:rPr sz="2000" b="1" spc="-3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Trạm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Bellinghausen –</a:t>
            </a:r>
            <a:r>
              <a:rPr sz="2000" b="1" spc="-6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24000" y="624840"/>
            <a:ext cx="3749040" cy="34753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37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10"/>
              </a:spcBef>
            </a:pPr>
            <a:r>
              <a:rPr sz="2000" b="1" spc="-3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Trạm </a:t>
            </a:r>
            <a:r>
              <a:rPr sz="2000" b="1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Amundsen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Hoa</a:t>
            </a:r>
            <a:r>
              <a:rPr sz="2000" b="1" spc="-1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2994" y="83057"/>
            <a:ext cx="877633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hình </a:t>
            </a:r>
            <a:r>
              <a:rPr sz="2500" b="1" spc="-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</a:t>
            </a:r>
            <a:r>
              <a:rPr sz="25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động, nghiên cứu tại </a:t>
            </a:r>
            <a:r>
              <a:rPr sz="2500" b="1" spc="-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2500" b="1" spc="14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5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67071" y="3153155"/>
            <a:ext cx="3653154" cy="462280"/>
          </a:xfrm>
          <a:custGeom>
            <a:avLst/>
            <a:gdLst/>
            <a:ahLst/>
            <a:cxnLst/>
            <a:rect l="l" t="t" r="r" b="b"/>
            <a:pathLst>
              <a:path w="3653154" h="462279">
                <a:moveTo>
                  <a:pt x="3653028" y="0"/>
                </a:moveTo>
                <a:lnTo>
                  <a:pt x="0" y="0"/>
                </a:lnTo>
                <a:lnTo>
                  <a:pt x="0" y="461772"/>
                </a:lnTo>
                <a:lnTo>
                  <a:pt x="3653028" y="461772"/>
                </a:lnTo>
                <a:lnTo>
                  <a:pt x="36530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5811" y="3179445"/>
            <a:ext cx="34937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 </a:t>
            </a:r>
            <a:r>
              <a:rPr sz="2400" b="1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 dò địa</a:t>
            </a:r>
            <a:r>
              <a:rPr sz="2400" b="1" spc="-12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67071" y="6411467"/>
            <a:ext cx="3313429" cy="447040"/>
          </a:xfrm>
          <a:custGeom>
            <a:avLst/>
            <a:gdLst/>
            <a:ahLst/>
            <a:cxnLst/>
            <a:rect l="l" t="t" r="r" b="b"/>
            <a:pathLst>
              <a:path w="3313429" h="447040">
                <a:moveTo>
                  <a:pt x="3313176" y="0"/>
                </a:moveTo>
                <a:lnTo>
                  <a:pt x="0" y="0"/>
                </a:lnTo>
                <a:lnTo>
                  <a:pt x="0" y="446529"/>
                </a:lnTo>
                <a:lnTo>
                  <a:pt x="3313176" y="446529"/>
                </a:lnTo>
                <a:lnTo>
                  <a:pt x="331317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45811" y="6439306"/>
            <a:ext cx="3088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trên</a:t>
            </a:r>
            <a:r>
              <a:rPr sz="2400" b="1" spc="-8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9535" y="10160"/>
            <a:ext cx="11868150" cy="60839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63975" y="635"/>
            <a:ext cx="8152765" cy="6093460"/>
          </a:xfrm>
          <a:custGeom>
            <a:avLst/>
            <a:gdLst/>
            <a:ahLst/>
            <a:cxnLst/>
            <a:rect l="l" t="t" r="r" b="b"/>
            <a:pathLst>
              <a:path w="9164320" h="6136005">
                <a:moveTo>
                  <a:pt x="0" y="6135627"/>
                </a:moveTo>
                <a:lnTo>
                  <a:pt x="9163812" y="6135627"/>
                </a:lnTo>
                <a:lnTo>
                  <a:pt x="9163812" y="0"/>
                </a:lnTo>
              </a:path>
            </a:pathLst>
          </a:custGeom>
          <a:ln w="19812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00" y="5985510"/>
            <a:ext cx="12148820" cy="824865"/>
          </a:xfrm>
          <a:custGeom>
            <a:avLst/>
            <a:gdLst/>
            <a:ahLst/>
            <a:cxnLst/>
            <a:rect l="l" t="t" r="r" b="b"/>
            <a:pathLst>
              <a:path w="9558655" h="830579">
                <a:moveTo>
                  <a:pt x="9558528" y="0"/>
                </a:moveTo>
                <a:lnTo>
                  <a:pt x="0" y="0"/>
                </a:lnTo>
                <a:lnTo>
                  <a:pt x="0" y="830579"/>
                </a:lnTo>
                <a:lnTo>
                  <a:pt x="9558528" y="830579"/>
                </a:lnTo>
                <a:lnTo>
                  <a:pt x="9558528" y="0"/>
                </a:lnTo>
                <a:close/>
              </a:path>
            </a:pathLst>
          </a:custGeom>
          <a:solidFill>
            <a:srgbClr val="FFF1CC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40140" y="0"/>
            <a:ext cx="3276600" cy="2590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8760" y="6085840"/>
            <a:ext cx="10848975" cy="812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5422900" algn="l"/>
              </a:tabLst>
            </a:pPr>
            <a:r>
              <a:rPr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sz="2600" i="1" spc="-2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14/12/1911</a:t>
            </a:r>
            <a:r>
              <a:rPr sz="2600" i="1" spc="3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ROALD</a:t>
            </a:r>
            <a:r>
              <a:rPr sz="2600" i="1" spc="-6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AMUNDSEN</a:t>
            </a:r>
            <a:r>
              <a:rPr lang="en-US"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đoàn </a:t>
            </a:r>
            <a:r>
              <a:rPr sz="2600" i="1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thám</a:t>
            </a:r>
            <a:r>
              <a:rPr sz="2600" i="1" spc="-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i="1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6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NA-UY là những người đầu </a:t>
            </a:r>
            <a:r>
              <a:rPr sz="2600" i="1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điểm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4"/>
          <p:cNvSpPr txBox="1"/>
          <p:nvPr/>
        </p:nvSpPr>
        <p:spPr>
          <a:xfrm>
            <a:off x="7818882" y="1177874"/>
            <a:ext cx="3490595" cy="4521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 Thị Minh</a:t>
            </a:r>
            <a:r>
              <a:rPr sz="2800" i="1" spc="2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i="1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5"/>
          <p:cNvSpPr txBox="1">
            <a:spLocks noGrp="1"/>
          </p:cNvSpPr>
          <p:nvPr>
            <p:ph type="title"/>
          </p:nvPr>
        </p:nvSpPr>
        <p:spPr>
          <a:xfrm>
            <a:off x="7818882" y="1602105"/>
            <a:ext cx="4098290" cy="148971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là đại diện nữ duy  </a:t>
            </a:r>
            <a:r>
              <a:rPr sz="32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nhất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sz="32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Việt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3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hào giương lá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sz="3200" spc="40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6"/>
          <p:cNvSpPr txBox="1"/>
          <p:nvPr/>
        </p:nvSpPr>
        <p:spPr>
          <a:xfrm>
            <a:off x="7830312" y="3088894"/>
            <a:ext cx="4086860" cy="246507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vert="horz" wrap="square" lIns="0" tIns="13335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 tại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chuyến thám 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hiểm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“Thách thức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 Cực”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sz="32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object 2"/>
          <p:cNvSpPr/>
          <p:nvPr/>
        </p:nvSpPr>
        <p:spPr>
          <a:xfrm>
            <a:off x="76200" y="85725"/>
            <a:ext cx="7722235" cy="67722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 dir="d"/>
      </p:transition>
    </mc:Choice>
    <mc:Fallback xmlns="">
      <p:transition spd="slow"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bldLvl="0" animBg="1"/>
      <p:bldP spid="8" grpId="0" animBg="1"/>
      <p:bldP spid="7" grpId="0"/>
      <p:bldP spid="7" grpId="1"/>
      <p:bldP spid="20" grpId="0" animBg="1"/>
      <p:bldP spid="21" grpId="0" animBg="1"/>
      <p:bldP spid="22" grpId="0" animBg="1"/>
      <p:bldP spid="3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33627"/>
            <a:ext cx="12096115" cy="6024880"/>
            <a:chOff x="0" y="833627"/>
            <a:chExt cx="12096115" cy="6024880"/>
          </a:xfrm>
        </p:grpSpPr>
        <p:sp>
          <p:nvSpPr>
            <p:cNvPr id="3" name="object 3"/>
            <p:cNvSpPr/>
            <p:nvPr/>
          </p:nvSpPr>
          <p:spPr>
            <a:xfrm>
              <a:off x="1524000" y="833627"/>
              <a:ext cx="9144000" cy="602437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856731"/>
              <a:ext cx="12096115" cy="1001394"/>
            </a:xfrm>
            <a:custGeom>
              <a:avLst/>
              <a:gdLst/>
              <a:ahLst/>
              <a:cxnLst/>
              <a:rect l="l" t="t" r="r" b="b"/>
              <a:pathLst>
                <a:path w="12096115" h="1001395">
                  <a:moveTo>
                    <a:pt x="12095988" y="0"/>
                  </a:moveTo>
                  <a:lnTo>
                    <a:pt x="0" y="0"/>
                  </a:lnTo>
                  <a:lnTo>
                    <a:pt x="0" y="1001265"/>
                  </a:lnTo>
                  <a:lnTo>
                    <a:pt x="12095988" y="1001265"/>
                  </a:lnTo>
                  <a:lnTo>
                    <a:pt x="120959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81330" y="5968365"/>
            <a:ext cx="1113536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0960" marR="5080" indent="-131889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sz="2400" spc="-5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1/12/1959, 12 nước </a:t>
            </a:r>
            <a:r>
              <a:rPr sz="24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</a:t>
            </a:r>
            <a:r>
              <a:rPr sz="24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 </a:t>
            </a:r>
            <a:r>
              <a:rPr sz="24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"Hiệp ước Nam Cực“ </a:t>
            </a:r>
            <a:r>
              <a:rPr sz="24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mục </a:t>
            </a:r>
            <a:r>
              <a:rPr sz="24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đích: </a:t>
            </a:r>
            <a:r>
              <a:rPr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sz="2400" spc="-5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 bình và  không công nhận những đòi hỏi phân chia lãnh </a:t>
            </a:r>
            <a:r>
              <a:rPr sz="24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thổ, </a:t>
            </a:r>
            <a:r>
              <a:rPr sz="2400" spc="-5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sz="2400" spc="12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77770" y="3844925"/>
            <a:ext cx="42418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ỨC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97200" y="3804920"/>
            <a:ext cx="2414270" cy="53848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  <a:tabLst>
                <a:tab pos="1299845" algn="l"/>
              </a:tabLst>
            </a:pP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</a:t>
            </a:r>
            <a:r>
              <a:rPr sz="1400" b="1" spc="-5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	</a:t>
            </a:r>
            <a:r>
              <a:rPr sz="2100" b="1" spc="-7" baseline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 </a:t>
            </a:r>
            <a:r>
              <a:rPr sz="2100" b="1" baseline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sz="2100" b="1" spc="345" baseline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7525">
              <a:lnSpc>
                <a:spcPct val="100000"/>
              </a:lnSpc>
              <a:spcBef>
                <a:spcPts val="375"/>
              </a:spcBef>
            </a:pP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NIU DI</a:t>
            </a:r>
            <a:r>
              <a:rPr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84165" y="4157980"/>
            <a:ext cx="67310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sz="1400" b="1" spc="-16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88380" y="3916680"/>
            <a:ext cx="74676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THỤY</a:t>
            </a:r>
            <a:r>
              <a:rPr sz="1400" b="1" spc="-12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20485" y="4156710"/>
            <a:ext cx="111506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ÔXTRÂYLIA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16800" y="3974465"/>
            <a:ext cx="57531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sz="1400" b="1" spc="-14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87081" y="4236465"/>
            <a:ext cx="5099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1400" b="1" spc="-1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23250" y="3990975"/>
            <a:ext cx="960120" cy="227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sz="1400" b="1" spc="-8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38565" y="4335780"/>
            <a:ext cx="1245870" cy="2286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</a:t>
            </a:r>
            <a:r>
              <a:rPr sz="1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HEN TI</a:t>
            </a:r>
            <a:r>
              <a:rPr sz="1400" b="1" spc="-95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5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144" y="0"/>
            <a:ext cx="12096115" cy="931544"/>
          </a:xfrm>
          <a:custGeom>
            <a:avLst/>
            <a:gdLst/>
            <a:ahLst/>
            <a:cxnLst/>
            <a:rect l="l" t="t" r="r" b="b"/>
            <a:pathLst>
              <a:path w="12096115" h="931544">
                <a:moveTo>
                  <a:pt x="0" y="931163"/>
                </a:moveTo>
                <a:lnTo>
                  <a:pt x="12095988" y="931163"/>
                </a:lnTo>
                <a:lnTo>
                  <a:pt x="12095988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51536" y="0"/>
            <a:ext cx="11402695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4190365" marR="5080" indent="-4178300">
              <a:lnSpc>
                <a:spcPct val="100000"/>
              </a:lnSpc>
              <a:spcBef>
                <a:spcPts val="8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“Hiệp ước Nam </a:t>
            </a:r>
            <a:r>
              <a:rPr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Cực”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kí vào thời gian nào, gồm bao nhiêu nước,  nhằm mục đích</a:t>
            </a:r>
            <a:r>
              <a:rPr sz="2800" spc="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gì?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8100" y="0"/>
            <a:ext cx="12268200" cy="6901180"/>
            <a:chOff x="-38100" y="0"/>
            <a:chExt cx="12268200" cy="69011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44665"/>
            </a:xfrm>
            <a:custGeom>
              <a:avLst/>
              <a:gdLst/>
              <a:ahLst/>
              <a:cxnLst/>
              <a:rect l="l" t="t" r="r" b="b"/>
              <a:pathLst>
                <a:path w="12192000" h="6844665">
                  <a:moveTo>
                    <a:pt x="12192000" y="0"/>
                  </a:moveTo>
                  <a:lnTo>
                    <a:pt x="65532" y="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844284"/>
                  </a:lnTo>
                  <a:lnTo>
                    <a:pt x="65532" y="6844284"/>
                  </a:lnTo>
                  <a:lnTo>
                    <a:pt x="65532" y="57912"/>
                  </a:lnTo>
                  <a:lnTo>
                    <a:pt x="12192000" y="5791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346927" y="1281858"/>
              <a:ext cx="813707" cy="57742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06196" y="96011"/>
              <a:ext cx="9017635" cy="925194"/>
            </a:xfrm>
            <a:custGeom>
              <a:avLst/>
              <a:gdLst/>
              <a:ahLst/>
              <a:cxnLst/>
              <a:rect l="l" t="t" r="r" b="b"/>
              <a:pathLst>
                <a:path w="9017635" h="925194">
                  <a:moveTo>
                    <a:pt x="8554974" y="0"/>
                  </a:moveTo>
                  <a:lnTo>
                    <a:pt x="0" y="0"/>
                  </a:lnTo>
                  <a:lnTo>
                    <a:pt x="0" y="925068"/>
                  </a:lnTo>
                  <a:lnTo>
                    <a:pt x="8554974" y="925068"/>
                  </a:lnTo>
                  <a:lnTo>
                    <a:pt x="9017508" y="462534"/>
                  </a:lnTo>
                  <a:lnTo>
                    <a:pt x="8554974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06196" y="96011"/>
              <a:ext cx="9017635" cy="925194"/>
            </a:xfrm>
            <a:custGeom>
              <a:avLst/>
              <a:gdLst/>
              <a:ahLst/>
              <a:cxnLst/>
              <a:rect l="l" t="t" r="r" b="b"/>
              <a:pathLst>
                <a:path w="9017635" h="925194">
                  <a:moveTo>
                    <a:pt x="0" y="0"/>
                  </a:moveTo>
                  <a:lnTo>
                    <a:pt x="8554974" y="0"/>
                  </a:lnTo>
                  <a:lnTo>
                    <a:pt x="9017508" y="462534"/>
                  </a:lnTo>
                  <a:lnTo>
                    <a:pt x="8554974" y="925068"/>
                  </a:lnTo>
                  <a:lnTo>
                    <a:pt x="0" y="9250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03631" y="96011"/>
              <a:ext cx="1303020" cy="925194"/>
            </a:xfrm>
            <a:custGeom>
              <a:avLst/>
              <a:gdLst/>
              <a:ahLst/>
              <a:cxnLst/>
              <a:rect l="l" t="t" r="r" b="b"/>
              <a:pathLst>
                <a:path w="1303020" h="925194">
                  <a:moveTo>
                    <a:pt x="840486" y="0"/>
                  </a:moveTo>
                  <a:lnTo>
                    <a:pt x="0" y="0"/>
                  </a:lnTo>
                  <a:lnTo>
                    <a:pt x="0" y="925068"/>
                  </a:lnTo>
                  <a:lnTo>
                    <a:pt x="840486" y="925068"/>
                  </a:lnTo>
                  <a:lnTo>
                    <a:pt x="1303020" y="462534"/>
                  </a:lnTo>
                  <a:lnTo>
                    <a:pt x="84048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03631" y="96011"/>
              <a:ext cx="1303020" cy="925194"/>
            </a:xfrm>
            <a:custGeom>
              <a:avLst/>
              <a:gdLst/>
              <a:ahLst/>
              <a:cxnLst/>
              <a:rect l="l" t="t" r="r" b="b"/>
              <a:pathLst>
                <a:path w="1303020" h="925194">
                  <a:moveTo>
                    <a:pt x="0" y="0"/>
                  </a:moveTo>
                  <a:lnTo>
                    <a:pt x="840486" y="0"/>
                  </a:lnTo>
                  <a:lnTo>
                    <a:pt x="1303020" y="462534"/>
                  </a:lnTo>
                  <a:lnTo>
                    <a:pt x="840486" y="925068"/>
                  </a:lnTo>
                  <a:lnTo>
                    <a:pt x="0" y="9250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60882" y="2095881"/>
            <a:ext cx="10983595" cy="3817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7185" indent="-247650">
              <a:lnSpc>
                <a:spcPct val="100000"/>
              </a:lnSpc>
              <a:spcBef>
                <a:spcPts val="105"/>
              </a:spcBef>
              <a:buChar char="-"/>
              <a:tabLst>
                <a:tab pos="337820" algn="l"/>
              </a:tabLst>
            </a:pP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 hiện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cuối thế kỉ</a:t>
            </a:r>
            <a:r>
              <a:rPr sz="3200" spc="-6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1790" indent="-241300">
              <a:lnSpc>
                <a:spcPct val="100000"/>
              </a:lnSpc>
              <a:spcBef>
                <a:spcPts val="2515"/>
              </a:spcBef>
              <a:buChar char="-"/>
              <a:tabLst>
                <a:tab pos="352425" algn="l"/>
              </a:tabLst>
            </a:pP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1957 tiến </a:t>
            </a: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 nghiên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3200" spc="-7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140" indent="-247650">
              <a:lnSpc>
                <a:spcPct val="100000"/>
              </a:lnSpc>
              <a:spcBef>
                <a:spcPts val="2600"/>
              </a:spcBef>
              <a:buChar char="-"/>
              <a:tabLst>
                <a:tab pos="358775" algn="l"/>
              </a:tabLst>
            </a:pP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1/12/1959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 ước Nam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cực,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 </a:t>
            </a: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sz="3200" spc="-6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spcBef>
                <a:spcPts val="1695"/>
              </a:spcBef>
            </a:pP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 sinh sống thường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xuyên,hằng năm,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5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000 người thuộc nhiều quốc gia luân phiên 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 sinh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việc tại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trạm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</a:t>
            </a:r>
            <a:r>
              <a:rPr sz="3200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5038" y="227456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1092708" y="393191"/>
            <a:ext cx="266700" cy="289560"/>
            <a:chOff x="1092708" y="393191"/>
            <a:chExt cx="266700" cy="289560"/>
          </a:xfrm>
        </p:grpSpPr>
        <p:sp>
          <p:nvSpPr>
            <p:cNvPr id="12" name="object 12"/>
            <p:cNvSpPr/>
            <p:nvPr/>
          </p:nvSpPr>
          <p:spPr>
            <a:xfrm>
              <a:off x="1098804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8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098804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8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598422" y="321055"/>
            <a:ext cx="77019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</a:t>
            </a:r>
            <a:r>
              <a:rPr sz="2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</a:t>
            </a: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sz="2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châu Nam</a:t>
            </a:r>
            <a:r>
              <a:rPr sz="2800" spc="5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-1252220" y="105410"/>
            <a:ext cx="13513435" cy="6775450"/>
            <a:chOff x="-1010804" y="-84986"/>
            <a:chExt cx="14024147" cy="7513936"/>
          </a:xfrm>
        </p:grpSpPr>
        <p:sp>
          <p:nvSpPr>
            <p:cNvPr id="77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575" y="1143000"/>
            <a:ext cx="3781425" cy="26682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798" y="98806"/>
            <a:ext cx="3748404" cy="942340"/>
            <a:chOff x="796798" y="98806"/>
            <a:chExt cx="3748404" cy="942340"/>
          </a:xfrm>
        </p:grpSpPr>
        <p:sp>
          <p:nvSpPr>
            <p:cNvPr id="3" name="object 3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3270504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270504" y="929640"/>
                  </a:lnTo>
                  <a:lnTo>
                    <a:pt x="3735324" y="464820"/>
                  </a:lnTo>
                  <a:lnTo>
                    <a:pt x="3270504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0" y="0"/>
                  </a:moveTo>
                  <a:lnTo>
                    <a:pt x="3270504" y="0"/>
                  </a:lnTo>
                  <a:lnTo>
                    <a:pt x="3735324" y="464820"/>
                  </a:lnTo>
                  <a:lnTo>
                    <a:pt x="3270504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28927" y="318135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26237" y="89661"/>
            <a:ext cx="1314450" cy="951865"/>
            <a:chOff x="126237" y="89661"/>
            <a:chExt cx="1314450" cy="951865"/>
          </a:xfrm>
        </p:grpSpPr>
        <p:sp>
          <p:nvSpPr>
            <p:cNvPr id="7" name="object 7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985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33020" y="370840"/>
            <a:ext cx="6143625" cy="4650740"/>
            <a:chOff x="62293" y="392938"/>
            <a:chExt cx="6105525" cy="4453890"/>
          </a:xfrm>
        </p:grpSpPr>
        <p:sp>
          <p:nvSpPr>
            <p:cNvPr id="11" name="object 11"/>
            <p:cNvSpPr/>
            <p:nvPr/>
          </p:nvSpPr>
          <p:spPr>
            <a:xfrm>
              <a:off x="1126236" y="399288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126236" y="399288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7056" y="2164080"/>
              <a:ext cx="6096000" cy="2677795"/>
            </a:xfrm>
            <a:custGeom>
              <a:avLst/>
              <a:gdLst/>
              <a:ahLst/>
              <a:cxnLst/>
              <a:rect l="l" t="t" r="r" b="b"/>
              <a:pathLst>
                <a:path w="6096000" h="2677795">
                  <a:moveTo>
                    <a:pt x="0" y="2677668"/>
                  </a:moveTo>
                  <a:lnTo>
                    <a:pt x="6096000" y="2677668"/>
                  </a:lnTo>
                  <a:lnTo>
                    <a:pt x="6096000" y="0"/>
                  </a:lnTo>
                  <a:lnTo>
                    <a:pt x="0" y="0"/>
                  </a:lnTo>
                  <a:lnTo>
                    <a:pt x="0" y="2677668"/>
                  </a:lnTo>
                  <a:close/>
                </a:path>
              </a:pathLst>
            </a:custGeom>
            <a:ln w="9143">
              <a:solidFill>
                <a:srgbClr val="5B9BD4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233159" y="309117"/>
            <a:ext cx="5958840" cy="6285230"/>
            <a:chOff x="6233159" y="307847"/>
            <a:chExt cx="5958840" cy="6285230"/>
          </a:xfrm>
        </p:grpSpPr>
        <p:sp>
          <p:nvSpPr>
            <p:cNvPr id="15" name="object 15"/>
            <p:cNvSpPr/>
            <p:nvPr/>
          </p:nvSpPr>
          <p:spPr>
            <a:xfrm>
              <a:off x="6233159" y="307847"/>
              <a:ext cx="5958839" cy="59969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0565891" y="5486400"/>
              <a:ext cx="1626235" cy="1106805"/>
            </a:xfrm>
            <a:custGeom>
              <a:avLst/>
              <a:gdLst/>
              <a:ahLst/>
              <a:cxnLst/>
              <a:rect l="l" t="t" r="r" b="b"/>
              <a:pathLst>
                <a:path w="1626234" h="1106804">
                  <a:moveTo>
                    <a:pt x="0" y="1106424"/>
                  </a:moveTo>
                  <a:lnTo>
                    <a:pt x="1626107" y="1106424"/>
                  </a:lnTo>
                  <a:lnTo>
                    <a:pt x="1626107" y="0"/>
                  </a:lnTo>
                  <a:lnTo>
                    <a:pt x="0" y="0"/>
                  </a:lnTo>
                  <a:lnTo>
                    <a:pt x="0" y="11064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840728" y="6332321"/>
            <a:ext cx="426085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Bản đồ Châu Nam</a:t>
            </a:r>
            <a:r>
              <a:rPr sz="24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572000" y="1307630"/>
            <a:ext cx="1245053" cy="5942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213104" y="1307465"/>
            <a:ext cx="3481070" cy="840105"/>
            <a:chOff x="992124" y="1249680"/>
            <a:chExt cx="3481070" cy="840105"/>
          </a:xfrm>
        </p:grpSpPr>
        <p:sp>
          <p:nvSpPr>
            <p:cNvPr id="20" name="object 20"/>
            <p:cNvSpPr/>
            <p:nvPr/>
          </p:nvSpPr>
          <p:spPr>
            <a:xfrm>
              <a:off x="998220" y="1255776"/>
              <a:ext cx="3469004" cy="828040"/>
            </a:xfrm>
            <a:custGeom>
              <a:avLst/>
              <a:gdLst/>
              <a:ahLst/>
              <a:cxnLst/>
              <a:rect l="l" t="t" r="r" b="b"/>
              <a:pathLst>
                <a:path w="3469004" h="828039">
                  <a:moveTo>
                    <a:pt x="3330702" y="0"/>
                  </a:moveTo>
                  <a:lnTo>
                    <a:pt x="137922" y="0"/>
                  </a:lnTo>
                  <a:lnTo>
                    <a:pt x="94327" y="7028"/>
                  </a:lnTo>
                  <a:lnTo>
                    <a:pt x="56466" y="26602"/>
                  </a:lnTo>
                  <a:lnTo>
                    <a:pt x="26610" y="56455"/>
                  </a:lnTo>
                  <a:lnTo>
                    <a:pt x="7031" y="94317"/>
                  </a:lnTo>
                  <a:lnTo>
                    <a:pt x="0" y="137922"/>
                  </a:lnTo>
                  <a:lnTo>
                    <a:pt x="0" y="689610"/>
                  </a:lnTo>
                  <a:lnTo>
                    <a:pt x="7031" y="733214"/>
                  </a:lnTo>
                  <a:lnTo>
                    <a:pt x="26610" y="771076"/>
                  </a:lnTo>
                  <a:lnTo>
                    <a:pt x="56466" y="800929"/>
                  </a:lnTo>
                  <a:lnTo>
                    <a:pt x="94327" y="820503"/>
                  </a:lnTo>
                  <a:lnTo>
                    <a:pt x="137922" y="827532"/>
                  </a:lnTo>
                  <a:lnTo>
                    <a:pt x="3330702" y="827532"/>
                  </a:lnTo>
                  <a:lnTo>
                    <a:pt x="3374306" y="820503"/>
                  </a:lnTo>
                  <a:lnTo>
                    <a:pt x="3412168" y="800929"/>
                  </a:lnTo>
                  <a:lnTo>
                    <a:pt x="3442021" y="771076"/>
                  </a:lnTo>
                  <a:lnTo>
                    <a:pt x="3461595" y="733214"/>
                  </a:lnTo>
                  <a:lnTo>
                    <a:pt x="3468624" y="689610"/>
                  </a:lnTo>
                  <a:lnTo>
                    <a:pt x="3468624" y="137922"/>
                  </a:lnTo>
                  <a:lnTo>
                    <a:pt x="3461595" y="94317"/>
                  </a:lnTo>
                  <a:lnTo>
                    <a:pt x="3442021" y="56455"/>
                  </a:lnTo>
                  <a:lnTo>
                    <a:pt x="3412168" y="26602"/>
                  </a:lnTo>
                  <a:lnTo>
                    <a:pt x="3374306" y="7028"/>
                  </a:lnTo>
                  <a:lnTo>
                    <a:pt x="3330702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998220" y="1255776"/>
              <a:ext cx="3469004" cy="828040"/>
            </a:xfrm>
            <a:custGeom>
              <a:avLst/>
              <a:gdLst/>
              <a:ahLst/>
              <a:cxnLst/>
              <a:rect l="l" t="t" r="r" b="b"/>
              <a:pathLst>
                <a:path w="3469004" h="828039">
                  <a:moveTo>
                    <a:pt x="0" y="137922"/>
                  </a:moveTo>
                  <a:lnTo>
                    <a:pt x="7031" y="94317"/>
                  </a:lnTo>
                  <a:lnTo>
                    <a:pt x="26610" y="56455"/>
                  </a:lnTo>
                  <a:lnTo>
                    <a:pt x="56466" y="26602"/>
                  </a:lnTo>
                  <a:lnTo>
                    <a:pt x="94327" y="7028"/>
                  </a:lnTo>
                  <a:lnTo>
                    <a:pt x="137922" y="0"/>
                  </a:lnTo>
                  <a:lnTo>
                    <a:pt x="3330702" y="0"/>
                  </a:lnTo>
                  <a:lnTo>
                    <a:pt x="3374306" y="7028"/>
                  </a:lnTo>
                  <a:lnTo>
                    <a:pt x="3412168" y="26602"/>
                  </a:lnTo>
                  <a:lnTo>
                    <a:pt x="3442021" y="56455"/>
                  </a:lnTo>
                  <a:lnTo>
                    <a:pt x="3461595" y="94317"/>
                  </a:lnTo>
                  <a:lnTo>
                    <a:pt x="3468624" y="137922"/>
                  </a:lnTo>
                  <a:lnTo>
                    <a:pt x="3468624" y="689610"/>
                  </a:lnTo>
                  <a:lnTo>
                    <a:pt x="3461595" y="733214"/>
                  </a:lnTo>
                  <a:lnTo>
                    <a:pt x="3442021" y="771076"/>
                  </a:lnTo>
                  <a:lnTo>
                    <a:pt x="3412168" y="800929"/>
                  </a:lnTo>
                  <a:lnTo>
                    <a:pt x="3374306" y="820503"/>
                  </a:lnTo>
                  <a:lnTo>
                    <a:pt x="3330702" y="827532"/>
                  </a:lnTo>
                  <a:lnTo>
                    <a:pt x="137922" y="827532"/>
                  </a:lnTo>
                  <a:lnTo>
                    <a:pt x="94327" y="820503"/>
                  </a:lnTo>
                  <a:lnTo>
                    <a:pt x="56466" y="800929"/>
                  </a:lnTo>
                  <a:lnTo>
                    <a:pt x="26610" y="771076"/>
                  </a:lnTo>
                  <a:lnTo>
                    <a:pt x="7031" y="733214"/>
                  </a:lnTo>
                  <a:lnTo>
                    <a:pt x="0" y="689610"/>
                  </a:lnTo>
                  <a:lnTo>
                    <a:pt x="0" y="137922"/>
                  </a:lnTo>
                  <a:close/>
                </a:path>
              </a:pathLst>
            </a:custGeom>
            <a:ln w="1219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32715" y="1447800"/>
            <a:ext cx="5988685" cy="35814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67410" algn="ctr">
              <a:lnSpc>
                <a:spcPct val="100000"/>
              </a:lnSpc>
              <a:spcBef>
                <a:spcPts val="105"/>
              </a:spcBef>
            </a:pPr>
            <a:r>
              <a:rPr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</a:t>
            </a:r>
            <a:r>
              <a:rPr sz="3000" b="1" spc="-3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715">
              <a:lnSpc>
                <a:spcPct val="100000"/>
              </a:lnSpc>
              <a:spcBef>
                <a:spcPts val="2385"/>
              </a:spcBef>
              <a:tabLst>
                <a:tab pos="763905" algn="l"/>
                <a:tab pos="1411605" algn="l"/>
                <a:tab pos="2161540" algn="l"/>
                <a:tab pos="2487930" algn="l"/>
                <a:tab pos="2963545" algn="l"/>
                <a:tab pos="3882390" algn="l"/>
                <a:tab pos="4359275" algn="l"/>
                <a:tab pos="5092700" algn="l"/>
                <a:tab pos="5502910" algn="l"/>
              </a:tabLst>
            </a:pP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sz="26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mục	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2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hãy: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755" indent="-186690">
              <a:lnSpc>
                <a:spcPct val="100000"/>
              </a:lnSpc>
              <a:buChar char="-"/>
              <a:tabLst>
                <a:tab pos="199390" algn="l"/>
              </a:tabLst>
            </a:pP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 định 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 lí 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Cực.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247015" algn="l"/>
                <a:tab pos="248285" algn="l"/>
                <a:tab pos="937260" algn="l"/>
                <a:tab pos="1562735" algn="l"/>
                <a:tab pos="2356485" algn="l"/>
                <a:tab pos="3134360" algn="l"/>
                <a:tab pos="3843020" algn="l"/>
                <a:tab pos="4569460" algn="l"/>
                <a:tab pos="5584825" algn="l"/>
              </a:tabLst>
            </a:pP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2600" spc="-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6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ế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</a:t>
            </a:r>
            <a:r>
              <a:rPr sz="26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	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  phận nào.Diện 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bao</a:t>
            </a:r>
            <a:r>
              <a:rPr sz="26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nhiêu?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1615" indent="-209550">
              <a:lnSpc>
                <a:spcPct val="100000"/>
              </a:lnSpc>
              <a:buChar char="-"/>
              <a:tabLst>
                <a:tab pos="222250" algn="l"/>
              </a:tabLst>
            </a:pP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sz="2600" spc="16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sz="2600" spc="18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sz="2600" spc="17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sz="2600" spc="17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sz="2600" spc="18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sz="2600" spc="17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r>
              <a:rPr sz="2600" spc="18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sz="2600" spc="17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2600" spc="2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Cực.</a:t>
            </a:r>
            <a:endParaRPr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0" y="990600"/>
            <a:ext cx="772667" cy="13075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70196" y="5257948"/>
            <a:ext cx="564794" cy="7054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66926" y="5267395"/>
            <a:ext cx="534287" cy="68567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70636" y="5273751"/>
            <a:ext cx="3353435" cy="132080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ysDot"/>
          </a:ln>
        </p:spPr>
        <p:txBody>
          <a:bodyPr vert="horz" wrap="square" lIns="0" tIns="12065" rIns="0" bIns="0" rtlCol="0">
            <a:spAutoFit/>
          </a:bodyPr>
          <a:lstStyle/>
          <a:p>
            <a:pPr marL="1517650">
              <a:lnSpc>
                <a:spcPct val="100000"/>
              </a:lnSpc>
              <a:spcBef>
                <a:spcPts val="95"/>
              </a:spcBef>
            </a:pPr>
            <a:r>
              <a:rPr sz="2800" spc="-85" dirty="0">
                <a:solidFill>
                  <a:srgbClr val="2B25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</a:t>
            </a:r>
            <a:r>
              <a:rPr sz="280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sz="2800" spc="4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3485"/>
              </a:spcBef>
              <a:tabLst>
                <a:tab pos="2143125" algn="l"/>
              </a:tabLst>
            </a:pPr>
            <a:r>
              <a:rPr sz="2800" spc="-185" dirty="0">
                <a:solidFill>
                  <a:srgbClr val="2B25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sz="2800" dirty="0">
                <a:solidFill>
                  <a:srgbClr val="2B25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sz="2800" spc="225" dirty="0">
                <a:solidFill>
                  <a:srgbClr val="2B25F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800" spc="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spc="3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2800" spc="-85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sz="2800" spc="-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81022" y="5308653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  <p:bldLst>
      <p:bldP spid="17" grpId="0"/>
      <p:bldP spid="22" grpId="0"/>
      <p:bldP spid="2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798" y="98806"/>
            <a:ext cx="3748404" cy="942340"/>
            <a:chOff x="796798" y="98806"/>
            <a:chExt cx="3748404" cy="942340"/>
          </a:xfrm>
        </p:grpSpPr>
        <p:sp>
          <p:nvSpPr>
            <p:cNvPr id="3" name="object 3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3270504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270504" y="929640"/>
                  </a:lnTo>
                  <a:lnTo>
                    <a:pt x="3735324" y="464820"/>
                  </a:lnTo>
                  <a:lnTo>
                    <a:pt x="3270504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0" y="0"/>
                  </a:moveTo>
                  <a:lnTo>
                    <a:pt x="3270504" y="0"/>
                  </a:lnTo>
                  <a:lnTo>
                    <a:pt x="3735324" y="464820"/>
                  </a:lnTo>
                  <a:lnTo>
                    <a:pt x="3270504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66392" y="285750"/>
            <a:ext cx="1887854" cy="5283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81407" y="89915"/>
            <a:ext cx="1313815" cy="951230"/>
            <a:chOff x="126492" y="89915"/>
            <a:chExt cx="1313815" cy="951230"/>
          </a:xfrm>
        </p:grpSpPr>
        <p:sp>
          <p:nvSpPr>
            <p:cNvPr id="7" name="object 7"/>
            <p:cNvSpPr/>
            <p:nvPr/>
          </p:nvSpPr>
          <p:spPr>
            <a:xfrm>
              <a:off x="132588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2588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126236" y="399288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26236" y="399288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81280" y="1035050"/>
            <a:ext cx="228473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13385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800" b="1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sz="2800" b="1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sz="2800" b="1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trí: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714999" y="285622"/>
            <a:ext cx="6036945" cy="6285230"/>
            <a:chOff x="5699759" y="307847"/>
            <a:chExt cx="6036945" cy="6285230"/>
          </a:xfrm>
        </p:grpSpPr>
        <p:sp>
          <p:nvSpPr>
            <p:cNvPr id="13" name="object 13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0030967" y="5486400"/>
              <a:ext cx="1705610" cy="110680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6175628" y="6332321"/>
            <a:ext cx="426085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Bản đồ Châu Nam</a:t>
            </a:r>
            <a:r>
              <a:rPr sz="24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42888" y="643127"/>
            <a:ext cx="4395080" cy="49270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40193" y="670940"/>
            <a:ext cx="1698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Đại</a:t>
            </a:r>
            <a:r>
              <a:rPr sz="1800" spc="-7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56550" y="5257545"/>
            <a:ext cx="16979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Đại</a:t>
            </a:r>
            <a:r>
              <a:rPr sz="1800" spc="-7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805423" y="2601480"/>
            <a:ext cx="2345055" cy="1759585"/>
            <a:chOff x="5823203" y="2578620"/>
            <a:chExt cx="2345055" cy="1759585"/>
          </a:xfrm>
        </p:grpSpPr>
        <p:sp>
          <p:nvSpPr>
            <p:cNvPr id="20" name="object 20"/>
            <p:cNvSpPr/>
            <p:nvPr/>
          </p:nvSpPr>
          <p:spPr>
            <a:xfrm>
              <a:off x="7048499" y="3665219"/>
              <a:ext cx="1119377" cy="6728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7227315" y="3811143"/>
              <a:ext cx="762635" cy="311785"/>
            </a:xfrm>
            <a:custGeom>
              <a:avLst/>
              <a:gdLst/>
              <a:ahLst/>
              <a:cxnLst/>
              <a:rect l="l" t="t" r="r" b="b"/>
              <a:pathLst>
                <a:path w="762634" h="311785">
                  <a:moveTo>
                    <a:pt x="32511" y="0"/>
                  </a:moveTo>
                  <a:lnTo>
                    <a:pt x="0" y="141350"/>
                  </a:lnTo>
                  <a:lnTo>
                    <a:pt x="62991" y="155828"/>
                  </a:lnTo>
                  <a:lnTo>
                    <a:pt x="70738" y="156844"/>
                  </a:lnTo>
                  <a:lnTo>
                    <a:pt x="77342" y="156590"/>
                  </a:lnTo>
                  <a:lnTo>
                    <a:pt x="83947" y="156463"/>
                  </a:lnTo>
                  <a:lnTo>
                    <a:pt x="89534" y="155320"/>
                  </a:lnTo>
                  <a:lnTo>
                    <a:pt x="99186" y="151002"/>
                  </a:lnTo>
                  <a:lnTo>
                    <a:pt x="103758" y="147446"/>
                  </a:lnTo>
                  <a:lnTo>
                    <a:pt x="107823" y="142366"/>
                  </a:lnTo>
                  <a:lnTo>
                    <a:pt x="110115" y="139572"/>
                  </a:lnTo>
                  <a:lnTo>
                    <a:pt x="75183" y="139572"/>
                  </a:lnTo>
                  <a:lnTo>
                    <a:pt x="68199" y="139191"/>
                  </a:lnTo>
                  <a:lnTo>
                    <a:pt x="63880" y="138429"/>
                  </a:lnTo>
                  <a:lnTo>
                    <a:pt x="22605" y="129031"/>
                  </a:lnTo>
                  <a:lnTo>
                    <a:pt x="33781" y="80390"/>
                  </a:lnTo>
                  <a:lnTo>
                    <a:pt x="109341" y="80390"/>
                  </a:lnTo>
                  <a:lnTo>
                    <a:pt x="110743" y="79628"/>
                  </a:lnTo>
                  <a:lnTo>
                    <a:pt x="115315" y="75056"/>
                  </a:lnTo>
                  <a:lnTo>
                    <a:pt x="116921" y="73405"/>
                  </a:lnTo>
                  <a:lnTo>
                    <a:pt x="82550" y="73405"/>
                  </a:lnTo>
                  <a:lnTo>
                    <a:pt x="76453" y="72643"/>
                  </a:lnTo>
                  <a:lnTo>
                    <a:pt x="37591" y="63753"/>
                  </a:lnTo>
                  <a:lnTo>
                    <a:pt x="47370" y="20954"/>
                  </a:lnTo>
                  <a:lnTo>
                    <a:pt x="108288" y="20954"/>
                  </a:lnTo>
                  <a:lnTo>
                    <a:pt x="105652" y="19282"/>
                  </a:lnTo>
                  <a:lnTo>
                    <a:pt x="99885" y="16557"/>
                  </a:lnTo>
                  <a:lnTo>
                    <a:pt x="93166" y="14190"/>
                  </a:lnTo>
                  <a:lnTo>
                    <a:pt x="85470" y="12191"/>
                  </a:lnTo>
                  <a:lnTo>
                    <a:pt x="32511" y="0"/>
                  </a:lnTo>
                  <a:close/>
                </a:path>
                <a:path w="762634" h="311785">
                  <a:moveTo>
                    <a:pt x="109341" y="80390"/>
                  </a:moveTo>
                  <a:lnTo>
                    <a:pt x="33781" y="80390"/>
                  </a:lnTo>
                  <a:lnTo>
                    <a:pt x="75437" y="89915"/>
                  </a:lnTo>
                  <a:lnTo>
                    <a:pt x="82168" y="92328"/>
                  </a:lnTo>
                  <a:lnTo>
                    <a:pt x="91058" y="97662"/>
                  </a:lnTo>
                  <a:lnTo>
                    <a:pt x="94106" y="101218"/>
                  </a:lnTo>
                  <a:lnTo>
                    <a:pt x="95884" y="105790"/>
                  </a:lnTo>
                  <a:lnTo>
                    <a:pt x="97789" y="110235"/>
                  </a:lnTo>
                  <a:lnTo>
                    <a:pt x="75183" y="139572"/>
                  </a:lnTo>
                  <a:lnTo>
                    <a:pt x="110115" y="139572"/>
                  </a:lnTo>
                  <a:lnTo>
                    <a:pt x="111886" y="137413"/>
                  </a:lnTo>
                  <a:lnTo>
                    <a:pt x="114680" y="131571"/>
                  </a:lnTo>
                  <a:lnTo>
                    <a:pt x="116204" y="124840"/>
                  </a:lnTo>
                  <a:lnTo>
                    <a:pt x="118109" y="116712"/>
                  </a:lnTo>
                  <a:lnTo>
                    <a:pt x="97408" y="84581"/>
                  </a:lnTo>
                  <a:lnTo>
                    <a:pt x="104901" y="82803"/>
                  </a:lnTo>
                  <a:lnTo>
                    <a:pt x="109341" y="80390"/>
                  </a:lnTo>
                  <a:close/>
                </a:path>
                <a:path w="762634" h="311785">
                  <a:moveTo>
                    <a:pt x="108288" y="20954"/>
                  </a:moveTo>
                  <a:lnTo>
                    <a:pt x="47370" y="20954"/>
                  </a:lnTo>
                  <a:lnTo>
                    <a:pt x="85725" y="29717"/>
                  </a:lnTo>
                  <a:lnTo>
                    <a:pt x="92836" y="32130"/>
                  </a:lnTo>
                  <a:lnTo>
                    <a:pt x="96647" y="34416"/>
                  </a:lnTo>
                  <a:lnTo>
                    <a:pt x="100583" y="36575"/>
                  </a:lnTo>
                  <a:lnTo>
                    <a:pt x="103250" y="39750"/>
                  </a:lnTo>
                  <a:lnTo>
                    <a:pt x="104648" y="43941"/>
                  </a:lnTo>
                  <a:lnTo>
                    <a:pt x="106044" y="48005"/>
                  </a:lnTo>
                  <a:lnTo>
                    <a:pt x="106299" y="52323"/>
                  </a:lnTo>
                  <a:lnTo>
                    <a:pt x="105155" y="57022"/>
                  </a:lnTo>
                  <a:lnTo>
                    <a:pt x="104012" y="61975"/>
                  </a:lnTo>
                  <a:lnTo>
                    <a:pt x="101853" y="65912"/>
                  </a:lnTo>
                  <a:lnTo>
                    <a:pt x="98678" y="68579"/>
                  </a:lnTo>
                  <a:lnTo>
                    <a:pt x="95630" y="71373"/>
                  </a:lnTo>
                  <a:lnTo>
                    <a:pt x="91439" y="72897"/>
                  </a:lnTo>
                  <a:lnTo>
                    <a:pt x="86359" y="73151"/>
                  </a:lnTo>
                  <a:lnTo>
                    <a:pt x="82550" y="73405"/>
                  </a:lnTo>
                  <a:lnTo>
                    <a:pt x="116921" y="73405"/>
                  </a:lnTo>
                  <a:lnTo>
                    <a:pt x="119760" y="70484"/>
                  </a:lnTo>
                  <a:lnTo>
                    <a:pt x="122681" y="65150"/>
                  </a:lnTo>
                  <a:lnTo>
                    <a:pt x="124078" y="59054"/>
                  </a:lnTo>
                  <a:lnTo>
                    <a:pt x="125602" y="52577"/>
                  </a:lnTo>
                  <a:lnTo>
                    <a:pt x="125222" y="45973"/>
                  </a:lnTo>
                  <a:lnTo>
                    <a:pt x="122808" y="39115"/>
                  </a:lnTo>
                  <a:lnTo>
                    <a:pt x="120523" y="32384"/>
                  </a:lnTo>
                  <a:lnTo>
                    <a:pt x="116458" y="26796"/>
                  </a:lnTo>
                  <a:lnTo>
                    <a:pt x="110489" y="22351"/>
                  </a:lnTo>
                  <a:lnTo>
                    <a:pt x="108288" y="20954"/>
                  </a:lnTo>
                  <a:close/>
                </a:path>
                <a:path w="762634" h="311785">
                  <a:moveTo>
                    <a:pt x="163322" y="29971"/>
                  </a:moveTo>
                  <a:lnTo>
                    <a:pt x="158750" y="49910"/>
                  </a:lnTo>
                  <a:lnTo>
                    <a:pt x="176149" y="53974"/>
                  </a:lnTo>
                  <a:lnTo>
                    <a:pt x="180720" y="33908"/>
                  </a:lnTo>
                  <a:lnTo>
                    <a:pt x="163322" y="29971"/>
                  </a:lnTo>
                  <a:close/>
                </a:path>
                <a:path w="762634" h="311785">
                  <a:moveTo>
                    <a:pt x="154431" y="68960"/>
                  </a:moveTo>
                  <a:lnTo>
                    <a:pt x="130936" y="171449"/>
                  </a:lnTo>
                  <a:lnTo>
                    <a:pt x="148208" y="175386"/>
                  </a:lnTo>
                  <a:lnTo>
                    <a:pt x="171703" y="72897"/>
                  </a:lnTo>
                  <a:lnTo>
                    <a:pt x="154431" y="68960"/>
                  </a:lnTo>
                  <a:close/>
                </a:path>
                <a:path w="762634" h="311785">
                  <a:moveTo>
                    <a:pt x="231138" y="85032"/>
                  </a:moveTo>
                  <a:lnTo>
                    <a:pt x="189674" y="107711"/>
                  </a:lnTo>
                  <a:lnTo>
                    <a:pt x="179222" y="141898"/>
                  </a:lnTo>
                  <a:lnTo>
                    <a:pt x="179252" y="145784"/>
                  </a:lnTo>
                  <a:lnTo>
                    <a:pt x="198469" y="185721"/>
                  </a:lnTo>
                  <a:lnTo>
                    <a:pt x="234584" y="195310"/>
                  </a:lnTo>
                  <a:lnTo>
                    <a:pt x="242147" y="194177"/>
                  </a:lnTo>
                  <a:lnTo>
                    <a:pt x="249174" y="191769"/>
                  </a:lnTo>
                  <a:lnTo>
                    <a:pt x="255579" y="188249"/>
                  </a:lnTo>
                  <a:lnTo>
                    <a:pt x="261270" y="183610"/>
                  </a:lnTo>
                  <a:lnTo>
                    <a:pt x="263557" y="180974"/>
                  </a:lnTo>
                  <a:lnTo>
                    <a:pt x="227583" y="180974"/>
                  </a:lnTo>
                  <a:lnTo>
                    <a:pt x="221233" y="179577"/>
                  </a:lnTo>
                  <a:lnTo>
                    <a:pt x="197393" y="145784"/>
                  </a:lnTo>
                  <a:lnTo>
                    <a:pt x="198247" y="137667"/>
                  </a:lnTo>
                  <a:lnTo>
                    <a:pt x="277743" y="137667"/>
                  </a:lnTo>
                  <a:lnTo>
                    <a:pt x="277740" y="136651"/>
                  </a:lnTo>
                  <a:lnTo>
                    <a:pt x="259714" y="136651"/>
                  </a:lnTo>
                  <a:lnTo>
                    <a:pt x="202437" y="123570"/>
                  </a:lnTo>
                  <a:lnTo>
                    <a:pt x="205104" y="114807"/>
                  </a:lnTo>
                  <a:lnTo>
                    <a:pt x="209803" y="108330"/>
                  </a:lnTo>
                  <a:lnTo>
                    <a:pt x="223138" y="100075"/>
                  </a:lnTo>
                  <a:lnTo>
                    <a:pt x="230377" y="98932"/>
                  </a:lnTo>
                  <a:lnTo>
                    <a:pt x="264495" y="98932"/>
                  </a:lnTo>
                  <a:lnTo>
                    <a:pt x="259318" y="94297"/>
                  </a:lnTo>
                  <a:lnTo>
                    <a:pt x="251045" y="89630"/>
                  </a:lnTo>
                  <a:lnTo>
                    <a:pt x="241426" y="86486"/>
                  </a:lnTo>
                  <a:lnTo>
                    <a:pt x="231138" y="85032"/>
                  </a:lnTo>
                  <a:close/>
                </a:path>
                <a:path w="762634" h="311785">
                  <a:moveTo>
                    <a:pt x="253110" y="164718"/>
                  </a:moveTo>
                  <a:lnTo>
                    <a:pt x="227583" y="180974"/>
                  </a:lnTo>
                  <a:lnTo>
                    <a:pt x="263557" y="180974"/>
                  </a:lnTo>
                  <a:lnTo>
                    <a:pt x="266247" y="177875"/>
                  </a:lnTo>
                  <a:lnTo>
                    <a:pt x="270509" y="171068"/>
                  </a:lnTo>
                  <a:lnTo>
                    <a:pt x="253110" y="164718"/>
                  </a:lnTo>
                  <a:close/>
                </a:path>
                <a:path w="762634" h="311785">
                  <a:moveTo>
                    <a:pt x="277743" y="137667"/>
                  </a:moveTo>
                  <a:lnTo>
                    <a:pt x="198247" y="137667"/>
                  </a:lnTo>
                  <a:lnTo>
                    <a:pt x="274700" y="155066"/>
                  </a:lnTo>
                  <a:lnTo>
                    <a:pt x="275843" y="150494"/>
                  </a:lnTo>
                  <a:lnTo>
                    <a:pt x="277745" y="138350"/>
                  </a:lnTo>
                  <a:lnTo>
                    <a:pt x="277743" y="137667"/>
                  </a:lnTo>
                  <a:close/>
                </a:path>
                <a:path w="762634" h="311785">
                  <a:moveTo>
                    <a:pt x="264495" y="98932"/>
                  </a:moveTo>
                  <a:lnTo>
                    <a:pt x="230377" y="98932"/>
                  </a:lnTo>
                  <a:lnTo>
                    <a:pt x="247141" y="102869"/>
                  </a:lnTo>
                  <a:lnTo>
                    <a:pt x="253618" y="107822"/>
                  </a:lnTo>
                  <a:lnTo>
                    <a:pt x="257555" y="115823"/>
                  </a:lnTo>
                  <a:lnTo>
                    <a:pt x="260223" y="120903"/>
                  </a:lnTo>
                  <a:lnTo>
                    <a:pt x="260857" y="127888"/>
                  </a:lnTo>
                  <a:lnTo>
                    <a:pt x="259714" y="136651"/>
                  </a:lnTo>
                  <a:lnTo>
                    <a:pt x="277740" y="136651"/>
                  </a:lnTo>
                  <a:lnTo>
                    <a:pt x="277717" y="127253"/>
                  </a:lnTo>
                  <a:lnTo>
                    <a:pt x="275736" y="117205"/>
                  </a:lnTo>
                  <a:lnTo>
                    <a:pt x="271779" y="108203"/>
                  </a:lnTo>
                  <a:lnTo>
                    <a:pt x="266233" y="100488"/>
                  </a:lnTo>
                  <a:lnTo>
                    <a:pt x="264495" y="98932"/>
                  </a:lnTo>
                  <a:close/>
                </a:path>
                <a:path w="762634" h="311785">
                  <a:moveTo>
                    <a:pt x="262371" y="59562"/>
                  </a:moveTo>
                  <a:lnTo>
                    <a:pt x="247268" y="59562"/>
                  </a:lnTo>
                  <a:lnTo>
                    <a:pt x="254126" y="78358"/>
                  </a:lnTo>
                  <a:lnTo>
                    <a:pt x="273684" y="82930"/>
                  </a:lnTo>
                  <a:lnTo>
                    <a:pt x="262371" y="59562"/>
                  </a:lnTo>
                  <a:close/>
                </a:path>
                <a:path w="762634" h="311785">
                  <a:moveTo>
                    <a:pt x="239649" y="46735"/>
                  </a:moveTo>
                  <a:lnTo>
                    <a:pt x="212725" y="68960"/>
                  </a:lnTo>
                  <a:lnTo>
                    <a:pt x="232536" y="73532"/>
                  </a:lnTo>
                  <a:lnTo>
                    <a:pt x="247268" y="59562"/>
                  </a:lnTo>
                  <a:lnTo>
                    <a:pt x="262371" y="59562"/>
                  </a:lnTo>
                  <a:lnTo>
                    <a:pt x="258190" y="50926"/>
                  </a:lnTo>
                  <a:lnTo>
                    <a:pt x="239649" y="46735"/>
                  </a:lnTo>
                  <a:close/>
                </a:path>
                <a:path w="762634" h="311785">
                  <a:moveTo>
                    <a:pt x="247268" y="33146"/>
                  </a:moveTo>
                  <a:lnTo>
                    <a:pt x="244855" y="43941"/>
                  </a:lnTo>
                  <a:lnTo>
                    <a:pt x="255650" y="46481"/>
                  </a:lnTo>
                  <a:lnTo>
                    <a:pt x="256666" y="41655"/>
                  </a:lnTo>
                  <a:lnTo>
                    <a:pt x="272191" y="41655"/>
                  </a:lnTo>
                  <a:lnTo>
                    <a:pt x="275716" y="40258"/>
                  </a:lnTo>
                  <a:lnTo>
                    <a:pt x="276962" y="33781"/>
                  </a:lnTo>
                  <a:lnTo>
                    <a:pt x="253491" y="33781"/>
                  </a:lnTo>
                  <a:lnTo>
                    <a:pt x="251078" y="33654"/>
                  </a:lnTo>
                  <a:lnTo>
                    <a:pt x="247268" y="33146"/>
                  </a:lnTo>
                  <a:close/>
                </a:path>
                <a:path w="762634" h="311785">
                  <a:moveTo>
                    <a:pt x="272191" y="41655"/>
                  </a:moveTo>
                  <a:lnTo>
                    <a:pt x="256666" y="41655"/>
                  </a:lnTo>
                  <a:lnTo>
                    <a:pt x="268985" y="42925"/>
                  </a:lnTo>
                  <a:lnTo>
                    <a:pt x="272191" y="41655"/>
                  </a:lnTo>
                  <a:close/>
                </a:path>
                <a:path w="762634" h="311785">
                  <a:moveTo>
                    <a:pt x="238378" y="10413"/>
                  </a:moveTo>
                  <a:lnTo>
                    <a:pt x="237362" y="19811"/>
                  </a:lnTo>
                  <a:lnTo>
                    <a:pt x="241426" y="20446"/>
                  </a:lnTo>
                  <a:lnTo>
                    <a:pt x="244475" y="20954"/>
                  </a:lnTo>
                  <a:lnTo>
                    <a:pt x="246506" y="21462"/>
                  </a:lnTo>
                  <a:lnTo>
                    <a:pt x="252349" y="22732"/>
                  </a:lnTo>
                  <a:lnTo>
                    <a:pt x="256412" y="24510"/>
                  </a:lnTo>
                  <a:lnTo>
                    <a:pt x="258825" y="26669"/>
                  </a:lnTo>
                  <a:lnTo>
                    <a:pt x="260476" y="28066"/>
                  </a:lnTo>
                  <a:lnTo>
                    <a:pt x="261111" y="29463"/>
                  </a:lnTo>
                  <a:lnTo>
                    <a:pt x="260730" y="30987"/>
                  </a:lnTo>
                  <a:lnTo>
                    <a:pt x="260223" y="32765"/>
                  </a:lnTo>
                  <a:lnTo>
                    <a:pt x="258190" y="33654"/>
                  </a:lnTo>
                  <a:lnTo>
                    <a:pt x="254507" y="33781"/>
                  </a:lnTo>
                  <a:lnTo>
                    <a:pt x="276962" y="33781"/>
                  </a:lnTo>
                  <a:lnTo>
                    <a:pt x="245744" y="11302"/>
                  </a:lnTo>
                  <a:lnTo>
                    <a:pt x="241045" y="10540"/>
                  </a:lnTo>
                  <a:lnTo>
                    <a:pt x="238378" y="10413"/>
                  </a:lnTo>
                  <a:close/>
                </a:path>
                <a:path w="762634" h="311785">
                  <a:moveTo>
                    <a:pt x="380047" y="125602"/>
                  </a:moveTo>
                  <a:lnTo>
                    <a:pt x="343026" y="125602"/>
                  </a:lnTo>
                  <a:lnTo>
                    <a:pt x="350392" y="127380"/>
                  </a:lnTo>
                  <a:lnTo>
                    <a:pt x="355091" y="128396"/>
                  </a:lnTo>
                  <a:lnTo>
                    <a:pt x="358901" y="130301"/>
                  </a:lnTo>
                  <a:lnTo>
                    <a:pt x="364743" y="136143"/>
                  </a:lnTo>
                  <a:lnTo>
                    <a:pt x="366522" y="139445"/>
                  </a:lnTo>
                  <a:lnTo>
                    <a:pt x="367029" y="143255"/>
                  </a:lnTo>
                  <a:lnTo>
                    <a:pt x="367664" y="147065"/>
                  </a:lnTo>
                  <a:lnTo>
                    <a:pt x="367029" y="152526"/>
                  </a:lnTo>
                  <a:lnTo>
                    <a:pt x="365505" y="159638"/>
                  </a:lnTo>
                  <a:lnTo>
                    <a:pt x="351154" y="221868"/>
                  </a:lnTo>
                  <a:lnTo>
                    <a:pt x="368553" y="225932"/>
                  </a:lnTo>
                  <a:lnTo>
                    <a:pt x="383031" y="162940"/>
                  </a:lnTo>
                  <a:lnTo>
                    <a:pt x="384809" y="154812"/>
                  </a:lnTo>
                  <a:lnTo>
                    <a:pt x="385825" y="149224"/>
                  </a:lnTo>
                  <a:lnTo>
                    <a:pt x="385952" y="140588"/>
                  </a:lnTo>
                  <a:lnTo>
                    <a:pt x="385190" y="135889"/>
                  </a:lnTo>
                  <a:lnTo>
                    <a:pt x="381634" y="127507"/>
                  </a:lnTo>
                  <a:lnTo>
                    <a:pt x="380047" y="125602"/>
                  </a:lnTo>
                  <a:close/>
                </a:path>
                <a:path w="762634" h="311785">
                  <a:moveTo>
                    <a:pt x="308736" y="104393"/>
                  </a:moveTo>
                  <a:lnTo>
                    <a:pt x="285241" y="206755"/>
                  </a:lnTo>
                  <a:lnTo>
                    <a:pt x="302640" y="210819"/>
                  </a:lnTo>
                  <a:lnTo>
                    <a:pt x="315467" y="154812"/>
                  </a:lnTo>
                  <a:lnTo>
                    <a:pt x="318065" y="145905"/>
                  </a:lnTo>
                  <a:lnTo>
                    <a:pt x="343026" y="125602"/>
                  </a:lnTo>
                  <a:lnTo>
                    <a:pt x="380047" y="125602"/>
                  </a:lnTo>
                  <a:lnTo>
                    <a:pt x="378459" y="123697"/>
                  </a:lnTo>
                  <a:lnTo>
                    <a:pt x="376833" y="122554"/>
                  </a:lnTo>
                  <a:lnTo>
                    <a:pt x="321055" y="122554"/>
                  </a:lnTo>
                  <a:lnTo>
                    <a:pt x="324357" y="107949"/>
                  </a:lnTo>
                  <a:lnTo>
                    <a:pt x="308736" y="104393"/>
                  </a:lnTo>
                  <a:close/>
                </a:path>
                <a:path w="762634" h="311785">
                  <a:moveTo>
                    <a:pt x="347237" y="111892"/>
                  </a:moveTo>
                  <a:lnTo>
                    <a:pt x="337756" y="113045"/>
                  </a:lnTo>
                  <a:lnTo>
                    <a:pt x="329037" y="116603"/>
                  </a:lnTo>
                  <a:lnTo>
                    <a:pt x="321055" y="122554"/>
                  </a:lnTo>
                  <a:lnTo>
                    <a:pt x="376833" y="122554"/>
                  </a:lnTo>
                  <a:lnTo>
                    <a:pt x="373760" y="120395"/>
                  </a:lnTo>
                  <a:lnTo>
                    <a:pt x="369188" y="116966"/>
                  </a:lnTo>
                  <a:lnTo>
                    <a:pt x="363727" y="114553"/>
                  </a:lnTo>
                  <a:lnTo>
                    <a:pt x="357504" y="113156"/>
                  </a:lnTo>
                  <a:lnTo>
                    <a:pt x="347237" y="111892"/>
                  </a:lnTo>
                  <a:close/>
                </a:path>
                <a:path w="762634" h="311785">
                  <a:moveTo>
                    <a:pt x="578059" y="186308"/>
                  </a:moveTo>
                  <a:lnTo>
                    <a:pt x="484250" y="186308"/>
                  </a:lnTo>
                  <a:lnTo>
                    <a:pt x="510793" y="192404"/>
                  </a:lnTo>
                  <a:lnTo>
                    <a:pt x="514223" y="193420"/>
                  </a:lnTo>
                  <a:lnTo>
                    <a:pt x="516254" y="194436"/>
                  </a:lnTo>
                  <a:lnTo>
                    <a:pt x="519049" y="195706"/>
                  </a:lnTo>
                  <a:lnTo>
                    <a:pt x="521594" y="197617"/>
                  </a:lnTo>
                  <a:lnTo>
                    <a:pt x="526287" y="202564"/>
                  </a:lnTo>
                  <a:lnTo>
                    <a:pt x="528827" y="206374"/>
                  </a:lnTo>
                  <a:lnTo>
                    <a:pt x="531240" y="211708"/>
                  </a:lnTo>
                  <a:lnTo>
                    <a:pt x="533780" y="217042"/>
                  </a:lnTo>
                  <a:lnTo>
                    <a:pt x="536828" y="224535"/>
                  </a:lnTo>
                  <a:lnTo>
                    <a:pt x="540384" y="234314"/>
                  </a:lnTo>
                  <a:lnTo>
                    <a:pt x="552323" y="268096"/>
                  </a:lnTo>
                  <a:lnTo>
                    <a:pt x="575817" y="273430"/>
                  </a:lnTo>
                  <a:lnTo>
                    <a:pt x="560069" y="229361"/>
                  </a:lnTo>
                  <a:lnTo>
                    <a:pt x="539114" y="197357"/>
                  </a:lnTo>
                  <a:lnTo>
                    <a:pt x="551559" y="197357"/>
                  </a:lnTo>
                  <a:lnTo>
                    <a:pt x="557974" y="196675"/>
                  </a:lnTo>
                  <a:lnTo>
                    <a:pt x="565689" y="194518"/>
                  </a:lnTo>
                  <a:lnTo>
                    <a:pt x="572261" y="191134"/>
                  </a:lnTo>
                  <a:lnTo>
                    <a:pt x="577810" y="186610"/>
                  </a:lnTo>
                  <a:lnTo>
                    <a:pt x="578059" y="186308"/>
                  </a:lnTo>
                  <a:close/>
                </a:path>
                <a:path w="762634" h="311785">
                  <a:moveTo>
                    <a:pt x="483615" y="103377"/>
                  </a:moveTo>
                  <a:lnTo>
                    <a:pt x="451230" y="244855"/>
                  </a:lnTo>
                  <a:lnTo>
                    <a:pt x="469900" y="249173"/>
                  </a:lnTo>
                  <a:lnTo>
                    <a:pt x="484250" y="186308"/>
                  </a:lnTo>
                  <a:lnTo>
                    <a:pt x="578059" y="186308"/>
                  </a:lnTo>
                  <a:lnTo>
                    <a:pt x="581632" y="181990"/>
                  </a:lnTo>
                  <a:lnTo>
                    <a:pt x="543686" y="181990"/>
                  </a:lnTo>
                  <a:lnTo>
                    <a:pt x="536828" y="181355"/>
                  </a:lnTo>
                  <a:lnTo>
                    <a:pt x="488060" y="170179"/>
                  </a:lnTo>
                  <a:lnTo>
                    <a:pt x="498728" y="123316"/>
                  </a:lnTo>
                  <a:lnTo>
                    <a:pt x="564428" y="123316"/>
                  </a:lnTo>
                  <a:lnTo>
                    <a:pt x="562737" y="122586"/>
                  </a:lnTo>
                  <a:lnTo>
                    <a:pt x="555164" y="120090"/>
                  </a:lnTo>
                  <a:lnTo>
                    <a:pt x="546353" y="117855"/>
                  </a:lnTo>
                  <a:lnTo>
                    <a:pt x="483615" y="103377"/>
                  </a:lnTo>
                  <a:close/>
                </a:path>
                <a:path w="762634" h="311785">
                  <a:moveTo>
                    <a:pt x="551559" y="197357"/>
                  </a:moveTo>
                  <a:lnTo>
                    <a:pt x="539114" y="197357"/>
                  </a:lnTo>
                  <a:lnTo>
                    <a:pt x="549172" y="197611"/>
                  </a:lnTo>
                  <a:lnTo>
                    <a:pt x="551559" y="197357"/>
                  </a:lnTo>
                  <a:close/>
                </a:path>
                <a:path w="762634" h="311785">
                  <a:moveTo>
                    <a:pt x="564428" y="123316"/>
                  </a:moveTo>
                  <a:lnTo>
                    <a:pt x="498728" y="123316"/>
                  </a:lnTo>
                  <a:lnTo>
                    <a:pt x="553974" y="136016"/>
                  </a:lnTo>
                  <a:lnTo>
                    <a:pt x="561212" y="139953"/>
                  </a:lnTo>
                  <a:lnTo>
                    <a:pt x="565023" y="145414"/>
                  </a:lnTo>
                  <a:lnTo>
                    <a:pt x="568959" y="150748"/>
                  </a:lnTo>
                  <a:lnTo>
                    <a:pt x="570102" y="156844"/>
                  </a:lnTo>
                  <a:lnTo>
                    <a:pt x="543686" y="181990"/>
                  </a:lnTo>
                  <a:lnTo>
                    <a:pt x="581632" y="181990"/>
                  </a:lnTo>
                  <a:lnTo>
                    <a:pt x="582263" y="181228"/>
                  </a:lnTo>
                  <a:lnTo>
                    <a:pt x="585620" y="174990"/>
                  </a:lnTo>
                  <a:lnTo>
                    <a:pt x="587882" y="167893"/>
                  </a:lnTo>
                  <a:lnTo>
                    <a:pt x="589660" y="160146"/>
                  </a:lnTo>
                  <a:lnTo>
                    <a:pt x="589279" y="152653"/>
                  </a:lnTo>
                  <a:lnTo>
                    <a:pt x="584453" y="137921"/>
                  </a:lnTo>
                  <a:lnTo>
                    <a:pt x="580135" y="132206"/>
                  </a:lnTo>
                  <a:lnTo>
                    <a:pt x="574166" y="128269"/>
                  </a:lnTo>
                  <a:lnTo>
                    <a:pt x="569071" y="125321"/>
                  </a:lnTo>
                  <a:lnTo>
                    <a:pt x="564428" y="123316"/>
                  </a:lnTo>
                  <a:close/>
                </a:path>
                <a:path w="762634" h="311785">
                  <a:moveTo>
                    <a:pt x="647584" y="180353"/>
                  </a:moveTo>
                  <a:lnTo>
                    <a:pt x="606234" y="200421"/>
                  </a:lnTo>
                  <a:lnTo>
                    <a:pt x="594566" y="236666"/>
                  </a:lnTo>
                  <a:lnTo>
                    <a:pt x="594613" y="247919"/>
                  </a:lnTo>
                  <a:lnTo>
                    <a:pt x="622284" y="285583"/>
                  </a:lnTo>
                  <a:lnTo>
                    <a:pt x="645556" y="290210"/>
                  </a:lnTo>
                  <a:lnTo>
                    <a:pt x="652067" y="289673"/>
                  </a:lnTo>
                  <a:lnTo>
                    <a:pt x="658494" y="288289"/>
                  </a:lnTo>
                  <a:lnTo>
                    <a:pt x="667003" y="285749"/>
                  </a:lnTo>
                  <a:lnTo>
                    <a:pt x="674115" y="281177"/>
                  </a:lnTo>
                  <a:lnTo>
                    <a:pt x="678182" y="276478"/>
                  </a:lnTo>
                  <a:lnTo>
                    <a:pt x="644270" y="276478"/>
                  </a:lnTo>
                  <a:lnTo>
                    <a:pt x="635634" y="274573"/>
                  </a:lnTo>
                  <a:lnTo>
                    <a:pt x="612600" y="246046"/>
                  </a:lnTo>
                  <a:lnTo>
                    <a:pt x="612828" y="237678"/>
                  </a:lnTo>
                  <a:lnTo>
                    <a:pt x="629792" y="200913"/>
                  </a:lnTo>
                  <a:lnTo>
                    <a:pt x="644905" y="194182"/>
                  </a:lnTo>
                  <a:lnTo>
                    <a:pt x="680564" y="194182"/>
                  </a:lnTo>
                  <a:lnTo>
                    <a:pt x="675290" y="189642"/>
                  </a:lnTo>
                  <a:lnTo>
                    <a:pt x="666746" y="184951"/>
                  </a:lnTo>
                  <a:lnTo>
                    <a:pt x="656843" y="181736"/>
                  </a:lnTo>
                  <a:lnTo>
                    <a:pt x="647584" y="180353"/>
                  </a:lnTo>
                  <a:close/>
                </a:path>
                <a:path w="762634" h="311785">
                  <a:moveTo>
                    <a:pt x="680564" y="194182"/>
                  </a:moveTo>
                  <a:lnTo>
                    <a:pt x="644905" y="194182"/>
                  </a:lnTo>
                  <a:lnTo>
                    <a:pt x="653541" y="196087"/>
                  </a:lnTo>
                  <a:lnTo>
                    <a:pt x="662177" y="198119"/>
                  </a:lnTo>
                  <a:lnTo>
                    <a:pt x="668527" y="202945"/>
                  </a:lnTo>
                  <a:lnTo>
                    <a:pt x="672845" y="210819"/>
                  </a:lnTo>
                  <a:lnTo>
                    <a:pt x="675342" y="217175"/>
                  </a:lnTo>
                  <a:lnTo>
                    <a:pt x="676505" y="224281"/>
                  </a:lnTo>
                  <a:lnTo>
                    <a:pt x="676458" y="228345"/>
                  </a:lnTo>
                  <a:lnTo>
                    <a:pt x="664412" y="264931"/>
                  </a:lnTo>
                  <a:lnTo>
                    <a:pt x="644270" y="276478"/>
                  </a:lnTo>
                  <a:lnTo>
                    <a:pt x="678182" y="276478"/>
                  </a:lnTo>
                  <a:lnTo>
                    <a:pt x="694695" y="233118"/>
                  </a:lnTo>
                  <a:lnTo>
                    <a:pt x="694515" y="222297"/>
                  </a:lnTo>
                  <a:lnTo>
                    <a:pt x="692358" y="212405"/>
                  </a:lnTo>
                  <a:lnTo>
                    <a:pt x="688212" y="203453"/>
                  </a:lnTo>
                  <a:lnTo>
                    <a:pt x="682454" y="195810"/>
                  </a:lnTo>
                  <a:lnTo>
                    <a:pt x="680564" y="194182"/>
                  </a:lnTo>
                  <a:close/>
                </a:path>
                <a:path w="762634" h="311785">
                  <a:moveTo>
                    <a:pt x="678423" y="154939"/>
                  </a:moveTo>
                  <a:lnTo>
                    <a:pt x="663193" y="154939"/>
                  </a:lnTo>
                  <a:lnTo>
                    <a:pt x="670051" y="173862"/>
                  </a:lnTo>
                  <a:lnTo>
                    <a:pt x="689736" y="178307"/>
                  </a:lnTo>
                  <a:lnTo>
                    <a:pt x="678423" y="154939"/>
                  </a:lnTo>
                  <a:close/>
                </a:path>
                <a:path w="762634" h="311785">
                  <a:moveTo>
                    <a:pt x="655701" y="142112"/>
                  </a:moveTo>
                  <a:lnTo>
                    <a:pt x="628650" y="164337"/>
                  </a:lnTo>
                  <a:lnTo>
                    <a:pt x="648588" y="168909"/>
                  </a:lnTo>
                  <a:lnTo>
                    <a:pt x="663193" y="154939"/>
                  </a:lnTo>
                  <a:lnTo>
                    <a:pt x="678423" y="154939"/>
                  </a:lnTo>
                  <a:lnTo>
                    <a:pt x="674242" y="146303"/>
                  </a:lnTo>
                  <a:lnTo>
                    <a:pt x="655701" y="142112"/>
                  </a:lnTo>
                  <a:close/>
                </a:path>
                <a:path w="762634" h="311785">
                  <a:moveTo>
                    <a:pt x="676528" y="110997"/>
                  </a:moveTo>
                  <a:lnTo>
                    <a:pt x="657351" y="135000"/>
                  </a:lnTo>
                  <a:lnTo>
                    <a:pt x="671322" y="138302"/>
                  </a:lnTo>
                  <a:lnTo>
                    <a:pt x="699769" y="116331"/>
                  </a:lnTo>
                  <a:lnTo>
                    <a:pt x="676528" y="110997"/>
                  </a:lnTo>
                  <a:close/>
                </a:path>
                <a:path w="762634" h="311785">
                  <a:moveTo>
                    <a:pt x="715136" y="197611"/>
                  </a:moveTo>
                  <a:lnTo>
                    <a:pt x="712088" y="211073"/>
                  </a:lnTo>
                  <a:lnTo>
                    <a:pt x="724788" y="213994"/>
                  </a:lnTo>
                  <a:lnTo>
                    <a:pt x="711326" y="272922"/>
                  </a:lnTo>
                  <a:lnTo>
                    <a:pt x="708913" y="283336"/>
                  </a:lnTo>
                  <a:lnTo>
                    <a:pt x="708170" y="289178"/>
                  </a:lnTo>
                  <a:lnTo>
                    <a:pt x="708047" y="290448"/>
                  </a:lnTo>
                  <a:lnTo>
                    <a:pt x="708741" y="294258"/>
                  </a:lnTo>
                  <a:lnTo>
                    <a:pt x="728217" y="309752"/>
                  </a:lnTo>
                  <a:lnTo>
                    <a:pt x="732027" y="310641"/>
                  </a:lnTo>
                  <a:lnTo>
                    <a:pt x="736600" y="311149"/>
                  </a:lnTo>
                  <a:lnTo>
                    <a:pt x="741679" y="311276"/>
                  </a:lnTo>
                  <a:lnTo>
                    <a:pt x="742695" y="295401"/>
                  </a:lnTo>
                  <a:lnTo>
                    <a:pt x="739393" y="295020"/>
                  </a:lnTo>
                  <a:lnTo>
                    <a:pt x="736853" y="294766"/>
                  </a:lnTo>
                  <a:lnTo>
                    <a:pt x="734949" y="294258"/>
                  </a:lnTo>
                  <a:lnTo>
                    <a:pt x="726820" y="286003"/>
                  </a:lnTo>
                  <a:lnTo>
                    <a:pt x="727201" y="282828"/>
                  </a:lnTo>
                  <a:lnTo>
                    <a:pt x="742060" y="217931"/>
                  </a:lnTo>
                  <a:lnTo>
                    <a:pt x="760409" y="217931"/>
                  </a:lnTo>
                  <a:lnTo>
                    <a:pt x="762634" y="208406"/>
                  </a:lnTo>
                  <a:lnTo>
                    <a:pt x="745108" y="204469"/>
                  </a:lnTo>
                  <a:lnTo>
                    <a:pt x="746016" y="200532"/>
                  </a:lnTo>
                  <a:lnTo>
                    <a:pt x="727836" y="200532"/>
                  </a:lnTo>
                  <a:lnTo>
                    <a:pt x="715136" y="197611"/>
                  </a:lnTo>
                  <a:close/>
                </a:path>
                <a:path w="762634" h="311785">
                  <a:moveTo>
                    <a:pt x="760409" y="217931"/>
                  </a:moveTo>
                  <a:lnTo>
                    <a:pt x="742060" y="217931"/>
                  </a:lnTo>
                  <a:lnTo>
                    <a:pt x="759459" y="221995"/>
                  </a:lnTo>
                  <a:lnTo>
                    <a:pt x="760409" y="217931"/>
                  </a:lnTo>
                  <a:close/>
                </a:path>
                <a:path w="762634" h="311785">
                  <a:moveTo>
                    <a:pt x="753363" y="168655"/>
                  </a:moveTo>
                  <a:lnTo>
                    <a:pt x="733678" y="175132"/>
                  </a:lnTo>
                  <a:lnTo>
                    <a:pt x="727836" y="200532"/>
                  </a:lnTo>
                  <a:lnTo>
                    <a:pt x="746016" y="200532"/>
                  </a:lnTo>
                  <a:lnTo>
                    <a:pt x="753363" y="1686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303263" y="3401555"/>
              <a:ext cx="720089" cy="5219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456425" y="3516375"/>
              <a:ext cx="391795" cy="204470"/>
            </a:xfrm>
            <a:custGeom>
              <a:avLst/>
              <a:gdLst/>
              <a:ahLst/>
              <a:cxnLst/>
              <a:rect l="l" t="t" r="r" b="b"/>
              <a:pathLst>
                <a:path w="391795" h="204470">
                  <a:moveTo>
                    <a:pt x="62005" y="53808"/>
                  </a:moveTo>
                  <a:lnTo>
                    <a:pt x="54101" y="54356"/>
                  </a:lnTo>
                  <a:lnTo>
                    <a:pt x="0" y="60071"/>
                  </a:lnTo>
                  <a:lnTo>
                    <a:pt x="15239" y="204343"/>
                  </a:lnTo>
                  <a:lnTo>
                    <a:pt x="79501" y="197612"/>
                  </a:lnTo>
                  <a:lnTo>
                    <a:pt x="107918" y="185293"/>
                  </a:lnTo>
                  <a:lnTo>
                    <a:pt x="32638" y="185293"/>
                  </a:lnTo>
                  <a:lnTo>
                    <a:pt x="27304" y="135762"/>
                  </a:lnTo>
                  <a:lnTo>
                    <a:pt x="69850" y="131191"/>
                  </a:lnTo>
                  <a:lnTo>
                    <a:pt x="111702" y="131191"/>
                  </a:lnTo>
                  <a:lnTo>
                    <a:pt x="110490" y="129921"/>
                  </a:lnTo>
                  <a:lnTo>
                    <a:pt x="105155" y="124206"/>
                  </a:lnTo>
                  <a:lnTo>
                    <a:pt x="97917" y="120523"/>
                  </a:lnTo>
                  <a:lnTo>
                    <a:pt x="88900" y="118999"/>
                  </a:lnTo>
                  <a:lnTo>
                    <a:pt x="89304" y="118744"/>
                  </a:lnTo>
                  <a:lnTo>
                    <a:pt x="25526" y="118744"/>
                  </a:lnTo>
                  <a:lnTo>
                    <a:pt x="20827" y="75184"/>
                  </a:lnTo>
                  <a:lnTo>
                    <a:pt x="49656" y="72009"/>
                  </a:lnTo>
                  <a:lnTo>
                    <a:pt x="60071" y="70993"/>
                  </a:lnTo>
                  <a:lnTo>
                    <a:pt x="67437" y="70865"/>
                  </a:lnTo>
                  <a:lnTo>
                    <a:pt x="100640" y="70865"/>
                  </a:lnTo>
                  <a:lnTo>
                    <a:pt x="98171" y="67690"/>
                  </a:lnTo>
                  <a:lnTo>
                    <a:pt x="69135" y="53879"/>
                  </a:lnTo>
                  <a:lnTo>
                    <a:pt x="62005" y="53808"/>
                  </a:lnTo>
                  <a:close/>
                </a:path>
                <a:path w="391795" h="204470">
                  <a:moveTo>
                    <a:pt x="111702" y="131191"/>
                  </a:moveTo>
                  <a:lnTo>
                    <a:pt x="69850" y="131191"/>
                  </a:lnTo>
                  <a:lnTo>
                    <a:pt x="76962" y="131318"/>
                  </a:lnTo>
                  <a:lnTo>
                    <a:pt x="82042" y="132334"/>
                  </a:lnTo>
                  <a:lnTo>
                    <a:pt x="87122" y="133476"/>
                  </a:lnTo>
                  <a:lnTo>
                    <a:pt x="91185" y="135890"/>
                  </a:lnTo>
                  <a:lnTo>
                    <a:pt x="94360" y="139573"/>
                  </a:lnTo>
                  <a:lnTo>
                    <a:pt x="97535" y="143129"/>
                  </a:lnTo>
                  <a:lnTo>
                    <a:pt x="99441" y="147700"/>
                  </a:lnTo>
                  <a:lnTo>
                    <a:pt x="100075" y="153035"/>
                  </a:lnTo>
                  <a:lnTo>
                    <a:pt x="100456" y="157734"/>
                  </a:lnTo>
                  <a:lnTo>
                    <a:pt x="99949" y="161798"/>
                  </a:lnTo>
                  <a:lnTo>
                    <a:pt x="81406" y="179450"/>
                  </a:lnTo>
                  <a:lnTo>
                    <a:pt x="78994" y="180212"/>
                  </a:lnTo>
                  <a:lnTo>
                    <a:pt x="74675" y="180848"/>
                  </a:lnTo>
                  <a:lnTo>
                    <a:pt x="32638" y="185293"/>
                  </a:lnTo>
                  <a:lnTo>
                    <a:pt x="107918" y="185293"/>
                  </a:lnTo>
                  <a:lnTo>
                    <a:pt x="112268" y="181229"/>
                  </a:lnTo>
                  <a:lnTo>
                    <a:pt x="115316" y="176403"/>
                  </a:lnTo>
                  <a:lnTo>
                    <a:pt x="117475" y="170306"/>
                  </a:lnTo>
                  <a:lnTo>
                    <a:pt x="119760" y="164211"/>
                  </a:lnTo>
                  <a:lnTo>
                    <a:pt x="120523" y="157734"/>
                  </a:lnTo>
                  <a:lnTo>
                    <a:pt x="119760" y="151003"/>
                  </a:lnTo>
                  <a:lnTo>
                    <a:pt x="118872" y="142621"/>
                  </a:lnTo>
                  <a:lnTo>
                    <a:pt x="115824" y="135509"/>
                  </a:lnTo>
                  <a:lnTo>
                    <a:pt x="111702" y="131191"/>
                  </a:lnTo>
                  <a:close/>
                </a:path>
                <a:path w="391795" h="204470">
                  <a:moveTo>
                    <a:pt x="100640" y="70865"/>
                  </a:moveTo>
                  <a:lnTo>
                    <a:pt x="67437" y="70865"/>
                  </a:lnTo>
                  <a:lnTo>
                    <a:pt x="76326" y="72644"/>
                  </a:lnTo>
                  <a:lnTo>
                    <a:pt x="79755" y="74802"/>
                  </a:lnTo>
                  <a:lnTo>
                    <a:pt x="85217" y="81534"/>
                  </a:lnTo>
                  <a:lnTo>
                    <a:pt x="86741" y="85725"/>
                  </a:lnTo>
                  <a:lnTo>
                    <a:pt x="87249" y="90424"/>
                  </a:lnTo>
                  <a:lnTo>
                    <a:pt x="87883" y="95504"/>
                  </a:lnTo>
                  <a:lnTo>
                    <a:pt x="74675" y="111760"/>
                  </a:lnTo>
                  <a:lnTo>
                    <a:pt x="71120" y="113284"/>
                  </a:lnTo>
                  <a:lnTo>
                    <a:pt x="65150" y="114554"/>
                  </a:lnTo>
                  <a:lnTo>
                    <a:pt x="25526" y="118744"/>
                  </a:lnTo>
                  <a:lnTo>
                    <a:pt x="89304" y="118744"/>
                  </a:lnTo>
                  <a:lnTo>
                    <a:pt x="95376" y="114935"/>
                  </a:lnTo>
                  <a:lnTo>
                    <a:pt x="99949" y="109981"/>
                  </a:lnTo>
                  <a:lnTo>
                    <a:pt x="102616" y="104140"/>
                  </a:lnTo>
                  <a:lnTo>
                    <a:pt x="105409" y="98298"/>
                  </a:lnTo>
                  <a:lnTo>
                    <a:pt x="106552" y="92329"/>
                  </a:lnTo>
                  <a:lnTo>
                    <a:pt x="105791" y="86233"/>
                  </a:lnTo>
                  <a:lnTo>
                    <a:pt x="105155" y="79501"/>
                  </a:lnTo>
                  <a:lnTo>
                    <a:pt x="102616" y="73406"/>
                  </a:lnTo>
                  <a:lnTo>
                    <a:pt x="100640" y="70865"/>
                  </a:lnTo>
                  <a:close/>
                </a:path>
                <a:path w="391795" h="204470">
                  <a:moveTo>
                    <a:pt x="151129" y="44069"/>
                  </a:moveTo>
                  <a:lnTo>
                    <a:pt x="133476" y="45974"/>
                  </a:lnTo>
                  <a:lnTo>
                    <a:pt x="135635" y="66294"/>
                  </a:lnTo>
                  <a:lnTo>
                    <a:pt x="153289" y="64388"/>
                  </a:lnTo>
                  <a:lnTo>
                    <a:pt x="151129" y="44069"/>
                  </a:lnTo>
                  <a:close/>
                </a:path>
                <a:path w="391795" h="204470">
                  <a:moveTo>
                    <a:pt x="155448" y="83820"/>
                  </a:moveTo>
                  <a:lnTo>
                    <a:pt x="137668" y="85725"/>
                  </a:lnTo>
                  <a:lnTo>
                    <a:pt x="148844" y="190246"/>
                  </a:lnTo>
                  <a:lnTo>
                    <a:pt x="166497" y="188341"/>
                  </a:lnTo>
                  <a:lnTo>
                    <a:pt x="155448" y="83820"/>
                  </a:lnTo>
                  <a:close/>
                </a:path>
                <a:path w="391795" h="204470">
                  <a:moveTo>
                    <a:pt x="235775" y="73777"/>
                  </a:moveTo>
                  <a:lnTo>
                    <a:pt x="198639" y="85058"/>
                  </a:lnTo>
                  <a:lnTo>
                    <a:pt x="182379" y="121666"/>
                  </a:lnTo>
                  <a:lnTo>
                    <a:pt x="182402" y="124332"/>
                  </a:lnTo>
                  <a:lnTo>
                    <a:pt x="193736" y="165677"/>
                  </a:lnTo>
                  <a:lnTo>
                    <a:pt x="227320" y="183348"/>
                  </a:lnTo>
                  <a:lnTo>
                    <a:pt x="238251" y="183134"/>
                  </a:lnTo>
                  <a:lnTo>
                    <a:pt x="268798" y="169418"/>
                  </a:lnTo>
                  <a:lnTo>
                    <a:pt x="228092" y="169418"/>
                  </a:lnTo>
                  <a:lnTo>
                    <a:pt x="220472" y="167131"/>
                  </a:lnTo>
                  <a:lnTo>
                    <a:pt x="201549" y="136398"/>
                  </a:lnTo>
                  <a:lnTo>
                    <a:pt x="279400" y="128016"/>
                  </a:lnTo>
                  <a:lnTo>
                    <a:pt x="279273" y="125984"/>
                  </a:lnTo>
                  <a:lnTo>
                    <a:pt x="279146" y="124332"/>
                  </a:lnTo>
                  <a:lnTo>
                    <a:pt x="279019" y="123317"/>
                  </a:lnTo>
                  <a:lnTo>
                    <a:pt x="278734" y="121666"/>
                  </a:lnTo>
                  <a:lnTo>
                    <a:pt x="200914" y="121666"/>
                  </a:lnTo>
                  <a:lnTo>
                    <a:pt x="200532" y="112522"/>
                  </a:lnTo>
                  <a:lnTo>
                    <a:pt x="236474" y="87502"/>
                  </a:lnTo>
                  <a:lnTo>
                    <a:pt x="264193" y="87502"/>
                  </a:lnTo>
                  <a:lnTo>
                    <a:pt x="261493" y="84582"/>
                  </a:lnTo>
                  <a:lnTo>
                    <a:pt x="253682" y="79075"/>
                  </a:lnTo>
                  <a:lnTo>
                    <a:pt x="245110" y="75485"/>
                  </a:lnTo>
                  <a:lnTo>
                    <a:pt x="235775" y="73777"/>
                  </a:lnTo>
                  <a:close/>
                </a:path>
                <a:path w="391795" h="204470">
                  <a:moveTo>
                    <a:pt x="262127" y="144144"/>
                  </a:moveTo>
                  <a:lnTo>
                    <a:pt x="228092" y="169418"/>
                  </a:lnTo>
                  <a:lnTo>
                    <a:pt x="268798" y="169418"/>
                  </a:lnTo>
                  <a:lnTo>
                    <a:pt x="272168" y="165615"/>
                  </a:lnTo>
                  <a:lnTo>
                    <a:pt x="276002" y="159353"/>
                  </a:lnTo>
                  <a:lnTo>
                    <a:pt x="278836" y="152280"/>
                  </a:lnTo>
                  <a:lnTo>
                    <a:pt x="280670" y="144399"/>
                  </a:lnTo>
                  <a:lnTo>
                    <a:pt x="262127" y="144144"/>
                  </a:lnTo>
                  <a:close/>
                </a:path>
                <a:path w="391795" h="204470">
                  <a:moveTo>
                    <a:pt x="264193" y="87502"/>
                  </a:moveTo>
                  <a:lnTo>
                    <a:pt x="236474" y="87502"/>
                  </a:lnTo>
                  <a:lnTo>
                    <a:pt x="244094" y="90170"/>
                  </a:lnTo>
                  <a:lnTo>
                    <a:pt x="250444" y="96393"/>
                  </a:lnTo>
                  <a:lnTo>
                    <a:pt x="254634" y="100456"/>
                  </a:lnTo>
                  <a:lnTo>
                    <a:pt x="257555" y="106806"/>
                  </a:lnTo>
                  <a:lnTo>
                    <a:pt x="259333" y="115443"/>
                  </a:lnTo>
                  <a:lnTo>
                    <a:pt x="200914" y="121666"/>
                  </a:lnTo>
                  <a:lnTo>
                    <a:pt x="278734" y="121666"/>
                  </a:lnTo>
                  <a:lnTo>
                    <a:pt x="276923" y="111174"/>
                  </a:lnTo>
                  <a:lnTo>
                    <a:pt x="273303" y="100663"/>
                  </a:lnTo>
                  <a:lnTo>
                    <a:pt x="268160" y="91795"/>
                  </a:lnTo>
                  <a:lnTo>
                    <a:pt x="264193" y="87502"/>
                  </a:lnTo>
                  <a:close/>
                </a:path>
                <a:path w="391795" h="204470">
                  <a:moveTo>
                    <a:pt x="229997" y="34925"/>
                  </a:moveTo>
                  <a:lnTo>
                    <a:pt x="211074" y="36829"/>
                  </a:lnTo>
                  <a:lnTo>
                    <a:pt x="192785" y="66675"/>
                  </a:lnTo>
                  <a:lnTo>
                    <a:pt x="213105" y="64515"/>
                  </a:lnTo>
                  <a:lnTo>
                    <a:pt x="222376" y="46609"/>
                  </a:lnTo>
                  <a:lnTo>
                    <a:pt x="241681" y="46609"/>
                  </a:lnTo>
                  <a:lnTo>
                    <a:pt x="229997" y="34925"/>
                  </a:lnTo>
                  <a:close/>
                </a:path>
                <a:path w="391795" h="204470">
                  <a:moveTo>
                    <a:pt x="241681" y="46609"/>
                  </a:moveTo>
                  <a:lnTo>
                    <a:pt x="222376" y="46609"/>
                  </a:lnTo>
                  <a:lnTo>
                    <a:pt x="234950" y="62229"/>
                  </a:lnTo>
                  <a:lnTo>
                    <a:pt x="255143" y="60071"/>
                  </a:lnTo>
                  <a:lnTo>
                    <a:pt x="241681" y="46609"/>
                  </a:lnTo>
                  <a:close/>
                </a:path>
                <a:path w="391795" h="204470">
                  <a:moveTo>
                    <a:pt x="241852" y="10160"/>
                  </a:moveTo>
                  <a:lnTo>
                    <a:pt x="215265" y="10160"/>
                  </a:lnTo>
                  <a:lnTo>
                    <a:pt x="219709" y="10413"/>
                  </a:lnTo>
                  <a:lnTo>
                    <a:pt x="224663" y="12573"/>
                  </a:lnTo>
                  <a:lnTo>
                    <a:pt x="225678" y="13715"/>
                  </a:lnTo>
                  <a:lnTo>
                    <a:pt x="225932" y="17018"/>
                  </a:lnTo>
                  <a:lnTo>
                    <a:pt x="224281" y="18541"/>
                  </a:lnTo>
                  <a:lnTo>
                    <a:pt x="219964" y="20193"/>
                  </a:lnTo>
                  <a:lnTo>
                    <a:pt x="217550" y="20827"/>
                  </a:lnTo>
                  <a:lnTo>
                    <a:pt x="213868" y="21716"/>
                  </a:lnTo>
                  <a:lnTo>
                    <a:pt x="215010" y="32638"/>
                  </a:lnTo>
                  <a:lnTo>
                    <a:pt x="226059" y="31496"/>
                  </a:lnTo>
                  <a:lnTo>
                    <a:pt x="225551" y="26543"/>
                  </a:lnTo>
                  <a:lnTo>
                    <a:pt x="237617" y="23749"/>
                  </a:lnTo>
                  <a:lnTo>
                    <a:pt x="243077" y="19050"/>
                  </a:lnTo>
                  <a:lnTo>
                    <a:pt x="241852" y="10160"/>
                  </a:lnTo>
                  <a:close/>
                </a:path>
                <a:path w="391795" h="204470">
                  <a:moveTo>
                    <a:pt x="220218" y="0"/>
                  </a:moveTo>
                  <a:lnTo>
                    <a:pt x="212217" y="888"/>
                  </a:lnTo>
                  <a:lnTo>
                    <a:pt x="205231" y="1524"/>
                  </a:lnTo>
                  <a:lnTo>
                    <a:pt x="200532" y="2286"/>
                  </a:lnTo>
                  <a:lnTo>
                    <a:pt x="198120" y="3048"/>
                  </a:lnTo>
                  <a:lnTo>
                    <a:pt x="200151" y="12191"/>
                  </a:lnTo>
                  <a:lnTo>
                    <a:pt x="204216" y="11429"/>
                  </a:lnTo>
                  <a:lnTo>
                    <a:pt x="209296" y="10795"/>
                  </a:lnTo>
                  <a:lnTo>
                    <a:pt x="215265" y="10160"/>
                  </a:lnTo>
                  <a:lnTo>
                    <a:pt x="241852" y="10160"/>
                  </a:lnTo>
                  <a:lnTo>
                    <a:pt x="241553" y="8127"/>
                  </a:lnTo>
                  <a:lnTo>
                    <a:pt x="238251" y="4825"/>
                  </a:lnTo>
                  <a:lnTo>
                    <a:pt x="226949" y="635"/>
                  </a:lnTo>
                  <a:lnTo>
                    <a:pt x="220218" y="0"/>
                  </a:lnTo>
                  <a:close/>
                </a:path>
                <a:path w="391795" h="204470">
                  <a:moveTo>
                    <a:pt x="311150" y="67310"/>
                  </a:moveTo>
                  <a:lnTo>
                    <a:pt x="295148" y="68961"/>
                  </a:lnTo>
                  <a:lnTo>
                    <a:pt x="306324" y="173481"/>
                  </a:lnTo>
                  <a:lnTo>
                    <a:pt x="323976" y="171576"/>
                  </a:lnTo>
                  <a:lnTo>
                    <a:pt x="318007" y="114554"/>
                  </a:lnTo>
                  <a:lnTo>
                    <a:pt x="317482" y="105219"/>
                  </a:lnTo>
                  <a:lnTo>
                    <a:pt x="318182" y="97409"/>
                  </a:lnTo>
                  <a:lnTo>
                    <a:pt x="320097" y="91122"/>
                  </a:lnTo>
                  <a:lnTo>
                    <a:pt x="323215" y="86360"/>
                  </a:lnTo>
                  <a:lnTo>
                    <a:pt x="327206" y="82169"/>
                  </a:lnTo>
                  <a:lnTo>
                    <a:pt x="312674" y="82169"/>
                  </a:lnTo>
                  <a:lnTo>
                    <a:pt x="311150" y="67310"/>
                  </a:lnTo>
                  <a:close/>
                </a:path>
                <a:path w="391795" h="204470">
                  <a:moveTo>
                    <a:pt x="379152" y="76581"/>
                  </a:moveTo>
                  <a:lnTo>
                    <a:pt x="346709" y="76581"/>
                  </a:lnTo>
                  <a:lnTo>
                    <a:pt x="351027" y="77215"/>
                  </a:lnTo>
                  <a:lnTo>
                    <a:pt x="354710" y="78994"/>
                  </a:lnTo>
                  <a:lnTo>
                    <a:pt x="373506" y="166369"/>
                  </a:lnTo>
                  <a:lnTo>
                    <a:pt x="391287" y="164465"/>
                  </a:lnTo>
                  <a:lnTo>
                    <a:pt x="383540" y="91948"/>
                  </a:lnTo>
                  <a:lnTo>
                    <a:pt x="382650" y="86233"/>
                  </a:lnTo>
                  <a:lnTo>
                    <a:pt x="381634" y="83058"/>
                  </a:lnTo>
                  <a:lnTo>
                    <a:pt x="379983" y="78104"/>
                  </a:lnTo>
                  <a:lnTo>
                    <a:pt x="379152" y="76581"/>
                  </a:lnTo>
                  <a:close/>
                </a:path>
                <a:path w="391795" h="204470">
                  <a:moveTo>
                    <a:pt x="350393" y="60706"/>
                  </a:moveTo>
                  <a:lnTo>
                    <a:pt x="312674" y="82169"/>
                  </a:lnTo>
                  <a:lnTo>
                    <a:pt x="327206" y="82169"/>
                  </a:lnTo>
                  <a:lnTo>
                    <a:pt x="328295" y="81025"/>
                  </a:lnTo>
                  <a:lnTo>
                    <a:pt x="334518" y="77850"/>
                  </a:lnTo>
                  <a:lnTo>
                    <a:pt x="346709" y="76581"/>
                  </a:lnTo>
                  <a:lnTo>
                    <a:pt x="379152" y="76581"/>
                  </a:lnTo>
                  <a:lnTo>
                    <a:pt x="377698" y="73913"/>
                  </a:lnTo>
                  <a:lnTo>
                    <a:pt x="371728" y="67183"/>
                  </a:lnTo>
                  <a:lnTo>
                    <a:pt x="367410" y="64643"/>
                  </a:lnTo>
                  <a:lnTo>
                    <a:pt x="361823" y="62864"/>
                  </a:lnTo>
                  <a:lnTo>
                    <a:pt x="356362" y="61213"/>
                  </a:lnTo>
                  <a:lnTo>
                    <a:pt x="350393" y="6070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118859" y="3695712"/>
              <a:ext cx="450341" cy="49300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271767" y="3834891"/>
              <a:ext cx="135255" cy="152400"/>
            </a:xfrm>
            <a:custGeom>
              <a:avLst/>
              <a:gdLst/>
              <a:ahLst/>
              <a:cxnLst/>
              <a:rect l="l" t="t" r="r" b="b"/>
              <a:pathLst>
                <a:path w="135254" h="152400">
                  <a:moveTo>
                    <a:pt x="60706" y="0"/>
                  </a:moveTo>
                  <a:lnTo>
                    <a:pt x="40132" y="2158"/>
                  </a:lnTo>
                  <a:lnTo>
                    <a:pt x="0" y="152399"/>
                  </a:lnTo>
                  <a:lnTo>
                    <a:pt x="20320" y="150240"/>
                  </a:lnTo>
                  <a:lnTo>
                    <a:pt x="31496" y="104774"/>
                  </a:lnTo>
                  <a:lnTo>
                    <a:pt x="91821" y="98424"/>
                  </a:lnTo>
                  <a:lnTo>
                    <a:pt x="113676" y="98424"/>
                  </a:lnTo>
                  <a:lnTo>
                    <a:pt x="108413" y="88645"/>
                  </a:lnTo>
                  <a:lnTo>
                    <a:pt x="35306" y="88645"/>
                  </a:lnTo>
                  <a:lnTo>
                    <a:pt x="46736" y="44703"/>
                  </a:lnTo>
                  <a:lnTo>
                    <a:pt x="48329" y="37580"/>
                  </a:lnTo>
                  <a:lnTo>
                    <a:pt x="49672" y="30479"/>
                  </a:lnTo>
                  <a:lnTo>
                    <a:pt x="50754" y="23379"/>
                  </a:lnTo>
                  <a:lnTo>
                    <a:pt x="51562" y="16255"/>
                  </a:lnTo>
                  <a:lnTo>
                    <a:pt x="69454" y="16255"/>
                  </a:lnTo>
                  <a:lnTo>
                    <a:pt x="60706" y="0"/>
                  </a:lnTo>
                  <a:close/>
                </a:path>
                <a:path w="135254" h="152400">
                  <a:moveTo>
                    <a:pt x="113676" y="98424"/>
                  </a:moveTo>
                  <a:lnTo>
                    <a:pt x="91821" y="98424"/>
                  </a:lnTo>
                  <a:lnTo>
                    <a:pt x="113284" y="140334"/>
                  </a:lnTo>
                  <a:lnTo>
                    <a:pt x="135001" y="138048"/>
                  </a:lnTo>
                  <a:lnTo>
                    <a:pt x="113676" y="98424"/>
                  </a:lnTo>
                  <a:close/>
                </a:path>
                <a:path w="135254" h="152400">
                  <a:moveTo>
                    <a:pt x="69454" y="16255"/>
                  </a:moveTo>
                  <a:lnTo>
                    <a:pt x="51562" y="16255"/>
                  </a:lnTo>
                  <a:lnTo>
                    <a:pt x="54111" y="22350"/>
                  </a:lnTo>
                  <a:lnTo>
                    <a:pt x="57197" y="29194"/>
                  </a:lnTo>
                  <a:lnTo>
                    <a:pt x="60831" y="36776"/>
                  </a:lnTo>
                  <a:lnTo>
                    <a:pt x="84328" y="83438"/>
                  </a:lnTo>
                  <a:lnTo>
                    <a:pt x="35306" y="88645"/>
                  </a:lnTo>
                  <a:lnTo>
                    <a:pt x="108413" y="88645"/>
                  </a:lnTo>
                  <a:lnTo>
                    <a:pt x="69454" y="1625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252971" y="3688067"/>
              <a:ext cx="383273" cy="48540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406895" y="3905250"/>
              <a:ext cx="56515" cy="24130"/>
            </a:xfrm>
            <a:custGeom>
              <a:avLst/>
              <a:gdLst/>
              <a:ahLst/>
              <a:cxnLst/>
              <a:rect l="l" t="t" r="r" b="b"/>
              <a:pathLst>
                <a:path w="56514" h="24129">
                  <a:moveTo>
                    <a:pt x="54355" y="0"/>
                  </a:moveTo>
                  <a:lnTo>
                    <a:pt x="0" y="5842"/>
                  </a:lnTo>
                  <a:lnTo>
                    <a:pt x="1904" y="23622"/>
                  </a:lnTo>
                  <a:lnTo>
                    <a:pt x="56261" y="17906"/>
                  </a:lnTo>
                  <a:lnTo>
                    <a:pt x="5435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320027" y="3659111"/>
              <a:ext cx="596646" cy="50826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475856" y="3832986"/>
              <a:ext cx="264160" cy="131445"/>
            </a:xfrm>
            <a:custGeom>
              <a:avLst/>
              <a:gdLst/>
              <a:ahLst/>
              <a:cxnLst/>
              <a:rect l="l" t="t" r="r" b="b"/>
              <a:pathLst>
                <a:path w="264159" h="131445">
                  <a:moveTo>
                    <a:pt x="15875" y="25145"/>
                  </a:moveTo>
                  <a:lnTo>
                    <a:pt x="0" y="26924"/>
                  </a:lnTo>
                  <a:lnTo>
                    <a:pt x="11048" y="131444"/>
                  </a:lnTo>
                  <a:lnTo>
                    <a:pt x="28828" y="129539"/>
                  </a:lnTo>
                  <a:lnTo>
                    <a:pt x="21970" y="65786"/>
                  </a:lnTo>
                  <a:lnTo>
                    <a:pt x="22225" y="58419"/>
                  </a:lnTo>
                  <a:lnTo>
                    <a:pt x="23621" y="53086"/>
                  </a:lnTo>
                  <a:lnTo>
                    <a:pt x="24891" y="47879"/>
                  </a:lnTo>
                  <a:lnTo>
                    <a:pt x="27559" y="43687"/>
                  </a:lnTo>
                  <a:lnTo>
                    <a:pt x="32480" y="39877"/>
                  </a:lnTo>
                  <a:lnTo>
                    <a:pt x="17398" y="39877"/>
                  </a:lnTo>
                  <a:lnTo>
                    <a:pt x="15875" y="25145"/>
                  </a:lnTo>
                  <a:close/>
                </a:path>
                <a:path w="264159" h="131445">
                  <a:moveTo>
                    <a:pt x="78679" y="34543"/>
                  </a:moveTo>
                  <a:lnTo>
                    <a:pt x="51562" y="34543"/>
                  </a:lnTo>
                  <a:lnTo>
                    <a:pt x="56387" y="35940"/>
                  </a:lnTo>
                  <a:lnTo>
                    <a:pt x="62991" y="43306"/>
                  </a:lnTo>
                  <a:lnTo>
                    <a:pt x="65150" y="49021"/>
                  </a:lnTo>
                  <a:lnTo>
                    <a:pt x="65912" y="56895"/>
                  </a:lnTo>
                  <a:lnTo>
                    <a:pt x="73151" y="124840"/>
                  </a:lnTo>
                  <a:lnTo>
                    <a:pt x="90932" y="122936"/>
                  </a:lnTo>
                  <a:lnTo>
                    <a:pt x="83312" y="51435"/>
                  </a:lnTo>
                  <a:lnTo>
                    <a:pt x="84836" y="43306"/>
                  </a:lnTo>
                  <a:lnTo>
                    <a:pt x="89281" y="37973"/>
                  </a:lnTo>
                  <a:lnTo>
                    <a:pt x="91891" y="34670"/>
                  </a:lnTo>
                  <a:lnTo>
                    <a:pt x="78739" y="34670"/>
                  </a:lnTo>
                  <a:close/>
                </a:path>
                <a:path w="264159" h="131445">
                  <a:moveTo>
                    <a:pt x="140722" y="28193"/>
                  </a:moveTo>
                  <a:lnTo>
                    <a:pt x="110870" y="28193"/>
                  </a:lnTo>
                  <a:lnTo>
                    <a:pt x="114426" y="28829"/>
                  </a:lnTo>
                  <a:lnTo>
                    <a:pt x="117728" y="30352"/>
                  </a:lnTo>
                  <a:lnTo>
                    <a:pt x="120903" y="32004"/>
                  </a:lnTo>
                  <a:lnTo>
                    <a:pt x="123316" y="34289"/>
                  </a:lnTo>
                  <a:lnTo>
                    <a:pt x="124713" y="37211"/>
                  </a:lnTo>
                  <a:lnTo>
                    <a:pt x="126237" y="40258"/>
                  </a:lnTo>
                  <a:lnTo>
                    <a:pt x="127381" y="45338"/>
                  </a:lnTo>
                  <a:lnTo>
                    <a:pt x="128223" y="53086"/>
                  </a:lnTo>
                  <a:lnTo>
                    <a:pt x="135127" y="118237"/>
                  </a:lnTo>
                  <a:lnTo>
                    <a:pt x="152653" y="116331"/>
                  </a:lnTo>
                  <a:lnTo>
                    <a:pt x="145034" y="44576"/>
                  </a:lnTo>
                  <a:lnTo>
                    <a:pt x="143627" y="36264"/>
                  </a:lnTo>
                  <a:lnTo>
                    <a:pt x="141303" y="29225"/>
                  </a:lnTo>
                  <a:lnTo>
                    <a:pt x="140722" y="28193"/>
                  </a:lnTo>
                  <a:close/>
                </a:path>
                <a:path w="264159" h="131445">
                  <a:moveTo>
                    <a:pt x="54990" y="18668"/>
                  </a:moveTo>
                  <a:lnTo>
                    <a:pt x="47243" y="19431"/>
                  </a:lnTo>
                  <a:lnTo>
                    <a:pt x="40259" y="20193"/>
                  </a:lnTo>
                  <a:lnTo>
                    <a:pt x="34289" y="22351"/>
                  </a:lnTo>
                  <a:lnTo>
                    <a:pt x="29210" y="26162"/>
                  </a:lnTo>
                  <a:lnTo>
                    <a:pt x="24002" y="29844"/>
                  </a:lnTo>
                  <a:lnTo>
                    <a:pt x="20065" y="34417"/>
                  </a:lnTo>
                  <a:lnTo>
                    <a:pt x="17398" y="39877"/>
                  </a:lnTo>
                  <a:lnTo>
                    <a:pt x="32480" y="39877"/>
                  </a:lnTo>
                  <a:lnTo>
                    <a:pt x="35433" y="37592"/>
                  </a:lnTo>
                  <a:lnTo>
                    <a:pt x="40004" y="35813"/>
                  </a:lnTo>
                  <a:lnTo>
                    <a:pt x="44958" y="35179"/>
                  </a:lnTo>
                  <a:lnTo>
                    <a:pt x="51562" y="34543"/>
                  </a:lnTo>
                  <a:lnTo>
                    <a:pt x="78679" y="34543"/>
                  </a:lnTo>
                  <a:lnTo>
                    <a:pt x="76072" y="29082"/>
                  </a:lnTo>
                  <a:lnTo>
                    <a:pt x="72136" y="24892"/>
                  </a:lnTo>
                  <a:lnTo>
                    <a:pt x="61467" y="19557"/>
                  </a:lnTo>
                  <a:lnTo>
                    <a:pt x="54990" y="18668"/>
                  </a:lnTo>
                  <a:close/>
                </a:path>
                <a:path w="264159" h="131445">
                  <a:moveTo>
                    <a:pt x="116445" y="12636"/>
                  </a:moveTo>
                  <a:lnTo>
                    <a:pt x="78739" y="34670"/>
                  </a:lnTo>
                  <a:lnTo>
                    <a:pt x="91891" y="34670"/>
                  </a:lnTo>
                  <a:lnTo>
                    <a:pt x="93598" y="32512"/>
                  </a:lnTo>
                  <a:lnTo>
                    <a:pt x="99440" y="29463"/>
                  </a:lnTo>
                  <a:lnTo>
                    <a:pt x="106807" y="28701"/>
                  </a:lnTo>
                  <a:lnTo>
                    <a:pt x="110870" y="28193"/>
                  </a:lnTo>
                  <a:lnTo>
                    <a:pt x="140722" y="28193"/>
                  </a:lnTo>
                  <a:lnTo>
                    <a:pt x="138050" y="23449"/>
                  </a:lnTo>
                  <a:lnTo>
                    <a:pt x="133858" y="18923"/>
                  </a:lnTo>
                  <a:lnTo>
                    <a:pt x="128863" y="15684"/>
                  </a:lnTo>
                  <a:lnTo>
                    <a:pt x="123047" y="13589"/>
                  </a:lnTo>
                  <a:lnTo>
                    <a:pt x="116445" y="12636"/>
                  </a:lnTo>
                  <a:close/>
                </a:path>
                <a:path w="264159" h="131445">
                  <a:moveTo>
                    <a:pt x="185546" y="7112"/>
                  </a:moveTo>
                  <a:lnTo>
                    <a:pt x="167766" y="9017"/>
                  </a:lnTo>
                  <a:lnTo>
                    <a:pt x="174700" y="74421"/>
                  </a:lnTo>
                  <a:lnTo>
                    <a:pt x="175513" y="81280"/>
                  </a:lnTo>
                  <a:lnTo>
                    <a:pt x="176402" y="86740"/>
                  </a:lnTo>
                  <a:lnTo>
                    <a:pt x="177545" y="90169"/>
                  </a:lnTo>
                  <a:lnTo>
                    <a:pt x="179069" y="95250"/>
                  </a:lnTo>
                  <a:lnTo>
                    <a:pt x="181356" y="99440"/>
                  </a:lnTo>
                  <a:lnTo>
                    <a:pt x="184403" y="102743"/>
                  </a:lnTo>
                  <a:lnTo>
                    <a:pt x="187324" y="106044"/>
                  </a:lnTo>
                  <a:lnTo>
                    <a:pt x="191642" y="108585"/>
                  </a:lnTo>
                  <a:lnTo>
                    <a:pt x="202818" y="112140"/>
                  </a:lnTo>
                  <a:lnTo>
                    <a:pt x="208661" y="112775"/>
                  </a:lnTo>
                  <a:lnTo>
                    <a:pt x="214884" y="112140"/>
                  </a:lnTo>
                  <a:lnTo>
                    <a:pt x="224694" y="109950"/>
                  </a:lnTo>
                  <a:lnTo>
                    <a:pt x="233171" y="105663"/>
                  </a:lnTo>
                  <a:lnTo>
                    <a:pt x="240315" y="99282"/>
                  </a:lnTo>
                  <a:lnTo>
                    <a:pt x="241860" y="97027"/>
                  </a:lnTo>
                  <a:lnTo>
                    <a:pt x="211454" y="97027"/>
                  </a:lnTo>
                  <a:lnTo>
                    <a:pt x="206883" y="96138"/>
                  </a:lnTo>
                  <a:lnTo>
                    <a:pt x="202945" y="93852"/>
                  </a:lnTo>
                  <a:lnTo>
                    <a:pt x="199136" y="91693"/>
                  </a:lnTo>
                  <a:lnTo>
                    <a:pt x="196341" y="88264"/>
                  </a:lnTo>
                  <a:lnTo>
                    <a:pt x="194650" y="83565"/>
                  </a:lnTo>
                  <a:lnTo>
                    <a:pt x="193674" y="80518"/>
                  </a:lnTo>
                  <a:lnTo>
                    <a:pt x="192659" y="74421"/>
                  </a:lnTo>
                  <a:lnTo>
                    <a:pt x="191642" y="65150"/>
                  </a:lnTo>
                  <a:lnTo>
                    <a:pt x="185546" y="7112"/>
                  </a:lnTo>
                  <a:close/>
                </a:path>
                <a:path w="264159" h="131445">
                  <a:moveTo>
                    <a:pt x="262185" y="90805"/>
                  </a:moveTo>
                  <a:lnTo>
                    <a:pt x="246125" y="90805"/>
                  </a:lnTo>
                  <a:lnTo>
                    <a:pt x="247776" y="106171"/>
                  </a:lnTo>
                  <a:lnTo>
                    <a:pt x="263651" y="104520"/>
                  </a:lnTo>
                  <a:lnTo>
                    <a:pt x="262185" y="90805"/>
                  </a:lnTo>
                  <a:close/>
                </a:path>
                <a:path w="264159" h="131445">
                  <a:moveTo>
                    <a:pt x="252475" y="0"/>
                  </a:moveTo>
                  <a:lnTo>
                    <a:pt x="234822" y="1905"/>
                  </a:lnTo>
                  <a:lnTo>
                    <a:pt x="240791" y="57912"/>
                  </a:lnTo>
                  <a:lnTo>
                    <a:pt x="241681" y="66801"/>
                  </a:lnTo>
                  <a:lnTo>
                    <a:pt x="241426" y="73787"/>
                  </a:lnTo>
                  <a:lnTo>
                    <a:pt x="240029" y="78612"/>
                  </a:lnTo>
                  <a:lnTo>
                    <a:pt x="238633" y="83565"/>
                  </a:lnTo>
                  <a:lnTo>
                    <a:pt x="235712" y="87630"/>
                  </a:lnTo>
                  <a:lnTo>
                    <a:pt x="231266" y="90805"/>
                  </a:lnTo>
                  <a:lnTo>
                    <a:pt x="226948" y="93980"/>
                  </a:lnTo>
                  <a:lnTo>
                    <a:pt x="222122" y="95885"/>
                  </a:lnTo>
                  <a:lnTo>
                    <a:pt x="216788" y="96519"/>
                  </a:lnTo>
                  <a:lnTo>
                    <a:pt x="211454" y="97027"/>
                  </a:lnTo>
                  <a:lnTo>
                    <a:pt x="241860" y="97027"/>
                  </a:lnTo>
                  <a:lnTo>
                    <a:pt x="246125" y="90805"/>
                  </a:lnTo>
                  <a:lnTo>
                    <a:pt x="262185" y="90805"/>
                  </a:lnTo>
                  <a:lnTo>
                    <a:pt x="25247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600443" y="3651491"/>
              <a:ext cx="383273" cy="48540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6753859" y="3868419"/>
              <a:ext cx="56515" cy="24130"/>
            </a:xfrm>
            <a:custGeom>
              <a:avLst/>
              <a:gdLst/>
              <a:ahLst/>
              <a:cxnLst/>
              <a:rect l="l" t="t" r="r" b="b"/>
              <a:pathLst>
                <a:path w="56515" h="24129">
                  <a:moveTo>
                    <a:pt x="54483" y="0"/>
                  </a:moveTo>
                  <a:lnTo>
                    <a:pt x="0" y="5714"/>
                  </a:lnTo>
                  <a:lnTo>
                    <a:pt x="1905" y="23621"/>
                  </a:lnTo>
                  <a:lnTo>
                    <a:pt x="56388" y="17779"/>
                  </a:lnTo>
                  <a:lnTo>
                    <a:pt x="5448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6667499" y="3616452"/>
              <a:ext cx="639318" cy="51282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813930" y="3792093"/>
              <a:ext cx="317500" cy="137160"/>
            </a:xfrm>
            <a:custGeom>
              <a:avLst/>
              <a:gdLst/>
              <a:ahLst/>
              <a:cxnLst/>
              <a:rect l="l" t="t" r="r" b="b"/>
              <a:pathLst>
                <a:path w="317500" h="137160">
                  <a:moveTo>
                    <a:pt x="22098" y="29463"/>
                  </a:moveTo>
                  <a:lnTo>
                    <a:pt x="0" y="31876"/>
                  </a:lnTo>
                  <a:lnTo>
                    <a:pt x="40640" y="78231"/>
                  </a:lnTo>
                  <a:lnTo>
                    <a:pt x="8254" y="136651"/>
                  </a:lnTo>
                  <a:lnTo>
                    <a:pt x="29718" y="134365"/>
                  </a:lnTo>
                  <a:lnTo>
                    <a:pt x="52704" y="90169"/>
                  </a:lnTo>
                  <a:lnTo>
                    <a:pt x="74541" y="90169"/>
                  </a:lnTo>
                  <a:lnTo>
                    <a:pt x="61341" y="75056"/>
                  </a:lnTo>
                  <a:lnTo>
                    <a:pt x="68207" y="63245"/>
                  </a:lnTo>
                  <a:lnTo>
                    <a:pt x="49275" y="63245"/>
                  </a:lnTo>
                  <a:lnTo>
                    <a:pt x="47117" y="60197"/>
                  </a:lnTo>
                  <a:lnTo>
                    <a:pt x="44323" y="56641"/>
                  </a:lnTo>
                  <a:lnTo>
                    <a:pt x="40767" y="52323"/>
                  </a:lnTo>
                  <a:lnTo>
                    <a:pt x="22098" y="29463"/>
                  </a:lnTo>
                  <a:close/>
                </a:path>
                <a:path w="317500" h="137160">
                  <a:moveTo>
                    <a:pt x="74541" y="90169"/>
                  </a:moveTo>
                  <a:lnTo>
                    <a:pt x="52704" y="90169"/>
                  </a:lnTo>
                  <a:lnTo>
                    <a:pt x="84327" y="128523"/>
                  </a:lnTo>
                  <a:lnTo>
                    <a:pt x="106045" y="126237"/>
                  </a:lnTo>
                  <a:lnTo>
                    <a:pt x="74541" y="90169"/>
                  </a:lnTo>
                  <a:close/>
                </a:path>
                <a:path w="317500" h="137160">
                  <a:moveTo>
                    <a:pt x="92201" y="21970"/>
                  </a:moveTo>
                  <a:lnTo>
                    <a:pt x="70993" y="24256"/>
                  </a:lnTo>
                  <a:lnTo>
                    <a:pt x="56007" y="50799"/>
                  </a:lnTo>
                  <a:lnTo>
                    <a:pt x="53975" y="54482"/>
                  </a:lnTo>
                  <a:lnTo>
                    <a:pt x="51689" y="58546"/>
                  </a:lnTo>
                  <a:lnTo>
                    <a:pt x="49275" y="63245"/>
                  </a:lnTo>
                  <a:lnTo>
                    <a:pt x="68207" y="63245"/>
                  </a:lnTo>
                  <a:lnTo>
                    <a:pt x="92201" y="21970"/>
                  </a:lnTo>
                  <a:close/>
                </a:path>
                <a:path w="317500" h="137160">
                  <a:moveTo>
                    <a:pt x="161732" y="13142"/>
                  </a:moveTo>
                  <a:lnTo>
                    <a:pt x="124581" y="24479"/>
                  </a:lnTo>
                  <a:lnTo>
                    <a:pt x="108260" y="61086"/>
                  </a:lnTo>
                  <a:lnTo>
                    <a:pt x="108264" y="62737"/>
                  </a:lnTo>
                  <a:lnTo>
                    <a:pt x="119624" y="105044"/>
                  </a:lnTo>
                  <a:lnTo>
                    <a:pt x="153261" y="122713"/>
                  </a:lnTo>
                  <a:lnTo>
                    <a:pt x="164211" y="122427"/>
                  </a:lnTo>
                  <a:lnTo>
                    <a:pt x="194538" y="108838"/>
                  </a:lnTo>
                  <a:lnTo>
                    <a:pt x="154050" y="108838"/>
                  </a:lnTo>
                  <a:lnTo>
                    <a:pt x="146430" y="106552"/>
                  </a:lnTo>
                  <a:lnTo>
                    <a:pt x="127380" y="75691"/>
                  </a:lnTo>
                  <a:lnTo>
                    <a:pt x="205359" y="67436"/>
                  </a:lnTo>
                  <a:lnTo>
                    <a:pt x="205232" y="65277"/>
                  </a:lnTo>
                  <a:lnTo>
                    <a:pt x="205104" y="63753"/>
                  </a:lnTo>
                  <a:lnTo>
                    <a:pt x="204977" y="62737"/>
                  </a:lnTo>
                  <a:lnTo>
                    <a:pt x="204683" y="61086"/>
                  </a:lnTo>
                  <a:lnTo>
                    <a:pt x="126873" y="61086"/>
                  </a:lnTo>
                  <a:lnTo>
                    <a:pt x="126492" y="51815"/>
                  </a:lnTo>
                  <a:lnTo>
                    <a:pt x="128777" y="44195"/>
                  </a:lnTo>
                  <a:lnTo>
                    <a:pt x="133730" y="38226"/>
                  </a:lnTo>
                  <a:lnTo>
                    <a:pt x="138684" y="32130"/>
                  </a:lnTo>
                  <a:lnTo>
                    <a:pt x="145161" y="28701"/>
                  </a:lnTo>
                  <a:lnTo>
                    <a:pt x="162305" y="26923"/>
                  </a:lnTo>
                  <a:lnTo>
                    <a:pt x="190114" y="26923"/>
                  </a:lnTo>
                  <a:lnTo>
                    <a:pt x="187325" y="23875"/>
                  </a:lnTo>
                  <a:lnTo>
                    <a:pt x="179587" y="18424"/>
                  </a:lnTo>
                  <a:lnTo>
                    <a:pt x="171053" y="14843"/>
                  </a:lnTo>
                  <a:lnTo>
                    <a:pt x="161732" y="13142"/>
                  </a:lnTo>
                  <a:close/>
                </a:path>
                <a:path w="317500" h="137160">
                  <a:moveTo>
                    <a:pt x="188087" y="83438"/>
                  </a:moveTo>
                  <a:lnTo>
                    <a:pt x="186182" y="91312"/>
                  </a:lnTo>
                  <a:lnTo>
                    <a:pt x="183134" y="97027"/>
                  </a:lnTo>
                  <a:lnTo>
                    <a:pt x="178816" y="100964"/>
                  </a:lnTo>
                  <a:lnTo>
                    <a:pt x="174601" y="104911"/>
                  </a:lnTo>
                  <a:lnTo>
                    <a:pt x="169291" y="107187"/>
                  </a:lnTo>
                  <a:lnTo>
                    <a:pt x="162814" y="107822"/>
                  </a:lnTo>
                  <a:lnTo>
                    <a:pt x="154050" y="108838"/>
                  </a:lnTo>
                  <a:lnTo>
                    <a:pt x="194538" y="108838"/>
                  </a:lnTo>
                  <a:lnTo>
                    <a:pt x="198080" y="104901"/>
                  </a:lnTo>
                  <a:lnTo>
                    <a:pt x="201945" y="98663"/>
                  </a:lnTo>
                  <a:lnTo>
                    <a:pt x="204793" y="91628"/>
                  </a:lnTo>
                  <a:lnTo>
                    <a:pt x="206628" y="83819"/>
                  </a:lnTo>
                  <a:lnTo>
                    <a:pt x="188087" y="83438"/>
                  </a:lnTo>
                  <a:close/>
                </a:path>
                <a:path w="317500" h="137160">
                  <a:moveTo>
                    <a:pt x="190114" y="26923"/>
                  </a:moveTo>
                  <a:lnTo>
                    <a:pt x="162305" y="26923"/>
                  </a:lnTo>
                  <a:lnTo>
                    <a:pt x="170052" y="29590"/>
                  </a:lnTo>
                  <a:lnTo>
                    <a:pt x="176402" y="35813"/>
                  </a:lnTo>
                  <a:lnTo>
                    <a:pt x="180594" y="39750"/>
                  </a:lnTo>
                  <a:lnTo>
                    <a:pt x="183515" y="46100"/>
                  </a:lnTo>
                  <a:lnTo>
                    <a:pt x="185166" y="54863"/>
                  </a:lnTo>
                  <a:lnTo>
                    <a:pt x="126873" y="61086"/>
                  </a:lnTo>
                  <a:lnTo>
                    <a:pt x="204683" y="61086"/>
                  </a:lnTo>
                  <a:lnTo>
                    <a:pt x="202809" y="50593"/>
                  </a:lnTo>
                  <a:lnTo>
                    <a:pt x="199151" y="40068"/>
                  </a:lnTo>
                  <a:lnTo>
                    <a:pt x="193994" y="31162"/>
                  </a:lnTo>
                  <a:lnTo>
                    <a:pt x="190114" y="26923"/>
                  </a:lnTo>
                  <a:close/>
                </a:path>
                <a:path w="317500" h="137160">
                  <a:moveTo>
                    <a:pt x="236982" y="6603"/>
                  </a:moveTo>
                  <a:lnTo>
                    <a:pt x="221107" y="8254"/>
                  </a:lnTo>
                  <a:lnTo>
                    <a:pt x="232155" y="112775"/>
                  </a:lnTo>
                  <a:lnTo>
                    <a:pt x="249936" y="110997"/>
                  </a:lnTo>
                  <a:lnTo>
                    <a:pt x="243840" y="53847"/>
                  </a:lnTo>
                  <a:lnTo>
                    <a:pt x="243387" y="44586"/>
                  </a:lnTo>
                  <a:lnTo>
                    <a:pt x="244125" y="36814"/>
                  </a:lnTo>
                  <a:lnTo>
                    <a:pt x="246054" y="30541"/>
                  </a:lnTo>
                  <a:lnTo>
                    <a:pt x="249174" y="25780"/>
                  </a:lnTo>
                  <a:lnTo>
                    <a:pt x="253090" y="21462"/>
                  </a:lnTo>
                  <a:lnTo>
                    <a:pt x="238633" y="21462"/>
                  </a:lnTo>
                  <a:lnTo>
                    <a:pt x="236982" y="6603"/>
                  </a:lnTo>
                  <a:close/>
                </a:path>
                <a:path w="317500" h="137160">
                  <a:moveTo>
                    <a:pt x="305111" y="16001"/>
                  </a:moveTo>
                  <a:lnTo>
                    <a:pt x="272669" y="16001"/>
                  </a:lnTo>
                  <a:lnTo>
                    <a:pt x="276860" y="16636"/>
                  </a:lnTo>
                  <a:lnTo>
                    <a:pt x="280670" y="18414"/>
                  </a:lnTo>
                  <a:lnTo>
                    <a:pt x="292608" y="42163"/>
                  </a:lnTo>
                  <a:lnTo>
                    <a:pt x="299466" y="105663"/>
                  </a:lnTo>
                  <a:lnTo>
                    <a:pt x="317119" y="103758"/>
                  </a:lnTo>
                  <a:lnTo>
                    <a:pt x="310261" y="39496"/>
                  </a:lnTo>
                  <a:lnTo>
                    <a:pt x="309499" y="31368"/>
                  </a:lnTo>
                  <a:lnTo>
                    <a:pt x="308483" y="25653"/>
                  </a:lnTo>
                  <a:lnTo>
                    <a:pt x="305943" y="17525"/>
                  </a:lnTo>
                  <a:lnTo>
                    <a:pt x="305111" y="16001"/>
                  </a:lnTo>
                  <a:close/>
                </a:path>
                <a:path w="317500" h="137160">
                  <a:moveTo>
                    <a:pt x="276351" y="0"/>
                  </a:moveTo>
                  <a:lnTo>
                    <a:pt x="238633" y="21462"/>
                  </a:lnTo>
                  <a:lnTo>
                    <a:pt x="253090" y="21462"/>
                  </a:lnTo>
                  <a:lnTo>
                    <a:pt x="254126" y="20319"/>
                  </a:lnTo>
                  <a:lnTo>
                    <a:pt x="260350" y="17271"/>
                  </a:lnTo>
                  <a:lnTo>
                    <a:pt x="272669" y="16001"/>
                  </a:lnTo>
                  <a:lnTo>
                    <a:pt x="305111" y="16001"/>
                  </a:lnTo>
                  <a:lnTo>
                    <a:pt x="303657" y="13334"/>
                  </a:lnTo>
                  <a:lnTo>
                    <a:pt x="297561" y="6476"/>
                  </a:lnTo>
                  <a:lnTo>
                    <a:pt x="293370" y="3936"/>
                  </a:lnTo>
                  <a:lnTo>
                    <a:pt x="287782" y="2285"/>
                  </a:lnTo>
                  <a:lnTo>
                    <a:pt x="282321" y="507"/>
                  </a:lnTo>
                  <a:lnTo>
                    <a:pt x="27635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201155" y="2578620"/>
              <a:ext cx="598157" cy="40156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5823203" y="2791980"/>
              <a:ext cx="459486" cy="40156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041135" y="2791980"/>
              <a:ext cx="300977" cy="40156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6100571" y="2791980"/>
              <a:ext cx="419849" cy="40156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6278879" y="2791980"/>
              <a:ext cx="300977" cy="40156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6338315" y="2791980"/>
              <a:ext cx="538721" cy="40156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6635495" y="2791980"/>
              <a:ext cx="299466" cy="40156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6693407" y="2791980"/>
              <a:ext cx="534149" cy="40156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906135" y="2643632"/>
            <a:ext cx="11887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42545" algn="ctr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Bê-lin-hao</a:t>
            </a:r>
            <a:r>
              <a:rPr sz="1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-đen</a:t>
            </a: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0570464" y="3051048"/>
            <a:ext cx="802640" cy="699135"/>
            <a:chOff x="10570464" y="3051048"/>
            <a:chExt cx="802640" cy="699135"/>
          </a:xfrm>
        </p:grpSpPr>
        <p:sp>
          <p:nvSpPr>
            <p:cNvPr id="44" name="object 44"/>
            <p:cNvSpPr/>
            <p:nvPr/>
          </p:nvSpPr>
          <p:spPr>
            <a:xfrm>
              <a:off x="10603992" y="3051048"/>
              <a:ext cx="678942" cy="454913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10570464" y="3294888"/>
              <a:ext cx="531114" cy="454913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10829544" y="3294888"/>
              <a:ext cx="339102" cy="454913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10896600" y="3294888"/>
              <a:ext cx="476262" cy="45491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10668253" y="3124327"/>
            <a:ext cx="5568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 </a:t>
            </a:r>
            <a:r>
              <a:rPr sz="16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1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16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</a:t>
            </a:r>
            <a:endParaRPr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66392" y="1112812"/>
            <a:ext cx="1249631" cy="59583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object 49"/>
          <p:cNvSpPr/>
          <p:nvPr/>
        </p:nvSpPr>
        <p:spPr>
          <a:xfrm>
            <a:off x="1867027" y="1113447"/>
            <a:ext cx="1249631" cy="59583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 Box 57"/>
          <p:cNvSpPr txBox="1"/>
          <p:nvPr/>
        </p:nvSpPr>
        <p:spPr>
          <a:xfrm>
            <a:off x="81280" y="1856105"/>
            <a:ext cx="5696585" cy="3908762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100965" marR="56515" algn="just">
              <a:lnSpc>
                <a:spcPct val="100000"/>
              </a:lnSpc>
              <a:spcBef>
                <a:spcPts val="1375"/>
              </a:spcBef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Đại bộ phận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lãnh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thổ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nằm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trong phạm vi của vòng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cực  Nam</a:t>
            </a:r>
            <a:r>
              <a:rPr sz="2800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2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(66⸰33’N)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55245" algn="just">
              <a:lnSpc>
                <a:spcPct val="100000"/>
              </a:lnSpc>
              <a:spcBef>
                <a:spcPts val="1420"/>
              </a:spcBef>
              <a:buChar char="-"/>
              <a:tabLst>
                <a:tab pos="337185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Châu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Cực gồm lục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địa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Cực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các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đảo,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quần đảo 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ven lục địa. Diện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tích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14,1 triệu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km</a:t>
            </a:r>
            <a:r>
              <a:rPr sz="2800" baseline="26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endParaRPr sz="2800" baseline="26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" marR="30480" algn="just">
              <a:lnSpc>
                <a:spcPts val="3280"/>
              </a:lnSpc>
              <a:spcBef>
                <a:spcPts val="1605"/>
              </a:spcBef>
              <a:buChar char="-"/>
              <a:tabLst>
                <a:tab pos="310515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Bao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quanh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châu Nam Cực là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biển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đại</a:t>
            </a:r>
            <a:r>
              <a:rPr sz="2800" spc="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dương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49"/>
          <p:cNvSpPr/>
          <p:nvPr/>
        </p:nvSpPr>
        <p:spPr>
          <a:xfrm>
            <a:off x="1867027" y="1114082"/>
            <a:ext cx="1249631" cy="59583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0" name="object 12"/>
          <p:cNvGrpSpPr/>
          <p:nvPr/>
        </p:nvGrpSpPr>
        <p:grpSpPr>
          <a:xfrm>
            <a:off x="5805169" y="285622"/>
            <a:ext cx="6027882" cy="6069330"/>
            <a:chOff x="5699759" y="307847"/>
            <a:chExt cx="6027882" cy="6069330"/>
          </a:xfrm>
        </p:grpSpPr>
        <p:sp>
          <p:nvSpPr>
            <p:cNvPr id="61" name="object 13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object 14"/>
            <p:cNvSpPr/>
            <p:nvPr/>
          </p:nvSpPr>
          <p:spPr>
            <a:xfrm>
              <a:off x="9949179" y="5431662"/>
              <a:ext cx="1675130" cy="94551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-1943735" y="105410"/>
            <a:ext cx="14204950" cy="6825615"/>
            <a:chOff x="-1010804" y="-84986"/>
            <a:chExt cx="14024147" cy="7513936"/>
          </a:xfrm>
        </p:grpSpPr>
        <p:sp>
          <p:nvSpPr>
            <p:cNvPr id="64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0" name="object 12"/>
          <p:cNvGrpSpPr/>
          <p:nvPr/>
        </p:nvGrpSpPr>
        <p:grpSpPr>
          <a:xfrm>
            <a:off x="5777864" y="285622"/>
            <a:ext cx="6027882" cy="6069330"/>
            <a:chOff x="5699759" y="307847"/>
            <a:chExt cx="6027882" cy="6069330"/>
          </a:xfrm>
        </p:grpSpPr>
        <p:sp>
          <p:nvSpPr>
            <p:cNvPr id="52" name="object 13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object 14"/>
            <p:cNvSpPr/>
            <p:nvPr/>
          </p:nvSpPr>
          <p:spPr>
            <a:xfrm>
              <a:off x="9949179" y="5431662"/>
              <a:ext cx="1675130" cy="94551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4" name="Text Box 53"/>
          <p:cNvSpPr txBox="1"/>
          <p:nvPr/>
        </p:nvSpPr>
        <p:spPr>
          <a:xfrm>
            <a:off x="81280" y="1856105"/>
            <a:ext cx="5696585" cy="3908762"/>
          </a:xfrm>
          <a:prstGeom prst="rect">
            <a:avLst/>
          </a:prstGeom>
          <a:noFill/>
          <a:ln w="28575" cmpd="sng">
            <a:noFill/>
            <a:prstDash val="solid"/>
          </a:ln>
        </p:spPr>
        <p:txBody>
          <a:bodyPr wrap="square" rtlCol="0">
            <a:spAutoFit/>
          </a:bodyPr>
          <a:lstStyle/>
          <a:p>
            <a:pPr marL="100965" marR="56515" algn="just">
              <a:lnSpc>
                <a:spcPct val="100000"/>
              </a:lnSpc>
              <a:spcBef>
                <a:spcPts val="1375"/>
              </a:spcBef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Đại bộ phận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lãnh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thổ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nằm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trong phạm vi của vòng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cực  Nam</a:t>
            </a:r>
            <a:r>
              <a:rPr sz="2800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2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(66⸰33’N)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55245" algn="just">
              <a:lnSpc>
                <a:spcPct val="100000"/>
              </a:lnSpc>
              <a:spcBef>
                <a:spcPts val="1420"/>
              </a:spcBef>
              <a:buChar char="-"/>
              <a:tabLst>
                <a:tab pos="337185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Châu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Cực gồm lục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địa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Cực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các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đảo,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quần đảo 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ven lục địa. Diện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tích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14,1 triệu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km</a:t>
            </a:r>
            <a:r>
              <a:rPr sz="2800" baseline="26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</a:t>
            </a:r>
            <a:endParaRPr sz="2800" baseline="26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" marR="30480" algn="just">
              <a:lnSpc>
                <a:spcPts val="3280"/>
              </a:lnSpc>
              <a:spcBef>
                <a:spcPts val="1605"/>
              </a:spcBef>
              <a:buChar char="-"/>
              <a:tabLst>
                <a:tab pos="310515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Bao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quanh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châu Nam Cực là 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biển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đại</a:t>
            </a:r>
            <a:r>
              <a:rPr sz="2800" spc="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dương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object 12"/>
          <p:cNvGrpSpPr/>
          <p:nvPr/>
        </p:nvGrpSpPr>
        <p:grpSpPr>
          <a:xfrm>
            <a:off x="5777864" y="285622"/>
            <a:ext cx="6027882" cy="6069330"/>
            <a:chOff x="5699759" y="307847"/>
            <a:chExt cx="6027882" cy="6069330"/>
          </a:xfrm>
        </p:grpSpPr>
        <p:sp>
          <p:nvSpPr>
            <p:cNvPr id="56" name="object 13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object 14"/>
            <p:cNvSpPr/>
            <p:nvPr/>
          </p:nvSpPr>
          <p:spPr>
            <a:xfrm>
              <a:off x="9949179" y="5431662"/>
              <a:ext cx="1675130" cy="94551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7" name="组合 326"/>
          <p:cNvGrpSpPr/>
          <p:nvPr/>
        </p:nvGrpSpPr>
        <p:grpSpPr>
          <a:xfrm>
            <a:off x="10494010" y="5247640"/>
            <a:ext cx="1537335" cy="1518285"/>
            <a:chOff x="-428625" y="11096626"/>
            <a:chExt cx="2397125" cy="2743201"/>
          </a:xfrm>
        </p:grpSpPr>
        <p:sp>
          <p:nvSpPr>
            <p:cNvPr id="328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9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330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1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5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6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0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1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2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3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4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5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6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7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8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9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0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1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2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3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4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5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6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7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8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9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69" name="Text Box 68"/>
          <p:cNvSpPr txBox="1"/>
          <p:nvPr/>
        </p:nvSpPr>
        <p:spPr>
          <a:xfrm>
            <a:off x="240665" y="223520"/>
            <a:ext cx="608965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-1943100" y="105410"/>
            <a:ext cx="14204950" cy="6825615"/>
            <a:chOff x="-1010804" y="-84986"/>
            <a:chExt cx="14024147" cy="7513936"/>
          </a:xfrm>
        </p:grpSpPr>
        <p:sp>
          <p:nvSpPr>
            <p:cNvPr id="71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2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-1943735" y="105410"/>
            <a:ext cx="14204950" cy="6825615"/>
            <a:chOff x="-1010804" y="-84986"/>
            <a:chExt cx="14024147" cy="7513936"/>
          </a:xfrm>
        </p:grpSpPr>
        <p:sp>
          <p:nvSpPr>
            <p:cNvPr id="77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8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7" grpId="0"/>
      <p:bldP spid="18" grpId="0"/>
      <p:bldP spid="42" grpId="0"/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798" y="98806"/>
            <a:ext cx="3748404" cy="942340"/>
            <a:chOff x="796798" y="98806"/>
            <a:chExt cx="3748404" cy="942340"/>
          </a:xfrm>
        </p:grpSpPr>
        <p:sp>
          <p:nvSpPr>
            <p:cNvPr id="3" name="object 3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3270504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270504" y="929640"/>
                  </a:lnTo>
                  <a:lnTo>
                    <a:pt x="3735324" y="464820"/>
                  </a:lnTo>
                  <a:lnTo>
                    <a:pt x="3270504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0" y="0"/>
                  </a:moveTo>
                  <a:lnTo>
                    <a:pt x="3270504" y="0"/>
                  </a:lnTo>
                  <a:lnTo>
                    <a:pt x="3735324" y="464820"/>
                  </a:lnTo>
                  <a:lnTo>
                    <a:pt x="3270504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887347" y="283210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z="3300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sz="3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6237" y="89661"/>
            <a:ext cx="1314450" cy="951865"/>
            <a:chOff x="126237" y="89661"/>
            <a:chExt cx="1314450" cy="951865"/>
          </a:xfrm>
        </p:grpSpPr>
        <p:sp>
          <p:nvSpPr>
            <p:cNvPr id="7" name="object 7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20139" y="393191"/>
            <a:ext cx="266700" cy="289560"/>
            <a:chOff x="1120139" y="393191"/>
            <a:chExt cx="266700" cy="289560"/>
          </a:xfrm>
        </p:grpSpPr>
        <p:sp>
          <p:nvSpPr>
            <p:cNvPr id="11" name="object 11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791200" y="283210"/>
            <a:ext cx="5958840" cy="6285230"/>
            <a:chOff x="5699759" y="307847"/>
            <a:chExt cx="6036945" cy="6285230"/>
          </a:xfrm>
        </p:grpSpPr>
        <p:sp>
          <p:nvSpPr>
            <p:cNvPr id="14" name="object 14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0030967" y="5486400"/>
              <a:ext cx="1705610" cy="110680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172453" y="6324701"/>
            <a:ext cx="4260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2. Bản đồ Châu Nam</a:t>
            </a:r>
            <a:r>
              <a:rPr sz="24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52527" y="1549781"/>
            <a:ext cx="4697095" cy="2307590"/>
          </a:xfrm>
          <a:custGeom>
            <a:avLst/>
            <a:gdLst/>
            <a:ahLst/>
            <a:cxnLst/>
            <a:rect l="l" t="t" r="r" b="b"/>
            <a:pathLst>
              <a:path w="4697095" h="2307590">
                <a:moveTo>
                  <a:pt x="0" y="2307336"/>
                </a:moveTo>
                <a:lnTo>
                  <a:pt x="4696968" y="2307336"/>
                </a:lnTo>
                <a:lnTo>
                  <a:pt x="4696968" y="0"/>
                </a:lnTo>
                <a:lnTo>
                  <a:pt x="0" y="0"/>
                </a:lnTo>
                <a:lnTo>
                  <a:pt x="0" y="2307336"/>
                </a:lnTo>
                <a:close/>
              </a:path>
            </a:pathLst>
          </a:custGeom>
          <a:ln w="9144">
            <a:solidFill>
              <a:srgbClr val="1866FF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2400" y="1550035"/>
            <a:ext cx="4498975" cy="22098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just">
              <a:lnSpc>
                <a:spcPct val="99000"/>
              </a:lnSpc>
              <a:spcBef>
                <a:spcPts val="135"/>
              </a:spcBef>
            </a:pP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sz="36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 ảnh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thế 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 khí hậu của  châu Nam</a:t>
            </a:r>
            <a:r>
              <a:rPr sz="3600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Cực?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425" y="4039235"/>
            <a:ext cx="5212080" cy="2676525"/>
          </a:xfrm>
          <a:prstGeom prst="rect">
            <a:avLst/>
          </a:prstGeom>
        </p:spPr>
      </p:pic>
      <p:sp>
        <p:nvSpPr>
          <p:cNvPr id="59" name="object 49"/>
          <p:cNvSpPr/>
          <p:nvPr/>
        </p:nvSpPr>
        <p:spPr>
          <a:xfrm>
            <a:off x="4114927" y="914692"/>
            <a:ext cx="1249631" cy="59583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 descr="1f3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8915" y="5334000"/>
            <a:ext cx="1892300" cy="1555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1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8100" y="0"/>
            <a:ext cx="12268200" cy="6901180"/>
            <a:chOff x="-38100" y="0"/>
            <a:chExt cx="12268200" cy="690118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44665"/>
            </a:xfrm>
            <a:custGeom>
              <a:avLst/>
              <a:gdLst/>
              <a:ahLst/>
              <a:cxnLst/>
              <a:rect l="l" t="t" r="r" b="b"/>
              <a:pathLst>
                <a:path w="12192000" h="6844665">
                  <a:moveTo>
                    <a:pt x="12192000" y="0"/>
                  </a:moveTo>
                  <a:lnTo>
                    <a:pt x="65532" y="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844284"/>
                  </a:lnTo>
                  <a:lnTo>
                    <a:pt x="65532" y="6844284"/>
                  </a:lnTo>
                  <a:lnTo>
                    <a:pt x="65532" y="57912"/>
                  </a:lnTo>
                  <a:lnTo>
                    <a:pt x="12192000" y="5791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80288" y="105156"/>
              <a:ext cx="3503929" cy="929640"/>
            </a:xfrm>
            <a:custGeom>
              <a:avLst/>
              <a:gdLst/>
              <a:ahLst/>
              <a:cxnLst/>
              <a:rect l="l" t="t" r="r" b="b"/>
              <a:pathLst>
                <a:path w="3503929" h="929640">
                  <a:moveTo>
                    <a:pt x="3038856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038856" y="929640"/>
                  </a:lnTo>
                  <a:lnTo>
                    <a:pt x="3503676" y="464820"/>
                  </a:lnTo>
                  <a:lnTo>
                    <a:pt x="3038856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780288" y="105156"/>
              <a:ext cx="3503929" cy="929640"/>
            </a:xfrm>
            <a:custGeom>
              <a:avLst/>
              <a:gdLst/>
              <a:ahLst/>
              <a:cxnLst/>
              <a:rect l="l" t="t" r="r" b="b"/>
              <a:pathLst>
                <a:path w="3503929" h="929640">
                  <a:moveTo>
                    <a:pt x="0" y="0"/>
                  </a:moveTo>
                  <a:lnTo>
                    <a:pt x="3038856" y="0"/>
                  </a:lnTo>
                  <a:lnTo>
                    <a:pt x="3503676" y="464820"/>
                  </a:lnTo>
                  <a:lnTo>
                    <a:pt x="3038856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08204" y="96011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5">
                  <a:moveTo>
                    <a:pt x="833628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3628" y="938784"/>
                  </a:lnTo>
                  <a:lnTo>
                    <a:pt x="1303020" y="469392"/>
                  </a:lnTo>
                  <a:lnTo>
                    <a:pt x="833628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108204" y="96011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5">
                  <a:moveTo>
                    <a:pt x="0" y="0"/>
                  </a:moveTo>
                  <a:lnTo>
                    <a:pt x="833628" y="0"/>
                  </a:lnTo>
                  <a:lnTo>
                    <a:pt x="1303020" y="469392"/>
                  </a:lnTo>
                  <a:lnTo>
                    <a:pt x="833628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88086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1163955" y="457200"/>
            <a:ext cx="9514840" cy="4406900"/>
            <a:chOff x="1103376" y="390143"/>
            <a:chExt cx="10320526" cy="5239892"/>
          </a:xfrm>
        </p:grpSpPr>
        <p:sp>
          <p:nvSpPr>
            <p:cNvPr id="10" name="object 10"/>
            <p:cNvSpPr/>
            <p:nvPr/>
          </p:nvSpPr>
          <p:spPr>
            <a:xfrm>
              <a:off x="1103376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8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103376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8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2816352" y="2418968"/>
              <a:ext cx="5715000" cy="321106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648191" y="932179"/>
              <a:ext cx="2181860" cy="1300480"/>
            </a:xfrm>
            <a:custGeom>
              <a:avLst/>
              <a:gdLst/>
              <a:ahLst/>
              <a:cxnLst/>
              <a:rect l="l" t="t" r="r" b="b"/>
              <a:pathLst>
                <a:path w="2181859" h="1300480">
                  <a:moveTo>
                    <a:pt x="2181352" y="0"/>
                  </a:moveTo>
                  <a:lnTo>
                    <a:pt x="0" y="232918"/>
                  </a:lnTo>
                  <a:lnTo>
                    <a:pt x="414274" y="1299972"/>
                  </a:lnTo>
                  <a:lnTo>
                    <a:pt x="2181352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8648191" y="932179"/>
              <a:ext cx="2181860" cy="1300480"/>
            </a:xfrm>
            <a:custGeom>
              <a:avLst/>
              <a:gdLst/>
              <a:ahLst/>
              <a:cxnLst/>
              <a:rect l="l" t="t" r="r" b="b"/>
              <a:pathLst>
                <a:path w="2181859" h="1300480">
                  <a:moveTo>
                    <a:pt x="414274" y="1299972"/>
                  </a:moveTo>
                  <a:lnTo>
                    <a:pt x="2181352" y="0"/>
                  </a:lnTo>
                  <a:lnTo>
                    <a:pt x="0" y="232918"/>
                  </a:lnTo>
                  <a:lnTo>
                    <a:pt x="414274" y="1299972"/>
                  </a:lnTo>
                </a:path>
              </a:pathLst>
            </a:custGeom>
            <a:ln w="9525">
              <a:solidFill>
                <a:srgbClr val="C0C0C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0517123" y="390143"/>
              <a:ext cx="906779" cy="1066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676654" y="5943549"/>
            <a:ext cx="7531734" cy="51371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sz="3200" spc="-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giới.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866392" y="285750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pc="-1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-487045" y="-6350"/>
            <a:ext cx="12920980" cy="7267575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1" name="Picture 20" descr="26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145" y="1981200"/>
            <a:ext cx="2046605" cy="19913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22" name="Picture 21" descr="27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9100" y="4495800"/>
            <a:ext cx="2330450" cy="1939290"/>
          </a:xfrm>
          <a:prstGeom prst="rect">
            <a:avLst/>
          </a:prstGeom>
        </p:spPr>
      </p:pic>
      <p:sp>
        <p:nvSpPr>
          <p:cNvPr id="23" name="object 15"/>
          <p:cNvSpPr/>
          <p:nvPr/>
        </p:nvSpPr>
        <p:spPr>
          <a:xfrm>
            <a:off x="7086600" y="1066800"/>
            <a:ext cx="1414145" cy="11163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0"/>
          <p:cNvPicPr>
            <a:picLocks noChangeAspect="1"/>
          </p:cNvPicPr>
          <p:nvPr/>
        </p:nvPicPr>
        <p:blipFill rotWithShape="1">
          <a:blip r:embed="rId7" cstate="print"/>
          <a:srcRect/>
          <a:stretch>
            <a:fillRect/>
          </a:stretch>
        </p:blipFill>
        <p:spPr>
          <a:xfrm>
            <a:off x="-40369" y="2101817"/>
            <a:ext cx="2773525" cy="26016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798" y="98806"/>
            <a:ext cx="3748404" cy="942340"/>
            <a:chOff x="796798" y="98806"/>
            <a:chExt cx="3748404" cy="942340"/>
          </a:xfrm>
        </p:grpSpPr>
        <p:sp>
          <p:nvSpPr>
            <p:cNvPr id="3" name="object 3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3270504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270504" y="929640"/>
                  </a:lnTo>
                  <a:lnTo>
                    <a:pt x="3735324" y="464820"/>
                  </a:lnTo>
                  <a:lnTo>
                    <a:pt x="3270504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0" y="0"/>
                  </a:moveTo>
                  <a:lnTo>
                    <a:pt x="3270504" y="0"/>
                  </a:lnTo>
                  <a:lnTo>
                    <a:pt x="3735324" y="464820"/>
                  </a:lnTo>
                  <a:lnTo>
                    <a:pt x="3270504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866392" y="285750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z="3300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sz="3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6237" y="89661"/>
            <a:ext cx="1314450" cy="951865"/>
            <a:chOff x="126237" y="89661"/>
            <a:chExt cx="1314450" cy="951865"/>
          </a:xfrm>
        </p:grpSpPr>
        <p:sp>
          <p:nvSpPr>
            <p:cNvPr id="7" name="object 7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20139" y="393191"/>
            <a:ext cx="266700" cy="289560"/>
            <a:chOff x="1120139" y="393191"/>
            <a:chExt cx="266700" cy="289560"/>
          </a:xfrm>
        </p:grpSpPr>
        <p:sp>
          <p:nvSpPr>
            <p:cNvPr id="11" name="object 11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419600" y="347345"/>
            <a:ext cx="7381240" cy="6225540"/>
            <a:chOff x="5699759" y="307847"/>
            <a:chExt cx="6036945" cy="6285230"/>
          </a:xfrm>
        </p:grpSpPr>
        <p:sp>
          <p:nvSpPr>
            <p:cNvPr id="14" name="object 14"/>
            <p:cNvSpPr/>
            <p:nvPr/>
          </p:nvSpPr>
          <p:spPr>
            <a:xfrm>
              <a:off x="5699759" y="307847"/>
              <a:ext cx="6027882" cy="599694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0030967" y="5486400"/>
              <a:ext cx="1705610" cy="1106805"/>
            </a:xfrm>
            <a:custGeom>
              <a:avLst/>
              <a:gdLst/>
              <a:ahLst/>
              <a:cxnLst/>
              <a:rect l="l" t="t" r="r" b="b"/>
              <a:pathLst>
                <a:path w="1705609" h="1106804">
                  <a:moveTo>
                    <a:pt x="1705355" y="0"/>
                  </a:moveTo>
                  <a:lnTo>
                    <a:pt x="0" y="0"/>
                  </a:lnTo>
                  <a:lnTo>
                    <a:pt x="0" y="1106424"/>
                  </a:lnTo>
                  <a:lnTo>
                    <a:pt x="1705355" y="1106424"/>
                  </a:lnTo>
                  <a:lnTo>
                    <a:pt x="1705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175628" y="6332321"/>
            <a:ext cx="426085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Bản đồ Châu Nam</a:t>
            </a:r>
            <a:r>
              <a:rPr sz="24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5673" y="1599946"/>
            <a:ext cx="3546475" cy="2308860"/>
          </a:xfrm>
          <a:prstGeom prst="rect">
            <a:avLst/>
          </a:prstGeom>
          <a:ln w="9144">
            <a:solidFill>
              <a:srgbClr val="006FC0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0805" marR="328930">
              <a:lnSpc>
                <a:spcPct val="100000"/>
              </a:lnSpc>
              <a:spcBef>
                <a:spcPts val="275"/>
              </a:spcBef>
            </a:pP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nêu 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xác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  phương</a:t>
            </a:r>
            <a:r>
              <a:rPr sz="3600" spc="-8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 </a:t>
            </a:r>
            <a:r>
              <a:rPr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Nam</a:t>
            </a:r>
            <a:r>
              <a:rPr sz="3600" spc="-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Cực?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005258" y="1035316"/>
            <a:ext cx="3651885" cy="3819525"/>
            <a:chOff x="6725983" y="931176"/>
            <a:chExt cx="3651885" cy="3819525"/>
          </a:xfrm>
        </p:grpSpPr>
        <p:sp>
          <p:nvSpPr>
            <p:cNvPr id="19" name="object 19"/>
            <p:cNvSpPr/>
            <p:nvPr/>
          </p:nvSpPr>
          <p:spPr>
            <a:xfrm>
              <a:off x="9002648" y="2765932"/>
              <a:ext cx="1370330" cy="359410"/>
            </a:xfrm>
            <a:custGeom>
              <a:avLst/>
              <a:gdLst/>
              <a:ahLst/>
              <a:cxnLst/>
              <a:rect l="l" t="t" r="r" b="b"/>
              <a:pathLst>
                <a:path w="1370329" h="359410">
                  <a:moveTo>
                    <a:pt x="1009396" y="0"/>
                  </a:moveTo>
                  <a:lnTo>
                    <a:pt x="1019682" y="50545"/>
                  </a:lnTo>
                  <a:lnTo>
                    <a:pt x="0" y="258190"/>
                  </a:lnTo>
                  <a:lnTo>
                    <a:pt x="20574" y="359282"/>
                  </a:lnTo>
                  <a:lnTo>
                    <a:pt x="1040256" y="151637"/>
                  </a:lnTo>
                  <a:lnTo>
                    <a:pt x="1050544" y="202183"/>
                  </a:lnTo>
                  <a:lnTo>
                    <a:pt x="1369949" y="31876"/>
                  </a:lnTo>
                  <a:lnTo>
                    <a:pt x="1009396" y="0"/>
                  </a:lnTo>
                  <a:close/>
                </a:path>
              </a:pathLst>
            </a:custGeom>
            <a:solidFill>
              <a:srgbClr val="A0DA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9002648" y="2765932"/>
              <a:ext cx="1370330" cy="359410"/>
            </a:xfrm>
            <a:custGeom>
              <a:avLst/>
              <a:gdLst/>
              <a:ahLst/>
              <a:cxnLst/>
              <a:rect l="l" t="t" r="r" b="b"/>
              <a:pathLst>
                <a:path w="1370329" h="359410">
                  <a:moveTo>
                    <a:pt x="0" y="258190"/>
                  </a:moveTo>
                  <a:lnTo>
                    <a:pt x="1019682" y="50545"/>
                  </a:lnTo>
                  <a:lnTo>
                    <a:pt x="1009396" y="0"/>
                  </a:lnTo>
                  <a:lnTo>
                    <a:pt x="1369949" y="31876"/>
                  </a:lnTo>
                  <a:lnTo>
                    <a:pt x="1050544" y="202183"/>
                  </a:lnTo>
                  <a:lnTo>
                    <a:pt x="1040256" y="151637"/>
                  </a:lnTo>
                  <a:lnTo>
                    <a:pt x="20574" y="359282"/>
                  </a:lnTo>
                  <a:lnTo>
                    <a:pt x="0" y="25819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8468867" y="1310639"/>
              <a:ext cx="230504" cy="1237615"/>
            </a:xfrm>
            <a:custGeom>
              <a:avLst/>
              <a:gdLst/>
              <a:ahLst/>
              <a:cxnLst/>
              <a:rect l="l" t="t" r="r" b="b"/>
              <a:pathLst>
                <a:path w="230504" h="1237614">
                  <a:moveTo>
                    <a:pt x="115061" y="0"/>
                  </a:moveTo>
                  <a:lnTo>
                    <a:pt x="0" y="309118"/>
                  </a:lnTo>
                  <a:lnTo>
                    <a:pt x="57530" y="309118"/>
                  </a:lnTo>
                  <a:lnTo>
                    <a:pt x="57530" y="1237488"/>
                  </a:lnTo>
                  <a:lnTo>
                    <a:pt x="172592" y="1237488"/>
                  </a:lnTo>
                  <a:lnTo>
                    <a:pt x="172592" y="309118"/>
                  </a:lnTo>
                  <a:lnTo>
                    <a:pt x="230124" y="309118"/>
                  </a:lnTo>
                  <a:lnTo>
                    <a:pt x="115061" y="0"/>
                  </a:lnTo>
                  <a:close/>
                </a:path>
              </a:pathLst>
            </a:custGeom>
            <a:solidFill>
              <a:srgbClr val="A0DA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8468867" y="1310639"/>
              <a:ext cx="230504" cy="1237615"/>
            </a:xfrm>
            <a:custGeom>
              <a:avLst/>
              <a:gdLst/>
              <a:ahLst/>
              <a:cxnLst/>
              <a:rect l="l" t="t" r="r" b="b"/>
              <a:pathLst>
                <a:path w="230504" h="1237614">
                  <a:moveTo>
                    <a:pt x="0" y="309118"/>
                  </a:moveTo>
                  <a:lnTo>
                    <a:pt x="115061" y="0"/>
                  </a:lnTo>
                  <a:lnTo>
                    <a:pt x="230124" y="309118"/>
                  </a:lnTo>
                  <a:lnTo>
                    <a:pt x="172592" y="309118"/>
                  </a:lnTo>
                  <a:lnTo>
                    <a:pt x="172592" y="1237488"/>
                  </a:lnTo>
                  <a:lnTo>
                    <a:pt x="57530" y="1237488"/>
                  </a:lnTo>
                  <a:lnTo>
                    <a:pt x="57530" y="309118"/>
                  </a:lnTo>
                  <a:lnTo>
                    <a:pt x="0" y="30911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8468867" y="3354323"/>
              <a:ext cx="203200" cy="1391920"/>
            </a:xfrm>
            <a:custGeom>
              <a:avLst/>
              <a:gdLst/>
              <a:ahLst/>
              <a:cxnLst/>
              <a:rect l="l" t="t" r="r" b="b"/>
              <a:pathLst>
                <a:path w="203200" h="1391920">
                  <a:moveTo>
                    <a:pt x="152018" y="0"/>
                  </a:moveTo>
                  <a:lnTo>
                    <a:pt x="50673" y="0"/>
                  </a:lnTo>
                  <a:lnTo>
                    <a:pt x="50673" y="1044575"/>
                  </a:lnTo>
                  <a:lnTo>
                    <a:pt x="0" y="1044575"/>
                  </a:lnTo>
                  <a:lnTo>
                    <a:pt x="101346" y="1391412"/>
                  </a:lnTo>
                  <a:lnTo>
                    <a:pt x="202691" y="1044575"/>
                  </a:lnTo>
                  <a:lnTo>
                    <a:pt x="152018" y="1044575"/>
                  </a:lnTo>
                  <a:lnTo>
                    <a:pt x="152018" y="0"/>
                  </a:lnTo>
                  <a:close/>
                </a:path>
              </a:pathLst>
            </a:custGeom>
            <a:solidFill>
              <a:srgbClr val="A0DA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8468867" y="3354323"/>
              <a:ext cx="203200" cy="1391920"/>
            </a:xfrm>
            <a:custGeom>
              <a:avLst/>
              <a:gdLst/>
              <a:ahLst/>
              <a:cxnLst/>
              <a:rect l="l" t="t" r="r" b="b"/>
              <a:pathLst>
                <a:path w="203200" h="1391920">
                  <a:moveTo>
                    <a:pt x="0" y="1044575"/>
                  </a:moveTo>
                  <a:lnTo>
                    <a:pt x="50673" y="1044575"/>
                  </a:lnTo>
                  <a:lnTo>
                    <a:pt x="50673" y="0"/>
                  </a:lnTo>
                  <a:lnTo>
                    <a:pt x="152018" y="0"/>
                  </a:lnTo>
                  <a:lnTo>
                    <a:pt x="152018" y="1044575"/>
                  </a:lnTo>
                  <a:lnTo>
                    <a:pt x="202691" y="1044575"/>
                  </a:lnTo>
                  <a:lnTo>
                    <a:pt x="101346" y="1391412"/>
                  </a:lnTo>
                  <a:lnTo>
                    <a:pt x="0" y="104457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730745" y="3057017"/>
              <a:ext cx="1457325" cy="312420"/>
            </a:xfrm>
            <a:custGeom>
              <a:avLst/>
              <a:gdLst/>
              <a:ahLst/>
              <a:cxnLst/>
              <a:rect l="l" t="t" r="r" b="b"/>
              <a:pathLst>
                <a:path w="1457325" h="312420">
                  <a:moveTo>
                    <a:pt x="1442338" y="0"/>
                  </a:moveTo>
                  <a:lnTo>
                    <a:pt x="354964" y="159131"/>
                  </a:lnTo>
                  <a:lnTo>
                    <a:pt x="347599" y="108077"/>
                  </a:lnTo>
                  <a:lnTo>
                    <a:pt x="0" y="263271"/>
                  </a:lnTo>
                  <a:lnTo>
                    <a:pt x="377444" y="312293"/>
                  </a:lnTo>
                  <a:lnTo>
                    <a:pt x="369950" y="261238"/>
                  </a:lnTo>
                  <a:lnTo>
                    <a:pt x="1457325" y="102108"/>
                  </a:lnTo>
                  <a:lnTo>
                    <a:pt x="1442338" y="0"/>
                  </a:lnTo>
                  <a:close/>
                </a:path>
              </a:pathLst>
            </a:custGeom>
            <a:solidFill>
              <a:srgbClr val="A0DA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730745" y="3057017"/>
              <a:ext cx="1457325" cy="312420"/>
            </a:xfrm>
            <a:custGeom>
              <a:avLst/>
              <a:gdLst/>
              <a:ahLst/>
              <a:cxnLst/>
              <a:rect l="l" t="t" r="r" b="b"/>
              <a:pathLst>
                <a:path w="1457325" h="312420">
                  <a:moveTo>
                    <a:pt x="0" y="263271"/>
                  </a:moveTo>
                  <a:lnTo>
                    <a:pt x="347599" y="108077"/>
                  </a:lnTo>
                  <a:lnTo>
                    <a:pt x="354964" y="159131"/>
                  </a:lnTo>
                  <a:lnTo>
                    <a:pt x="1442338" y="0"/>
                  </a:lnTo>
                  <a:lnTo>
                    <a:pt x="1457325" y="102108"/>
                  </a:lnTo>
                  <a:lnTo>
                    <a:pt x="369950" y="261238"/>
                  </a:lnTo>
                  <a:lnTo>
                    <a:pt x="377444" y="312293"/>
                  </a:lnTo>
                  <a:lnTo>
                    <a:pt x="0" y="26327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644383" y="931176"/>
              <a:ext cx="483857" cy="5112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7822691" y="938796"/>
              <a:ext cx="589013" cy="5112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8106155" y="931176"/>
              <a:ext cx="546353" cy="51128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8406383" y="931176"/>
              <a:ext cx="674370" cy="51128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7385558" y="990473"/>
            <a:ext cx="11557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sz="1800" b="1" i="1" spc="-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195060" y="2797810"/>
            <a:ext cx="1436370" cy="627380"/>
            <a:chOff x="6195059" y="2798076"/>
            <a:chExt cx="1436370" cy="519430"/>
          </a:xfrm>
        </p:grpSpPr>
        <p:sp>
          <p:nvSpPr>
            <p:cNvPr id="33" name="object 33"/>
            <p:cNvSpPr/>
            <p:nvPr/>
          </p:nvSpPr>
          <p:spPr>
            <a:xfrm>
              <a:off x="6195059" y="2798076"/>
              <a:ext cx="483857" cy="51128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6373367" y="2805696"/>
              <a:ext cx="589013" cy="5112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6656831" y="2798076"/>
              <a:ext cx="546353" cy="51128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6957059" y="2798076"/>
              <a:ext cx="674370" cy="5112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486399" y="2836163"/>
            <a:ext cx="11557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sz="1800" b="1" i="1" spc="-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846824" y="2765869"/>
            <a:ext cx="1988185" cy="2477770"/>
            <a:chOff x="7636764" y="2727769"/>
            <a:chExt cx="1988185" cy="2477770"/>
          </a:xfrm>
        </p:grpSpPr>
        <p:sp>
          <p:nvSpPr>
            <p:cNvPr id="39" name="object 39"/>
            <p:cNvSpPr/>
            <p:nvPr/>
          </p:nvSpPr>
          <p:spPr>
            <a:xfrm>
              <a:off x="8304276" y="2732532"/>
              <a:ext cx="544195" cy="500380"/>
            </a:xfrm>
            <a:custGeom>
              <a:avLst/>
              <a:gdLst/>
              <a:ahLst/>
              <a:cxnLst/>
              <a:rect l="l" t="t" r="r" b="b"/>
              <a:pathLst>
                <a:path w="544195" h="500380">
                  <a:moveTo>
                    <a:pt x="272033" y="0"/>
                  </a:moveTo>
                  <a:lnTo>
                    <a:pt x="252095" y="63372"/>
                  </a:lnTo>
                  <a:lnTo>
                    <a:pt x="218948" y="4825"/>
                  </a:lnTo>
                  <a:lnTo>
                    <a:pt x="212851" y="70612"/>
                  </a:lnTo>
                  <a:lnTo>
                    <a:pt x="167894" y="19050"/>
                  </a:lnTo>
                  <a:lnTo>
                    <a:pt x="175895" y="84581"/>
                  </a:lnTo>
                  <a:lnTo>
                    <a:pt x="120903" y="42163"/>
                  </a:lnTo>
                  <a:lnTo>
                    <a:pt x="142621" y="105028"/>
                  </a:lnTo>
                  <a:lnTo>
                    <a:pt x="79628" y="73151"/>
                  </a:lnTo>
                  <a:lnTo>
                    <a:pt x="114300" y="131063"/>
                  </a:lnTo>
                  <a:lnTo>
                    <a:pt x="45847" y="111125"/>
                  </a:lnTo>
                  <a:lnTo>
                    <a:pt x="92075" y="161543"/>
                  </a:lnTo>
                  <a:lnTo>
                    <a:pt x="20700" y="154304"/>
                  </a:lnTo>
                  <a:lnTo>
                    <a:pt x="76834" y="195579"/>
                  </a:lnTo>
                  <a:lnTo>
                    <a:pt x="5206" y="201167"/>
                  </a:lnTo>
                  <a:lnTo>
                    <a:pt x="68960" y="231520"/>
                  </a:lnTo>
                  <a:lnTo>
                    <a:pt x="0" y="249935"/>
                  </a:lnTo>
                  <a:lnTo>
                    <a:pt x="68960" y="268350"/>
                  </a:lnTo>
                  <a:lnTo>
                    <a:pt x="5206" y="298703"/>
                  </a:lnTo>
                  <a:lnTo>
                    <a:pt x="76834" y="304291"/>
                  </a:lnTo>
                  <a:lnTo>
                    <a:pt x="20700" y="345566"/>
                  </a:lnTo>
                  <a:lnTo>
                    <a:pt x="92075" y="338327"/>
                  </a:lnTo>
                  <a:lnTo>
                    <a:pt x="45847" y="388746"/>
                  </a:lnTo>
                  <a:lnTo>
                    <a:pt x="114300" y="368807"/>
                  </a:lnTo>
                  <a:lnTo>
                    <a:pt x="79628" y="426719"/>
                  </a:lnTo>
                  <a:lnTo>
                    <a:pt x="142621" y="394842"/>
                  </a:lnTo>
                  <a:lnTo>
                    <a:pt x="120903" y="457707"/>
                  </a:lnTo>
                  <a:lnTo>
                    <a:pt x="175895" y="415289"/>
                  </a:lnTo>
                  <a:lnTo>
                    <a:pt x="167894" y="480821"/>
                  </a:lnTo>
                  <a:lnTo>
                    <a:pt x="212851" y="429259"/>
                  </a:lnTo>
                  <a:lnTo>
                    <a:pt x="218948" y="495045"/>
                  </a:lnTo>
                  <a:lnTo>
                    <a:pt x="252095" y="436498"/>
                  </a:lnTo>
                  <a:lnTo>
                    <a:pt x="272033" y="499871"/>
                  </a:lnTo>
                  <a:lnTo>
                    <a:pt x="291973" y="436498"/>
                  </a:lnTo>
                  <a:lnTo>
                    <a:pt x="325120" y="495045"/>
                  </a:lnTo>
                  <a:lnTo>
                    <a:pt x="331216" y="429259"/>
                  </a:lnTo>
                  <a:lnTo>
                    <a:pt x="376174" y="480821"/>
                  </a:lnTo>
                  <a:lnTo>
                    <a:pt x="368173" y="415289"/>
                  </a:lnTo>
                  <a:lnTo>
                    <a:pt x="423164" y="457707"/>
                  </a:lnTo>
                  <a:lnTo>
                    <a:pt x="401447" y="394842"/>
                  </a:lnTo>
                  <a:lnTo>
                    <a:pt x="464439" y="426719"/>
                  </a:lnTo>
                  <a:lnTo>
                    <a:pt x="429768" y="368807"/>
                  </a:lnTo>
                  <a:lnTo>
                    <a:pt x="498221" y="388746"/>
                  </a:lnTo>
                  <a:lnTo>
                    <a:pt x="451993" y="338327"/>
                  </a:lnTo>
                  <a:lnTo>
                    <a:pt x="523367" y="345566"/>
                  </a:lnTo>
                  <a:lnTo>
                    <a:pt x="467232" y="304291"/>
                  </a:lnTo>
                  <a:lnTo>
                    <a:pt x="538860" y="298703"/>
                  </a:lnTo>
                  <a:lnTo>
                    <a:pt x="475106" y="268350"/>
                  </a:lnTo>
                  <a:lnTo>
                    <a:pt x="544068" y="249935"/>
                  </a:lnTo>
                  <a:lnTo>
                    <a:pt x="475106" y="231520"/>
                  </a:lnTo>
                  <a:lnTo>
                    <a:pt x="538860" y="201167"/>
                  </a:lnTo>
                  <a:lnTo>
                    <a:pt x="467232" y="195579"/>
                  </a:lnTo>
                  <a:lnTo>
                    <a:pt x="523367" y="154304"/>
                  </a:lnTo>
                  <a:lnTo>
                    <a:pt x="451993" y="161543"/>
                  </a:lnTo>
                  <a:lnTo>
                    <a:pt x="498221" y="111125"/>
                  </a:lnTo>
                  <a:lnTo>
                    <a:pt x="429768" y="131063"/>
                  </a:lnTo>
                  <a:lnTo>
                    <a:pt x="464439" y="73151"/>
                  </a:lnTo>
                  <a:lnTo>
                    <a:pt x="401447" y="105028"/>
                  </a:lnTo>
                  <a:lnTo>
                    <a:pt x="423164" y="42163"/>
                  </a:lnTo>
                  <a:lnTo>
                    <a:pt x="368173" y="84581"/>
                  </a:lnTo>
                  <a:lnTo>
                    <a:pt x="376174" y="19050"/>
                  </a:lnTo>
                  <a:lnTo>
                    <a:pt x="331216" y="70612"/>
                  </a:lnTo>
                  <a:lnTo>
                    <a:pt x="325120" y="4825"/>
                  </a:lnTo>
                  <a:lnTo>
                    <a:pt x="291973" y="63372"/>
                  </a:lnTo>
                  <a:lnTo>
                    <a:pt x="272033" y="0"/>
                  </a:lnTo>
                  <a:close/>
                </a:path>
              </a:pathLst>
            </a:custGeom>
            <a:solidFill>
              <a:srgbClr val="00F6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object 40"/>
            <p:cNvSpPr/>
            <p:nvPr/>
          </p:nvSpPr>
          <p:spPr>
            <a:xfrm>
              <a:off x="8304276" y="2732532"/>
              <a:ext cx="544195" cy="500380"/>
            </a:xfrm>
            <a:custGeom>
              <a:avLst/>
              <a:gdLst/>
              <a:ahLst/>
              <a:cxnLst/>
              <a:rect l="l" t="t" r="r" b="b"/>
              <a:pathLst>
                <a:path w="544195" h="500380">
                  <a:moveTo>
                    <a:pt x="0" y="249935"/>
                  </a:moveTo>
                  <a:lnTo>
                    <a:pt x="68960" y="231520"/>
                  </a:lnTo>
                  <a:lnTo>
                    <a:pt x="5206" y="201167"/>
                  </a:lnTo>
                  <a:lnTo>
                    <a:pt x="76834" y="195579"/>
                  </a:lnTo>
                  <a:lnTo>
                    <a:pt x="20700" y="154304"/>
                  </a:lnTo>
                  <a:lnTo>
                    <a:pt x="92075" y="161543"/>
                  </a:lnTo>
                  <a:lnTo>
                    <a:pt x="45847" y="111125"/>
                  </a:lnTo>
                  <a:lnTo>
                    <a:pt x="114300" y="131063"/>
                  </a:lnTo>
                  <a:lnTo>
                    <a:pt x="79628" y="73151"/>
                  </a:lnTo>
                  <a:lnTo>
                    <a:pt x="142621" y="105028"/>
                  </a:lnTo>
                  <a:lnTo>
                    <a:pt x="120903" y="42163"/>
                  </a:lnTo>
                  <a:lnTo>
                    <a:pt x="175895" y="84581"/>
                  </a:lnTo>
                  <a:lnTo>
                    <a:pt x="167894" y="19050"/>
                  </a:lnTo>
                  <a:lnTo>
                    <a:pt x="212851" y="70612"/>
                  </a:lnTo>
                  <a:lnTo>
                    <a:pt x="218948" y="4825"/>
                  </a:lnTo>
                  <a:lnTo>
                    <a:pt x="252095" y="63372"/>
                  </a:lnTo>
                  <a:lnTo>
                    <a:pt x="272033" y="0"/>
                  </a:lnTo>
                  <a:lnTo>
                    <a:pt x="291973" y="63372"/>
                  </a:lnTo>
                  <a:lnTo>
                    <a:pt x="325120" y="4825"/>
                  </a:lnTo>
                  <a:lnTo>
                    <a:pt x="331216" y="70612"/>
                  </a:lnTo>
                  <a:lnTo>
                    <a:pt x="376174" y="19050"/>
                  </a:lnTo>
                  <a:lnTo>
                    <a:pt x="368173" y="84581"/>
                  </a:lnTo>
                  <a:lnTo>
                    <a:pt x="423164" y="42163"/>
                  </a:lnTo>
                  <a:lnTo>
                    <a:pt x="401447" y="105028"/>
                  </a:lnTo>
                  <a:lnTo>
                    <a:pt x="464439" y="73151"/>
                  </a:lnTo>
                  <a:lnTo>
                    <a:pt x="429768" y="131063"/>
                  </a:lnTo>
                  <a:lnTo>
                    <a:pt x="498221" y="111125"/>
                  </a:lnTo>
                  <a:lnTo>
                    <a:pt x="451993" y="161543"/>
                  </a:lnTo>
                  <a:lnTo>
                    <a:pt x="523367" y="154304"/>
                  </a:lnTo>
                  <a:lnTo>
                    <a:pt x="467232" y="195579"/>
                  </a:lnTo>
                  <a:lnTo>
                    <a:pt x="538860" y="201167"/>
                  </a:lnTo>
                  <a:lnTo>
                    <a:pt x="475106" y="231520"/>
                  </a:lnTo>
                  <a:lnTo>
                    <a:pt x="544068" y="249935"/>
                  </a:lnTo>
                  <a:lnTo>
                    <a:pt x="475106" y="268350"/>
                  </a:lnTo>
                  <a:lnTo>
                    <a:pt x="538860" y="298703"/>
                  </a:lnTo>
                  <a:lnTo>
                    <a:pt x="467232" y="304291"/>
                  </a:lnTo>
                  <a:lnTo>
                    <a:pt x="523367" y="345566"/>
                  </a:lnTo>
                  <a:lnTo>
                    <a:pt x="451993" y="338327"/>
                  </a:lnTo>
                  <a:lnTo>
                    <a:pt x="498221" y="388746"/>
                  </a:lnTo>
                  <a:lnTo>
                    <a:pt x="429768" y="368807"/>
                  </a:lnTo>
                  <a:lnTo>
                    <a:pt x="464439" y="426719"/>
                  </a:lnTo>
                  <a:lnTo>
                    <a:pt x="401447" y="394842"/>
                  </a:lnTo>
                  <a:lnTo>
                    <a:pt x="423164" y="457707"/>
                  </a:lnTo>
                  <a:lnTo>
                    <a:pt x="368173" y="415289"/>
                  </a:lnTo>
                  <a:lnTo>
                    <a:pt x="376174" y="480821"/>
                  </a:lnTo>
                  <a:lnTo>
                    <a:pt x="331216" y="429259"/>
                  </a:lnTo>
                  <a:lnTo>
                    <a:pt x="325120" y="495045"/>
                  </a:lnTo>
                  <a:lnTo>
                    <a:pt x="291973" y="436498"/>
                  </a:lnTo>
                  <a:lnTo>
                    <a:pt x="272033" y="499871"/>
                  </a:lnTo>
                  <a:lnTo>
                    <a:pt x="252095" y="436498"/>
                  </a:lnTo>
                  <a:lnTo>
                    <a:pt x="218948" y="495045"/>
                  </a:lnTo>
                  <a:lnTo>
                    <a:pt x="212851" y="429259"/>
                  </a:lnTo>
                  <a:lnTo>
                    <a:pt x="167894" y="480821"/>
                  </a:lnTo>
                  <a:lnTo>
                    <a:pt x="175895" y="415289"/>
                  </a:lnTo>
                  <a:lnTo>
                    <a:pt x="120903" y="457707"/>
                  </a:lnTo>
                  <a:lnTo>
                    <a:pt x="142621" y="394842"/>
                  </a:lnTo>
                  <a:lnTo>
                    <a:pt x="79628" y="426719"/>
                  </a:lnTo>
                  <a:lnTo>
                    <a:pt x="114300" y="368807"/>
                  </a:lnTo>
                  <a:lnTo>
                    <a:pt x="45847" y="388746"/>
                  </a:lnTo>
                  <a:lnTo>
                    <a:pt x="92075" y="338327"/>
                  </a:lnTo>
                  <a:lnTo>
                    <a:pt x="20700" y="345566"/>
                  </a:lnTo>
                  <a:lnTo>
                    <a:pt x="76834" y="304291"/>
                  </a:lnTo>
                  <a:lnTo>
                    <a:pt x="5206" y="298703"/>
                  </a:lnTo>
                  <a:lnTo>
                    <a:pt x="68960" y="268350"/>
                  </a:lnTo>
                  <a:lnTo>
                    <a:pt x="0" y="24993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7636764" y="3043428"/>
              <a:ext cx="1988057" cy="78714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7807452" y="4686312"/>
              <a:ext cx="483857" cy="511289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7985760" y="4693932"/>
              <a:ext cx="589013" cy="51128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8269224" y="4686312"/>
              <a:ext cx="546353" cy="51128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8569452" y="4686312"/>
              <a:ext cx="674370" cy="511289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7081011" y="4946269"/>
            <a:ext cx="1155700" cy="28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sz="1800" b="1" i="1" spc="-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9696831" y="2949714"/>
            <a:ext cx="1436370" cy="519430"/>
            <a:chOff x="9348216" y="2968764"/>
            <a:chExt cx="1436370" cy="519430"/>
          </a:xfrm>
        </p:grpSpPr>
        <p:sp>
          <p:nvSpPr>
            <p:cNvPr id="48" name="object 48"/>
            <p:cNvSpPr/>
            <p:nvPr/>
          </p:nvSpPr>
          <p:spPr>
            <a:xfrm>
              <a:off x="9348216" y="2968764"/>
              <a:ext cx="483857" cy="511289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9526524" y="2976384"/>
              <a:ext cx="589013" cy="51128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9809988" y="2968764"/>
              <a:ext cx="546353" cy="511289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object 51"/>
            <p:cNvSpPr/>
            <p:nvPr/>
          </p:nvSpPr>
          <p:spPr>
            <a:xfrm>
              <a:off x="10110216" y="2968764"/>
              <a:ext cx="674370" cy="51128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6934200" y="3125470"/>
            <a:ext cx="324675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7825">
              <a:lnSpc>
                <a:spcPts val="1465"/>
              </a:lnSpc>
              <a:spcBef>
                <a:spcPts val="100"/>
              </a:spcBef>
            </a:pPr>
            <a:r>
              <a:rPr sz="1800" b="1" i="1" spc="-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sz="1800" b="1" i="1" spc="-6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ắ</a:t>
            </a:r>
            <a:r>
              <a:rPr sz="1800" b="1" i="1" spc="-155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ts val="2665"/>
              </a:lnSpc>
              <a:tabLst>
                <a:tab pos="802640" algn="l"/>
              </a:tabLst>
            </a:pP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ự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	Nam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Picture 52" descr="267b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5368925"/>
            <a:ext cx="1586230" cy="1641475"/>
          </a:xfrm>
          <a:prstGeom prst="rect">
            <a:avLst/>
          </a:prstGeom>
        </p:spPr>
      </p:pic>
      <p:pic>
        <p:nvPicPr>
          <p:cNvPr id="54" name="Picture 53" descr="Q&amp;amp;a - Free education icons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693" y="4114555"/>
            <a:ext cx="1887415" cy="1887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7" name="组合 326"/>
          <p:cNvGrpSpPr/>
          <p:nvPr/>
        </p:nvGrpSpPr>
        <p:grpSpPr>
          <a:xfrm>
            <a:off x="10500995" y="5254625"/>
            <a:ext cx="1636395" cy="1540510"/>
            <a:chOff x="-428625" y="11096626"/>
            <a:chExt cx="2397125" cy="2743201"/>
          </a:xfrm>
        </p:grpSpPr>
        <p:sp>
          <p:nvSpPr>
            <p:cNvPr id="328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9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330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1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5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6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0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1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2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3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4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5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6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7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8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9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0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1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2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3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4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5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6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7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8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9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31" grpId="0"/>
      <p:bldP spid="37" grpId="0"/>
      <p:bldP spid="46" grpId="0"/>
      <p:bldP spid="5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238760"/>
                  </a:lnTo>
                  <a:lnTo>
                    <a:pt x="0" y="662051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20510"/>
                  </a:lnTo>
                  <a:lnTo>
                    <a:pt x="238112" y="6620510"/>
                  </a:lnTo>
                  <a:lnTo>
                    <a:pt x="238112" y="238760"/>
                  </a:lnTo>
                  <a:lnTo>
                    <a:pt x="11953875" y="238760"/>
                  </a:lnTo>
                  <a:lnTo>
                    <a:pt x="11953875" y="6619888"/>
                  </a:lnTo>
                  <a:lnTo>
                    <a:pt x="12192000" y="6619888"/>
                  </a:lnTo>
                  <a:lnTo>
                    <a:pt x="12192000" y="238760"/>
                  </a:lnTo>
                  <a:lnTo>
                    <a:pt x="12192000" y="2381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238112" y="238125"/>
                  </a:moveTo>
                  <a:lnTo>
                    <a:pt x="238112" y="6619887"/>
                  </a:lnTo>
                  <a:lnTo>
                    <a:pt x="11953875" y="6619887"/>
                  </a:lnTo>
                  <a:lnTo>
                    <a:pt x="11953875" y="238125"/>
                  </a:lnTo>
                  <a:lnTo>
                    <a:pt x="238112" y="23812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90473" y="1218946"/>
            <a:ext cx="9775190" cy="1008609"/>
          </a:xfrm>
          <a:prstGeom prst="rect">
            <a:avLst/>
          </a:prstGeom>
          <a:solidFill>
            <a:srgbClr val="FFF1CC"/>
          </a:solidFill>
          <a:ln w="9144">
            <a:solidFill>
              <a:srgbClr val="4471C4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0805" marR="121285">
              <a:lnSpc>
                <a:spcPct val="100000"/>
              </a:lnSpc>
              <a:spcBef>
                <a:spcPts val="185"/>
              </a:spcBef>
            </a:pP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sau, đưa ra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chủ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sz="3200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ấy,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sz="320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sz="3200" spc="-9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1177" y="5029424"/>
            <a:ext cx="1682750" cy="93789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 tay</a:t>
            </a:r>
            <a:r>
              <a:rPr sz="2400" b="1" spc="-7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">
              <a:lnSpc>
                <a:spcPct val="100000"/>
              </a:lnSpc>
              <a:spcBef>
                <a:spcPts val="7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sz="2400" b="1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68935" y="275717"/>
            <a:ext cx="7489190" cy="4447540"/>
            <a:chOff x="1066800" y="347472"/>
            <a:chExt cx="7489190" cy="4447540"/>
          </a:xfrm>
        </p:grpSpPr>
        <p:sp>
          <p:nvSpPr>
            <p:cNvPr id="8" name="object 8"/>
            <p:cNvSpPr/>
            <p:nvPr/>
          </p:nvSpPr>
          <p:spPr>
            <a:xfrm>
              <a:off x="1993460" y="359664"/>
              <a:ext cx="967602" cy="992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66800" y="3384804"/>
              <a:ext cx="1409700" cy="1409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279648" y="347472"/>
              <a:ext cx="5276215" cy="759460"/>
            </a:xfrm>
            <a:custGeom>
              <a:avLst/>
              <a:gdLst/>
              <a:ahLst/>
              <a:cxnLst/>
              <a:rect l="l" t="t" r="r" b="b"/>
              <a:pathLst>
                <a:path w="5276215" h="759460">
                  <a:moveTo>
                    <a:pt x="4896611" y="0"/>
                  </a:moveTo>
                  <a:lnTo>
                    <a:pt x="379475" y="0"/>
                  </a:lnTo>
                  <a:lnTo>
                    <a:pt x="331881" y="2957"/>
                  </a:lnTo>
                  <a:lnTo>
                    <a:pt x="286048" y="11591"/>
                  </a:lnTo>
                  <a:lnTo>
                    <a:pt x="242334" y="25546"/>
                  </a:lnTo>
                  <a:lnTo>
                    <a:pt x="201095" y="44467"/>
                  </a:lnTo>
                  <a:lnTo>
                    <a:pt x="162685" y="67997"/>
                  </a:lnTo>
                  <a:lnTo>
                    <a:pt x="127462" y="95781"/>
                  </a:lnTo>
                  <a:lnTo>
                    <a:pt x="95781" y="127462"/>
                  </a:lnTo>
                  <a:lnTo>
                    <a:pt x="67997" y="162685"/>
                  </a:lnTo>
                  <a:lnTo>
                    <a:pt x="44467" y="201095"/>
                  </a:lnTo>
                  <a:lnTo>
                    <a:pt x="25546" y="242334"/>
                  </a:lnTo>
                  <a:lnTo>
                    <a:pt x="11591" y="286048"/>
                  </a:lnTo>
                  <a:lnTo>
                    <a:pt x="2957" y="331881"/>
                  </a:lnTo>
                  <a:lnTo>
                    <a:pt x="0" y="379475"/>
                  </a:lnTo>
                  <a:lnTo>
                    <a:pt x="2957" y="427070"/>
                  </a:lnTo>
                  <a:lnTo>
                    <a:pt x="11591" y="472903"/>
                  </a:lnTo>
                  <a:lnTo>
                    <a:pt x="25546" y="516617"/>
                  </a:lnTo>
                  <a:lnTo>
                    <a:pt x="44467" y="557856"/>
                  </a:lnTo>
                  <a:lnTo>
                    <a:pt x="67997" y="596266"/>
                  </a:lnTo>
                  <a:lnTo>
                    <a:pt x="95781" y="631489"/>
                  </a:lnTo>
                  <a:lnTo>
                    <a:pt x="127462" y="663170"/>
                  </a:lnTo>
                  <a:lnTo>
                    <a:pt x="162685" y="690954"/>
                  </a:lnTo>
                  <a:lnTo>
                    <a:pt x="201095" y="714484"/>
                  </a:lnTo>
                  <a:lnTo>
                    <a:pt x="242334" y="733405"/>
                  </a:lnTo>
                  <a:lnTo>
                    <a:pt x="286048" y="747360"/>
                  </a:lnTo>
                  <a:lnTo>
                    <a:pt x="331881" y="755994"/>
                  </a:lnTo>
                  <a:lnTo>
                    <a:pt x="379475" y="758951"/>
                  </a:lnTo>
                  <a:lnTo>
                    <a:pt x="4896611" y="758951"/>
                  </a:lnTo>
                  <a:lnTo>
                    <a:pt x="4944206" y="755994"/>
                  </a:lnTo>
                  <a:lnTo>
                    <a:pt x="4990039" y="747360"/>
                  </a:lnTo>
                  <a:lnTo>
                    <a:pt x="5033753" y="733405"/>
                  </a:lnTo>
                  <a:lnTo>
                    <a:pt x="5074992" y="714484"/>
                  </a:lnTo>
                  <a:lnTo>
                    <a:pt x="5113402" y="690954"/>
                  </a:lnTo>
                  <a:lnTo>
                    <a:pt x="5148625" y="663170"/>
                  </a:lnTo>
                  <a:lnTo>
                    <a:pt x="5180306" y="631489"/>
                  </a:lnTo>
                  <a:lnTo>
                    <a:pt x="5208090" y="596266"/>
                  </a:lnTo>
                  <a:lnTo>
                    <a:pt x="5231620" y="557856"/>
                  </a:lnTo>
                  <a:lnTo>
                    <a:pt x="5250541" y="516617"/>
                  </a:lnTo>
                  <a:lnTo>
                    <a:pt x="5264496" y="472903"/>
                  </a:lnTo>
                  <a:lnTo>
                    <a:pt x="5273130" y="427070"/>
                  </a:lnTo>
                  <a:lnTo>
                    <a:pt x="5276087" y="379475"/>
                  </a:lnTo>
                  <a:lnTo>
                    <a:pt x="5273130" y="331881"/>
                  </a:lnTo>
                  <a:lnTo>
                    <a:pt x="5264496" y="286048"/>
                  </a:lnTo>
                  <a:lnTo>
                    <a:pt x="5250541" y="242334"/>
                  </a:lnTo>
                  <a:lnTo>
                    <a:pt x="5231620" y="201095"/>
                  </a:lnTo>
                  <a:lnTo>
                    <a:pt x="5208090" y="162685"/>
                  </a:lnTo>
                  <a:lnTo>
                    <a:pt x="5180306" y="127462"/>
                  </a:lnTo>
                  <a:lnTo>
                    <a:pt x="5148625" y="95781"/>
                  </a:lnTo>
                  <a:lnTo>
                    <a:pt x="5113402" y="67997"/>
                  </a:lnTo>
                  <a:lnTo>
                    <a:pt x="5074992" y="44467"/>
                  </a:lnTo>
                  <a:lnTo>
                    <a:pt x="5033753" y="25546"/>
                  </a:lnTo>
                  <a:lnTo>
                    <a:pt x="4990039" y="11591"/>
                  </a:lnTo>
                  <a:lnTo>
                    <a:pt x="4944206" y="2957"/>
                  </a:lnTo>
                  <a:lnTo>
                    <a:pt x="4896611" y="0"/>
                  </a:lnTo>
                  <a:close/>
                </a:path>
              </a:pathLst>
            </a:custGeom>
            <a:solidFill>
              <a:srgbClr val="1F6D6D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008503" y="337947"/>
            <a:ext cx="44227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</a:t>
            </a:r>
            <a:r>
              <a:rPr sz="4000" b="1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4000" b="1" spc="-1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sz="4000" b="1" spc="-4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</a:p>
        </p:txBody>
      </p:sp>
      <p:sp>
        <p:nvSpPr>
          <p:cNvPr id="12" name="object 12"/>
          <p:cNvSpPr/>
          <p:nvPr/>
        </p:nvSpPr>
        <p:spPr>
          <a:xfrm>
            <a:off x="2286000" y="2438400"/>
            <a:ext cx="9350375" cy="41497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03492" y="2717292"/>
            <a:ext cx="3008630" cy="528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0"/>
              </a:spcBef>
            </a:pP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cánh</a:t>
            </a:r>
            <a:r>
              <a:rPr sz="3200" b="1" spc="-8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99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6798" y="98806"/>
            <a:ext cx="3748404" cy="942340"/>
            <a:chOff x="796798" y="98806"/>
            <a:chExt cx="3748404" cy="942340"/>
          </a:xfrm>
        </p:grpSpPr>
        <p:sp>
          <p:nvSpPr>
            <p:cNvPr id="3" name="object 3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3270504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3270504" y="929640"/>
                  </a:lnTo>
                  <a:lnTo>
                    <a:pt x="3735324" y="464820"/>
                  </a:lnTo>
                  <a:lnTo>
                    <a:pt x="3270504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3148" y="105156"/>
              <a:ext cx="3735704" cy="929640"/>
            </a:xfrm>
            <a:custGeom>
              <a:avLst/>
              <a:gdLst/>
              <a:ahLst/>
              <a:cxnLst/>
              <a:rect l="l" t="t" r="r" b="b"/>
              <a:pathLst>
                <a:path w="3735704" h="929640">
                  <a:moveTo>
                    <a:pt x="0" y="0"/>
                  </a:moveTo>
                  <a:lnTo>
                    <a:pt x="3270504" y="0"/>
                  </a:lnTo>
                  <a:lnTo>
                    <a:pt x="3735324" y="464820"/>
                  </a:lnTo>
                  <a:lnTo>
                    <a:pt x="3270504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866392" y="285750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Vị trí </a:t>
            </a:r>
            <a:r>
              <a:rPr sz="33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địa</a:t>
            </a:r>
            <a:r>
              <a:rPr sz="3300" spc="-11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lí</a:t>
            </a:r>
            <a:endParaRPr sz="33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6237" y="89661"/>
            <a:ext cx="1314450" cy="951865"/>
            <a:chOff x="126237" y="89661"/>
            <a:chExt cx="1314450" cy="951865"/>
          </a:xfrm>
        </p:grpSpPr>
        <p:sp>
          <p:nvSpPr>
            <p:cNvPr id="7" name="object 7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2587" y="9601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112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2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120139" y="393191"/>
            <a:ext cx="266700" cy="289560"/>
            <a:chOff x="1120139" y="393191"/>
            <a:chExt cx="266700" cy="289560"/>
          </a:xfrm>
        </p:grpSpPr>
        <p:sp>
          <p:nvSpPr>
            <p:cNvPr id="11" name="object 11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26235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514475" y="1702118"/>
            <a:ext cx="9614535" cy="4100830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700" rIns="0" bIns="0" rtlCol="0" anchor="ctr" anchorCtr="0">
            <a:spAutoFit/>
          </a:bodyPr>
          <a:lstStyle/>
          <a:p>
            <a:pPr marL="160020" marR="30480" indent="126365" algn="l">
              <a:lnSpc>
                <a:spcPct val="90000"/>
              </a:lnSpc>
              <a:spcBef>
                <a:spcPts val="100"/>
              </a:spcBef>
              <a:buFont typeface="Arial" panose="020B0604020202020204"/>
              <a:buChar char="-"/>
              <a:tabLst>
                <a:tab pos="567690" algn="l"/>
              </a:tabLst>
            </a:pPr>
            <a:r>
              <a:rPr sz="40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bộ phận diện 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 địa nằm 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 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 của vùng cực</a:t>
            </a:r>
            <a:r>
              <a:rPr sz="4000" spc="-3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814070" indent="254000" algn="l">
              <a:lnSpc>
                <a:spcPct val="90000"/>
              </a:lnSpc>
              <a:spcBef>
                <a:spcPts val="2980"/>
              </a:spcBef>
              <a:buFont typeface="Arial" panose="020B0604020202020204"/>
              <a:buChar char="-"/>
              <a:tabLst>
                <a:tab pos="571500" algn="l"/>
              </a:tabLst>
            </a:pPr>
            <a:r>
              <a:rPr sz="40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 </a:t>
            </a:r>
            <a:r>
              <a:rPr sz="40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 lục địa Nam Cực 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các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 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 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sz="40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địa.</a:t>
            </a:r>
            <a:r>
              <a:rPr lang="en-US"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 thế có khí hậu lạnh giá quanh năm.</a:t>
            </a:r>
          </a:p>
          <a:p>
            <a:pPr marL="38100" marR="814070" indent="254000" algn="l">
              <a:lnSpc>
                <a:spcPct val="90000"/>
              </a:lnSpc>
              <a:spcBef>
                <a:spcPts val="2980"/>
              </a:spcBef>
              <a:buFont typeface="Arial" panose="020B0604020202020204"/>
              <a:buChar char="-"/>
              <a:tabLst>
                <a:tab pos="571500" algn="l"/>
              </a:tabLst>
            </a:pPr>
            <a:r>
              <a:rPr sz="40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40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</a:t>
            </a:r>
            <a:r>
              <a:rPr sz="4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14,1</a:t>
            </a:r>
            <a:r>
              <a:rPr sz="40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3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sz="4000" spc="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4000" spc="-7" baseline="25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	</a:t>
            </a:r>
            <a:r>
              <a:rPr sz="400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.</a:t>
            </a:r>
            <a:endParaRPr sz="40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829035" y="961571"/>
            <a:ext cx="1397072" cy="787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49"/>
          <p:cNvSpPr/>
          <p:nvPr/>
        </p:nvSpPr>
        <p:spPr>
          <a:xfrm>
            <a:off x="184912" y="1295692"/>
            <a:ext cx="1249631" cy="5958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5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4600" y="5334000"/>
            <a:ext cx="1933575" cy="1463040"/>
          </a:xfrm>
          <a:prstGeom prst="rect">
            <a:avLst/>
          </a:prstGeom>
        </p:spPr>
      </p:pic>
      <p:pic>
        <p:nvPicPr>
          <p:cNvPr id="17" name="Picture 16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0600" y="5788660"/>
            <a:ext cx="1325880" cy="1062990"/>
          </a:xfrm>
          <a:prstGeom prst="rect">
            <a:avLst/>
          </a:prstGeom>
        </p:spPr>
      </p:pic>
      <p:pic>
        <p:nvPicPr>
          <p:cNvPr id="18" name="Picture 17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45" y="6248400"/>
            <a:ext cx="1156335" cy="66484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227965" y="233680"/>
            <a:ext cx="12306300" cy="6532880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2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</p:grpSp>
      <p:grpSp>
        <p:nvGrpSpPr>
          <p:cNvPr id="327" name="组合 326"/>
          <p:cNvGrpSpPr/>
          <p:nvPr/>
        </p:nvGrpSpPr>
        <p:grpSpPr>
          <a:xfrm>
            <a:off x="8286115" y="13970"/>
            <a:ext cx="1343660" cy="1670685"/>
            <a:chOff x="-428625" y="11096626"/>
            <a:chExt cx="2397125" cy="2743201"/>
          </a:xfrm>
        </p:grpSpPr>
        <p:sp>
          <p:nvSpPr>
            <p:cNvPr id="328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grpSp>
          <p:nvGrpSpPr>
            <p:cNvPr id="329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330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1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2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3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4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5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6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7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8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9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0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1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2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3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4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5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6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7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8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49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0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1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2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3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4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5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6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7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8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59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28800" y="2450125"/>
            <a:ext cx="21348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HĐ: </a:t>
            </a:r>
            <a:r>
              <a:rPr sz="2800" spc="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sz="2800" spc="5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5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79596" y="2103924"/>
            <a:ext cx="4342130" cy="972819"/>
          </a:xfrm>
          <a:custGeom>
            <a:avLst/>
            <a:gdLst/>
            <a:ahLst/>
            <a:cxnLst/>
            <a:rect l="l" t="t" r="r" b="b"/>
            <a:pathLst>
              <a:path w="4342130" h="972819">
                <a:moveTo>
                  <a:pt x="3643376" y="0"/>
                </a:moveTo>
                <a:lnTo>
                  <a:pt x="698500" y="0"/>
                </a:lnTo>
                <a:lnTo>
                  <a:pt x="641221" y="1611"/>
                </a:lnTo>
                <a:lnTo>
                  <a:pt x="585217" y="6363"/>
                </a:lnTo>
                <a:lnTo>
                  <a:pt x="530665" y="14130"/>
                </a:lnTo>
                <a:lnTo>
                  <a:pt x="477747" y="24786"/>
                </a:lnTo>
                <a:lnTo>
                  <a:pt x="426642" y="38207"/>
                </a:lnTo>
                <a:lnTo>
                  <a:pt x="377530" y="54267"/>
                </a:lnTo>
                <a:lnTo>
                  <a:pt x="330591" y="72841"/>
                </a:lnTo>
                <a:lnTo>
                  <a:pt x="286006" y="93805"/>
                </a:lnTo>
                <a:lnTo>
                  <a:pt x="243953" y="117032"/>
                </a:lnTo>
                <a:lnTo>
                  <a:pt x="204612" y="142398"/>
                </a:lnTo>
                <a:lnTo>
                  <a:pt x="168165" y="169778"/>
                </a:lnTo>
                <a:lnTo>
                  <a:pt x="134790" y="199046"/>
                </a:lnTo>
                <a:lnTo>
                  <a:pt x="104668" y="230077"/>
                </a:lnTo>
                <a:lnTo>
                  <a:pt x="77978" y="262747"/>
                </a:lnTo>
                <a:lnTo>
                  <a:pt x="54901" y="296929"/>
                </a:lnTo>
                <a:lnTo>
                  <a:pt x="35616" y="332500"/>
                </a:lnTo>
                <a:lnTo>
                  <a:pt x="20304" y="369333"/>
                </a:lnTo>
                <a:lnTo>
                  <a:pt x="9144" y="407303"/>
                </a:lnTo>
                <a:lnTo>
                  <a:pt x="2316" y="446286"/>
                </a:lnTo>
                <a:lnTo>
                  <a:pt x="0" y="486155"/>
                </a:lnTo>
                <a:lnTo>
                  <a:pt x="2316" y="526025"/>
                </a:lnTo>
                <a:lnTo>
                  <a:pt x="9144" y="565008"/>
                </a:lnTo>
                <a:lnTo>
                  <a:pt x="20304" y="602978"/>
                </a:lnTo>
                <a:lnTo>
                  <a:pt x="35616" y="639811"/>
                </a:lnTo>
                <a:lnTo>
                  <a:pt x="54901" y="675382"/>
                </a:lnTo>
                <a:lnTo>
                  <a:pt x="77978" y="709564"/>
                </a:lnTo>
                <a:lnTo>
                  <a:pt x="104668" y="742234"/>
                </a:lnTo>
                <a:lnTo>
                  <a:pt x="134790" y="773265"/>
                </a:lnTo>
                <a:lnTo>
                  <a:pt x="168165" y="802533"/>
                </a:lnTo>
                <a:lnTo>
                  <a:pt x="204612" y="829913"/>
                </a:lnTo>
                <a:lnTo>
                  <a:pt x="243953" y="855279"/>
                </a:lnTo>
                <a:lnTo>
                  <a:pt x="286006" y="878506"/>
                </a:lnTo>
                <a:lnTo>
                  <a:pt x="330591" y="899470"/>
                </a:lnTo>
                <a:lnTo>
                  <a:pt x="377530" y="918044"/>
                </a:lnTo>
                <a:lnTo>
                  <a:pt x="426642" y="934104"/>
                </a:lnTo>
                <a:lnTo>
                  <a:pt x="477747" y="947525"/>
                </a:lnTo>
                <a:lnTo>
                  <a:pt x="530665" y="958181"/>
                </a:lnTo>
                <a:lnTo>
                  <a:pt x="585217" y="965948"/>
                </a:lnTo>
                <a:lnTo>
                  <a:pt x="641221" y="970700"/>
                </a:lnTo>
                <a:lnTo>
                  <a:pt x="698500" y="972311"/>
                </a:lnTo>
                <a:lnTo>
                  <a:pt x="3643376" y="972311"/>
                </a:lnTo>
                <a:lnTo>
                  <a:pt x="3700654" y="970700"/>
                </a:lnTo>
                <a:lnTo>
                  <a:pt x="3756658" y="965948"/>
                </a:lnTo>
                <a:lnTo>
                  <a:pt x="3811210" y="958181"/>
                </a:lnTo>
                <a:lnTo>
                  <a:pt x="3864128" y="947525"/>
                </a:lnTo>
                <a:lnTo>
                  <a:pt x="3915233" y="934104"/>
                </a:lnTo>
                <a:lnTo>
                  <a:pt x="3964345" y="918044"/>
                </a:lnTo>
                <a:lnTo>
                  <a:pt x="4011284" y="899470"/>
                </a:lnTo>
                <a:lnTo>
                  <a:pt x="4055869" y="878506"/>
                </a:lnTo>
                <a:lnTo>
                  <a:pt x="4097922" y="855279"/>
                </a:lnTo>
                <a:lnTo>
                  <a:pt x="4137263" y="829913"/>
                </a:lnTo>
                <a:lnTo>
                  <a:pt x="4173710" y="802533"/>
                </a:lnTo>
                <a:lnTo>
                  <a:pt x="4207085" y="773265"/>
                </a:lnTo>
                <a:lnTo>
                  <a:pt x="4237207" y="742234"/>
                </a:lnTo>
                <a:lnTo>
                  <a:pt x="4263897" y="709564"/>
                </a:lnTo>
                <a:lnTo>
                  <a:pt x="4286974" y="675382"/>
                </a:lnTo>
                <a:lnTo>
                  <a:pt x="4306259" y="639811"/>
                </a:lnTo>
                <a:lnTo>
                  <a:pt x="4321571" y="602978"/>
                </a:lnTo>
                <a:lnTo>
                  <a:pt x="4332731" y="565008"/>
                </a:lnTo>
                <a:lnTo>
                  <a:pt x="4339559" y="526025"/>
                </a:lnTo>
                <a:lnTo>
                  <a:pt x="4341876" y="486155"/>
                </a:lnTo>
                <a:lnTo>
                  <a:pt x="4339559" y="446286"/>
                </a:lnTo>
                <a:lnTo>
                  <a:pt x="4332731" y="407303"/>
                </a:lnTo>
                <a:lnTo>
                  <a:pt x="4321571" y="369333"/>
                </a:lnTo>
                <a:lnTo>
                  <a:pt x="4306259" y="332500"/>
                </a:lnTo>
                <a:lnTo>
                  <a:pt x="4286974" y="296929"/>
                </a:lnTo>
                <a:lnTo>
                  <a:pt x="4263897" y="262747"/>
                </a:lnTo>
                <a:lnTo>
                  <a:pt x="4237207" y="230077"/>
                </a:lnTo>
                <a:lnTo>
                  <a:pt x="4207085" y="199046"/>
                </a:lnTo>
                <a:lnTo>
                  <a:pt x="4173710" y="169778"/>
                </a:lnTo>
                <a:lnTo>
                  <a:pt x="4137263" y="142398"/>
                </a:lnTo>
                <a:lnTo>
                  <a:pt x="4097922" y="117032"/>
                </a:lnTo>
                <a:lnTo>
                  <a:pt x="4055869" y="93805"/>
                </a:lnTo>
                <a:lnTo>
                  <a:pt x="4011284" y="72841"/>
                </a:lnTo>
                <a:lnTo>
                  <a:pt x="3964345" y="54267"/>
                </a:lnTo>
                <a:lnTo>
                  <a:pt x="3915233" y="38207"/>
                </a:lnTo>
                <a:lnTo>
                  <a:pt x="3864128" y="24786"/>
                </a:lnTo>
                <a:lnTo>
                  <a:pt x="3811210" y="14130"/>
                </a:lnTo>
                <a:lnTo>
                  <a:pt x="3756658" y="6363"/>
                </a:lnTo>
                <a:lnTo>
                  <a:pt x="3700654" y="1611"/>
                </a:lnTo>
                <a:lnTo>
                  <a:pt x="3643376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33697" y="2254241"/>
            <a:ext cx="334835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  <a:r>
              <a:rPr sz="3200" spc="-1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sz="3200" spc="-114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1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38159" y="2425487"/>
            <a:ext cx="276606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sz="28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gian: </a:t>
            </a:r>
            <a:r>
              <a:rPr lang="en-US" sz="28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2800" spc="1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6677" y="3039025"/>
            <a:ext cx="12100560" cy="407804"/>
          </a:xfrm>
          <a:prstGeom prst="rect">
            <a:avLst/>
          </a:prstGeom>
          <a:ln w="3175">
            <a:solidFill>
              <a:srgbClr val="006FC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00"/>
              </a:spcBef>
            </a:pP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và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trong 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nêu đặc điểm 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châu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2400" spc="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Cực.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2087" y="-81574"/>
            <a:ext cx="11995150" cy="957580"/>
            <a:chOff x="156971" y="85216"/>
            <a:chExt cx="10429188" cy="957580"/>
          </a:xfrm>
        </p:grpSpPr>
        <p:sp>
          <p:nvSpPr>
            <p:cNvPr id="9" name="object 9"/>
            <p:cNvSpPr/>
            <p:nvPr/>
          </p:nvSpPr>
          <p:spPr>
            <a:xfrm>
              <a:off x="1165436" y="85216"/>
              <a:ext cx="9420723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923696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236964" y="929639"/>
                  </a:lnTo>
                  <a:lnTo>
                    <a:pt x="9701784" y="464820"/>
                  </a:lnTo>
                  <a:lnTo>
                    <a:pt x="923696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0" y="0"/>
                  </a:moveTo>
                  <a:lnTo>
                    <a:pt x="9236964" y="0"/>
                  </a:lnTo>
                  <a:lnTo>
                    <a:pt x="9701784" y="464820"/>
                  </a:lnTo>
                  <a:lnTo>
                    <a:pt x="923696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18948" y="120768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1437005" y="291253"/>
            <a:ext cx="265430" cy="291465"/>
            <a:chOff x="1146047" y="399288"/>
            <a:chExt cx="265430" cy="291465"/>
          </a:xfrm>
        </p:grpSpPr>
        <p:sp>
          <p:nvSpPr>
            <p:cNvPr id="15" name="object 15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0" y="278891"/>
                  </a:lnTo>
                  <a:lnTo>
                    <a:pt x="252984" y="139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252984" y="139445"/>
                  </a:lnTo>
                  <a:lnTo>
                    <a:pt x="0" y="27889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413812" y="35475"/>
            <a:ext cx="10959926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 và tài nguyên thiên nhiên của châu Nam Cực</a:t>
            </a:r>
          </a:p>
        </p:txBody>
      </p:sp>
      <p:sp>
        <p:nvSpPr>
          <p:cNvPr id="18" name="object 18"/>
          <p:cNvSpPr/>
          <p:nvPr/>
        </p:nvSpPr>
        <p:spPr>
          <a:xfrm>
            <a:off x="441960" y="1117387"/>
            <a:ext cx="1839468" cy="7970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2707" y="5438766"/>
            <a:ext cx="1828800" cy="6489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5"/>
              </a:spcBef>
            </a:pP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sz="1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Địa</a:t>
            </a:r>
            <a:r>
              <a:rPr sz="1800" spc="-9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94106" y="3745018"/>
            <a:ext cx="2726436" cy="15483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89326" y="3693583"/>
            <a:ext cx="2491739" cy="15483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2357" y="5372954"/>
            <a:ext cx="1726564" cy="6489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sz="1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</a:t>
            </a:r>
            <a:r>
              <a:rPr sz="1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sz="1800" spc="-9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232907" y="3637703"/>
            <a:ext cx="2878836" cy="172516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94653" y="5442703"/>
            <a:ext cx="1765935" cy="64897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sz="1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sz="1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sz="1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 sinh</a:t>
            </a:r>
            <a:r>
              <a:rPr sz="1800" spc="-8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51370" y="1035018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27643" y="3698155"/>
            <a:ext cx="3046095" cy="1700530"/>
          </a:xfrm>
          <a:prstGeom prst="rect">
            <a:avLst/>
          </a:prstGeom>
        </p:spPr>
      </p:pic>
      <p:sp>
        <p:nvSpPr>
          <p:cNvPr id="26" name="Text Box 25"/>
          <p:cNvSpPr txBox="1"/>
          <p:nvPr/>
        </p:nvSpPr>
        <p:spPr>
          <a:xfrm>
            <a:off x="9708643" y="5437420"/>
            <a:ext cx="2544445" cy="6870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Nhóm</a:t>
            </a:r>
            <a:r>
              <a:rPr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</a:t>
            </a:r>
            <a:r>
              <a:rPr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</a:t>
            </a:r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325"/>
              </a:spcBef>
            </a:pPr>
            <a:r>
              <a:rPr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Tìm </a:t>
            </a:r>
            <a:r>
              <a:rPr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hiểu </a:t>
            </a:r>
            <a:r>
              <a:rPr lang="en-US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khoáng sản</a:t>
            </a:r>
          </a:p>
        </p:txBody>
      </p:sp>
      <p:pic>
        <p:nvPicPr>
          <p:cNvPr id="27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82485" y="1036923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82485" y="1036923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82485" y="1037558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282485" y="1037558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6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video>
              <p:cMediaNode vol="80000">
                <p:cTn id="7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video>
              <p:cMediaNode vol="80000">
                <p:cTn id="78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video>
              <p:cMediaNode vol="80000">
                <p:cTn id="79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  <p:video>
              <p:cMediaNode vol="80000">
                <p:cTn id="80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  <p:bldLst>
      <p:bldP spid="2" grpId="0"/>
      <p:bldP spid="3" grpId="0" animBg="1"/>
      <p:bldP spid="4" grpId="0"/>
      <p:bldP spid="6" grpId="0"/>
      <p:bldP spid="7" grpId="0" animBg="1"/>
      <p:bldP spid="18" grpId="0" animBg="1"/>
      <p:bldP spid="19" grpId="0"/>
      <p:bldP spid="20" grpId="0" animBg="1"/>
      <p:bldP spid="21" grpId="0" animBg="1"/>
      <p:bldP spid="22" grpId="0"/>
      <p:bldP spid="23" grpId="0" animBg="1"/>
      <p:bldP spid="24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680" y="819150"/>
            <a:ext cx="10462895" cy="47256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2925" y="889635"/>
            <a:ext cx="10899140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20115" y="2235200"/>
            <a:ext cx="10481310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97280" y="3454400"/>
            <a:ext cx="1028954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5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33730" y="992505"/>
            <a:ext cx="88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Địa hình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115568" y="2347798"/>
            <a:ext cx="70231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15695" y="3565525"/>
            <a:ext cx="781685" cy="751205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 vật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65480" y="4924425"/>
            <a:ext cx="11525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 sản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3505200" y="195580"/>
            <a:ext cx="5669915" cy="6299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</a:t>
            </a:r>
          </a:p>
        </p:txBody>
      </p:sp>
      <p:pic>
        <p:nvPicPr>
          <p:cNvPr id="35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63735" y="5831840"/>
            <a:ext cx="2380615" cy="7632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28129" y="559054"/>
            <a:ext cx="5564124" cy="5779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59016" y="6312814"/>
            <a:ext cx="5243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Hình 23.1. Bản đồ địa hình và khoáng sản châu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Nam</a:t>
            </a:r>
            <a:r>
              <a:rPr sz="1600" spc="4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Cực</a:t>
            </a:r>
            <a:endParaRPr sz="16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5724" y="4114926"/>
            <a:ext cx="6661784" cy="2345690"/>
            <a:chOff x="106679" y="4096511"/>
            <a:chExt cx="6661784" cy="2345690"/>
          </a:xfrm>
        </p:grpSpPr>
        <p:sp>
          <p:nvSpPr>
            <p:cNvPr id="5" name="object 5"/>
            <p:cNvSpPr/>
            <p:nvPr/>
          </p:nvSpPr>
          <p:spPr>
            <a:xfrm>
              <a:off x="106679" y="4096511"/>
              <a:ext cx="6661404" cy="23134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90015" y="5992367"/>
              <a:ext cx="5344795" cy="449580"/>
            </a:xfrm>
            <a:custGeom>
              <a:avLst/>
              <a:gdLst/>
              <a:ahLst/>
              <a:cxnLst/>
              <a:rect l="l" t="t" r="r" b="b"/>
              <a:pathLst>
                <a:path w="5344795" h="449579">
                  <a:moveTo>
                    <a:pt x="5344668" y="0"/>
                  </a:moveTo>
                  <a:lnTo>
                    <a:pt x="0" y="0"/>
                  </a:lnTo>
                  <a:lnTo>
                    <a:pt x="0" y="449579"/>
                  </a:lnTo>
                  <a:lnTo>
                    <a:pt x="5344668" y="449579"/>
                  </a:lnTo>
                  <a:lnTo>
                    <a:pt x="5344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69670" y="6038240"/>
            <a:ext cx="45180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Hình 23.2. Lát </a:t>
            </a:r>
            <a:r>
              <a:rPr sz="180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cắt </a:t>
            </a:r>
            <a:r>
              <a:rPr sz="18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địa hình </a:t>
            </a:r>
            <a:r>
              <a:rPr sz="180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ở </a:t>
            </a:r>
            <a:r>
              <a:rPr sz="18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châu Nam</a:t>
            </a:r>
            <a:r>
              <a:rPr sz="1800" spc="-50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800" spc="-5" dirty="0">
                <a:solidFill>
                  <a:srgbClr val="1866FF"/>
                </a:solidFill>
                <a:latin typeface="Arial" panose="020B0604020202020204"/>
                <a:cs typeface="Arial" panose="020B0604020202020204"/>
              </a:rPr>
              <a:t>Cực</a:t>
            </a:r>
            <a:endParaRPr sz="18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2463" y="1556080"/>
            <a:ext cx="6118225" cy="14903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- </a:t>
            </a:r>
            <a:r>
              <a:rPr sz="32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98% </a:t>
            </a:r>
            <a:r>
              <a:rPr sz="320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bề </a:t>
            </a:r>
            <a:r>
              <a:rPr sz="32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mặt bị phủ bởi lớp bằng  dày trung bình </a:t>
            </a:r>
            <a:r>
              <a:rPr sz="320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trên </a:t>
            </a:r>
            <a:r>
              <a:rPr sz="32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1 </a:t>
            </a:r>
            <a:r>
              <a:rPr sz="3200" spc="-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720 </a:t>
            </a:r>
            <a:r>
              <a:rPr sz="32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m </a:t>
            </a:r>
            <a:r>
              <a:rPr sz="32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,nơi  dày </a:t>
            </a:r>
            <a:r>
              <a:rPr sz="32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nhất </a:t>
            </a:r>
            <a:r>
              <a:rPr sz="320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lên </a:t>
            </a:r>
            <a:r>
              <a:rPr sz="32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đến </a:t>
            </a:r>
            <a:r>
              <a:rPr sz="3200" spc="-5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3000 </a:t>
            </a:r>
            <a:r>
              <a:rPr sz="32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3200" spc="-7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4000m.</a:t>
            </a:r>
            <a:endParaRPr sz="3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3819" y="62484"/>
            <a:ext cx="4194175" cy="584200"/>
          </a:xfrm>
          <a:custGeom>
            <a:avLst/>
            <a:gdLst/>
            <a:ahLst/>
            <a:cxnLst/>
            <a:rect l="l" t="t" r="r" b="b"/>
            <a:pathLst>
              <a:path w="4194175" h="584200">
                <a:moveTo>
                  <a:pt x="4194048" y="0"/>
                </a:moveTo>
                <a:lnTo>
                  <a:pt x="0" y="0"/>
                </a:lnTo>
                <a:lnTo>
                  <a:pt x="0" y="583692"/>
                </a:lnTo>
                <a:lnTo>
                  <a:pt x="4194048" y="583692"/>
                </a:lnTo>
                <a:lnTo>
                  <a:pt x="419404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61950" y="82676"/>
            <a:ext cx="37947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a. Đặc điểm tự</a:t>
            </a:r>
            <a:r>
              <a:rPr sz="3200" spc="-9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nhiên</a:t>
            </a:r>
            <a:endParaRPr sz="3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47370" y="854964"/>
            <a:ext cx="2181225" cy="646430"/>
          </a:xfrm>
          <a:prstGeom prst="rect">
            <a:avLst/>
          </a:prstGeom>
          <a:solidFill>
            <a:srgbClr val="FFFF9B"/>
          </a:solidFill>
        </p:spPr>
        <p:txBody>
          <a:bodyPr vert="horz" wrap="square" lIns="0" tIns="33020" rIns="0" bIns="0" rtlCol="0">
            <a:spAutoFit/>
          </a:bodyPr>
          <a:lstStyle/>
          <a:p>
            <a:pPr marL="238760">
              <a:lnSpc>
                <a:spcPct val="100000"/>
              </a:lnSpc>
              <a:spcBef>
                <a:spcPts val="260"/>
              </a:spcBef>
            </a:pPr>
            <a:r>
              <a:rPr sz="3600" dirty="0">
                <a:solidFill>
                  <a:srgbClr val="1C11AE"/>
                </a:solidFill>
              </a:rPr>
              <a:t>Địa</a:t>
            </a:r>
            <a:r>
              <a:rPr sz="3600" spc="-50" dirty="0">
                <a:solidFill>
                  <a:srgbClr val="1C11AE"/>
                </a:solidFill>
              </a:rPr>
              <a:t> </a:t>
            </a:r>
            <a:r>
              <a:rPr sz="3600" spc="-5" dirty="0">
                <a:solidFill>
                  <a:srgbClr val="1C11AE"/>
                </a:solidFill>
              </a:rPr>
              <a:t>hình</a:t>
            </a:r>
            <a:endParaRPr sz="3600"/>
          </a:p>
        </p:txBody>
      </p:sp>
      <p:sp>
        <p:nvSpPr>
          <p:cNvPr id="12" name="object 2"/>
          <p:cNvSpPr/>
          <p:nvPr/>
        </p:nvSpPr>
        <p:spPr>
          <a:xfrm>
            <a:off x="6628129" y="559689"/>
            <a:ext cx="5564124" cy="5779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"/>
          <p:cNvSpPr/>
          <p:nvPr/>
        </p:nvSpPr>
        <p:spPr>
          <a:xfrm>
            <a:off x="6628129" y="559689"/>
            <a:ext cx="5564124" cy="5779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"/>
          <p:cNvSpPr/>
          <p:nvPr/>
        </p:nvSpPr>
        <p:spPr>
          <a:xfrm>
            <a:off x="6628129" y="540639"/>
            <a:ext cx="5564124" cy="5779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"/>
          <p:cNvSpPr/>
          <p:nvPr/>
        </p:nvSpPr>
        <p:spPr>
          <a:xfrm>
            <a:off x="6628129" y="534289"/>
            <a:ext cx="5564124" cy="5779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  <p:bldP spid="11" grpId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3922776" cy="39380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131564" y="0"/>
            <a:ext cx="3922776" cy="39380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63128" y="0"/>
            <a:ext cx="3928872" cy="39380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95350" y="4503496"/>
            <a:ext cx="6875145" cy="139255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90"/>
              </a:spcBef>
              <a:buChar char="•"/>
              <a:tabLst>
                <a:tab pos="241300" algn="l"/>
              </a:tabLst>
            </a:pPr>
            <a:r>
              <a:rPr sz="32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Với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lớp băng bao phủ </a:t>
            </a:r>
            <a:r>
              <a:rPr sz="3200" spc="-6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dày,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độ </a:t>
            </a:r>
            <a:r>
              <a:rPr sz="32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cao  TB của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bề mặt lục địa </a:t>
            </a:r>
            <a:r>
              <a:rPr sz="3200" spc="-1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đạt </a:t>
            </a:r>
            <a:r>
              <a:rPr sz="320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2 </a:t>
            </a:r>
            <a:r>
              <a:rPr sz="3200" spc="-10" dirty="0">
                <a:solidFill>
                  <a:srgbClr val="FF0000"/>
                </a:solidFill>
                <a:latin typeface="Arial" panose="020B0604020202020204"/>
                <a:cs typeface="Arial" panose="020B0604020202020204"/>
              </a:rPr>
              <a:t>040m</a:t>
            </a:r>
            <a:r>
              <a:rPr sz="3200" spc="-1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, </a:t>
            </a:r>
            <a:r>
              <a:rPr sz="32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trở 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thành lục địa </a:t>
            </a:r>
            <a:r>
              <a:rPr sz="32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cao </a:t>
            </a:r>
            <a:r>
              <a:rPr sz="3200" spc="-1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nhất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Địa</a:t>
            </a:r>
            <a:r>
              <a:rPr sz="3200" spc="-6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cầu.</a:t>
            </a:r>
            <a:endParaRPr sz="3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269223" y="4160520"/>
            <a:ext cx="3922775" cy="21488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680" y="819150"/>
            <a:ext cx="10462895" cy="47256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2925" y="889635"/>
            <a:ext cx="10899140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20115" y="2235200"/>
            <a:ext cx="10481310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97280" y="3454400"/>
            <a:ext cx="1028954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5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33730" y="992505"/>
            <a:ext cx="88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latin typeface="Arial" panose="020B0604020202020204"/>
                <a:cs typeface="Arial" panose="020B0604020202020204"/>
              </a:rPr>
              <a:t>Địa hình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115568" y="2347798"/>
            <a:ext cx="70231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Khí hậu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15695" y="3565525"/>
            <a:ext cx="781685" cy="751205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sinh  vật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65480" y="4924425"/>
            <a:ext cx="11525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Khoáng sản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3505200" y="195580"/>
            <a:ext cx="5669915" cy="6299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solidFill>
                  <a:schemeClr val="bg1"/>
                </a:solidFill>
                <a:latin typeface="Times New Roman Bold" panose="02020603050405020304" charset="0"/>
                <a:cs typeface="Times New Roman Bold" panose="02020603050405020304" charset="0"/>
              </a:rPr>
              <a:t>ĐẶC ĐIỂM TỰ NHIÊN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036445" y="124079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2" name="Text Box 11"/>
          <p:cNvSpPr txBox="1"/>
          <p:nvPr/>
        </p:nvSpPr>
        <p:spPr>
          <a:xfrm>
            <a:off x="2074545" y="129667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24" name="Text Box 23"/>
          <p:cNvSpPr txBox="1"/>
          <p:nvPr/>
        </p:nvSpPr>
        <p:spPr>
          <a:xfrm>
            <a:off x="1790065" y="1016000"/>
            <a:ext cx="973709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Là một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cao </a:t>
            </a:r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nguyên băng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khổng </a:t>
            </a:r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lồ,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cao trung </a:t>
            </a:r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bình</a:t>
            </a:r>
            <a:r>
              <a:rPr sz="2600" spc="-12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của </a:t>
            </a:r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bề mặt lục địa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trên </a:t>
            </a:r>
            <a:r>
              <a:rPr sz="2600" spc="-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2040</a:t>
            </a:r>
            <a:r>
              <a:rPr sz="2600" spc="-45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Arial Hebrew Regular" charset="0"/>
                <a:cs typeface="Arial Hebrew Regular" charset="0"/>
                <a:sym typeface="+mn-ea"/>
              </a:rPr>
              <a:t>m.</a:t>
            </a:r>
            <a:endParaRPr lang="en-US" sz="2600">
              <a:latin typeface="Arial Hebrew Regular" charset="0"/>
              <a:cs typeface="Arial Hebrew Regular" charset="0"/>
            </a:endParaRPr>
          </a:p>
        </p:txBody>
      </p:sp>
      <p:sp>
        <p:nvSpPr>
          <p:cNvPr id="34" name="object 13"/>
          <p:cNvSpPr/>
          <p:nvPr/>
        </p:nvSpPr>
        <p:spPr>
          <a:xfrm>
            <a:off x="10515600" y="5867400"/>
            <a:ext cx="1207770" cy="744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6176" y="97281"/>
            <a:ext cx="10386695" cy="951865"/>
            <a:chOff x="150621" y="97281"/>
            <a:chExt cx="10386695" cy="951865"/>
          </a:xfrm>
        </p:grpSpPr>
        <p:sp>
          <p:nvSpPr>
            <p:cNvPr id="3" name="object 3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923696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236964" y="929639"/>
                  </a:lnTo>
                  <a:lnTo>
                    <a:pt x="9701784" y="464820"/>
                  </a:lnTo>
                  <a:lnTo>
                    <a:pt x="923696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0" y="0"/>
                  </a:moveTo>
                  <a:lnTo>
                    <a:pt x="9236964" y="0"/>
                  </a:lnTo>
                  <a:lnTo>
                    <a:pt x="9701784" y="464820"/>
                  </a:lnTo>
                  <a:lnTo>
                    <a:pt x="923696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240868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46047" y="399288"/>
            <a:ext cx="265430" cy="291465"/>
            <a:chOff x="1146047" y="399288"/>
            <a:chExt cx="265430" cy="291465"/>
          </a:xfrm>
        </p:grpSpPr>
        <p:sp>
          <p:nvSpPr>
            <p:cNvPr id="9" name="object 9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0" y="278891"/>
                  </a:lnTo>
                  <a:lnTo>
                    <a:pt x="252984" y="139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252984" y="139445"/>
                  </a:lnTo>
                  <a:lnTo>
                    <a:pt x="0" y="27889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32280" y="334010"/>
            <a:ext cx="8195310" cy="52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</a:p>
        </p:txBody>
      </p:sp>
      <p:sp>
        <p:nvSpPr>
          <p:cNvPr id="12" name="object 12"/>
          <p:cNvSpPr/>
          <p:nvPr/>
        </p:nvSpPr>
        <p:spPr>
          <a:xfrm>
            <a:off x="2961640" y="1143000"/>
            <a:ext cx="9230360" cy="52374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86200" y="6411595"/>
            <a:ext cx="7706995" cy="320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6975" marR="5080" indent="-118491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23.3. </a:t>
            </a:r>
            <a:r>
              <a:rPr sz="2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2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phân bố </a:t>
            </a:r>
            <a:r>
              <a:rPr sz="2000" spc="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sz="2000" spc="-1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 ở </a:t>
            </a:r>
            <a:r>
              <a:rPr sz="20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</a:t>
            </a:r>
            <a:r>
              <a:rPr sz="2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2000" spc="-5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-635" y="1793875"/>
            <a:ext cx="3049905" cy="44454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lnSpc>
                <a:spcPct val="100000"/>
              </a:lnSpc>
              <a:spcBef>
                <a:spcPts val="105"/>
              </a:spcBef>
              <a:buChar char="-"/>
              <a:tabLst>
                <a:tab pos="469265" algn="l"/>
                <a:tab pos="469900" algn="l"/>
              </a:tabLst>
            </a:pP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TB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sz="3200" spc="-18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thấp,  khoảng</a:t>
            </a:r>
            <a:r>
              <a:rPr sz="3200" spc="-3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166mm/năm.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174625" indent="-457200">
              <a:lnSpc>
                <a:spcPct val="100000"/>
              </a:lnSpc>
              <a:buChar char="-"/>
              <a:tabLst>
                <a:tab pos="469265" algn="l"/>
                <a:tab pos="469900" algn="l"/>
              </a:tabLst>
            </a:pP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chủ yếu ven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sz="3200" spc="-15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địa, 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địa gần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3200" spc="-4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5597" y="1208277"/>
            <a:ext cx="1877695" cy="527067"/>
          </a:xfrm>
          <a:prstGeom prst="rect">
            <a:avLst/>
          </a:prstGeom>
          <a:solidFill>
            <a:srgbClr val="FFF1CC"/>
          </a:solidFill>
        </p:spPr>
        <p:txBody>
          <a:bodyPr vert="horz" wrap="square" lIns="0" tIns="3429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270"/>
              </a:spcBef>
            </a:pPr>
            <a:r>
              <a:rPr sz="32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sz="3200" spc="-4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edge/>
      </p:transition>
    </mc:Choice>
    <mc:Fallback xmlns="">
      <p:transition spd="slow">
        <p:wedg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112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16" name="Picture 15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645" y="5336540"/>
            <a:ext cx="1933575" cy="1463040"/>
          </a:xfrm>
          <a:prstGeom prst="rect">
            <a:avLst/>
          </a:prstGeom>
        </p:spPr>
      </p:pic>
      <p:pic>
        <p:nvPicPr>
          <p:cNvPr id="17" name="Picture 16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645" y="5791200"/>
            <a:ext cx="1325880" cy="1062990"/>
          </a:xfrm>
          <a:prstGeom prst="rect">
            <a:avLst/>
          </a:prstGeom>
        </p:spPr>
      </p:pic>
      <p:pic>
        <p:nvPicPr>
          <p:cNvPr id="18" name="Picture 17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45" y="6248400"/>
            <a:ext cx="1156335" cy="66484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227965" y="233680"/>
            <a:ext cx="12306300" cy="6532880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1" name="nhiet d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1125" y="1305560"/>
            <a:ext cx="9885680" cy="4255770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2209800" y="5715000"/>
            <a:ext cx="6631944" cy="101566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300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Vậy </a:t>
            </a:r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tại sao châu Nam Cực lại là nơi lạnh </a:t>
            </a:r>
          </a:p>
          <a:p>
            <a:r>
              <a:rPr lang="en-US" sz="30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trên thế giới?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2"/>
          <p:cNvGrpSpPr/>
          <p:nvPr/>
        </p:nvGrpSpPr>
        <p:grpSpPr>
          <a:xfrm>
            <a:off x="152526" y="102615"/>
            <a:ext cx="10372979" cy="948436"/>
            <a:chOff x="156971" y="94360"/>
            <a:chExt cx="10372979" cy="948436"/>
          </a:xfrm>
        </p:grpSpPr>
        <p:sp>
          <p:nvSpPr>
            <p:cNvPr id="14" name="object 3"/>
            <p:cNvSpPr/>
            <p:nvPr/>
          </p:nvSpPr>
          <p:spPr>
            <a:xfrm>
              <a:off x="827785" y="104520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923696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236964" y="929639"/>
                  </a:lnTo>
                  <a:lnTo>
                    <a:pt x="9701784" y="464820"/>
                  </a:lnTo>
                  <a:lnTo>
                    <a:pt x="923696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4"/>
            <p:cNvSpPr/>
            <p:nvPr/>
          </p:nvSpPr>
          <p:spPr>
            <a:xfrm>
              <a:off x="766190" y="94360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0" y="0"/>
                  </a:moveTo>
                  <a:lnTo>
                    <a:pt x="9236964" y="0"/>
                  </a:lnTo>
                  <a:lnTo>
                    <a:pt x="9701784" y="464820"/>
                  </a:lnTo>
                  <a:lnTo>
                    <a:pt x="923696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5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6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Text Box 23"/>
          <p:cNvSpPr txBox="1"/>
          <p:nvPr/>
        </p:nvSpPr>
        <p:spPr>
          <a:xfrm>
            <a:off x="467995" y="323215"/>
            <a:ext cx="37702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6" name="object 11"/>
          <p:cNvSpPr txBox="1">
            <a:spLocks noGrp="1"/>
          </p:cNvSpPr>
          <p:nvPr>
            <p:ph type="title"/>
          </p:nvPr>
        </p:nvSpPr>
        <p:spPr>
          <a:xfrm>
            <a:off x="1539240" y="189230"/>
            <a:ext cx="83883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36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z="36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8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549" y="211465"/>
            <a:ext cx="10386695" cy="951865"/>
            <a:chOff x="150621" y="97281"/>
            <a:chExt cx="10386695" cy="951865"/>
          </a:xfrm>
        </p:grpSpPr>
        <p:sp>
          <p:nvSpPr>
            <p:cNvPr id="3" name="object 3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923696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236964" y="929639"/>
                  </a:lnTo>
                  <a:lnTo>
                    <a:pt x="9701784" y="464820"/>
                  </a:lnTo>
                  <a:lnTo>
                    <a:pt x="923696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0" y="0"/>
                  </a:moveTo>
                  <a:lnTo>
                    <a:pt x="9236964" y="0"/>
                  </a:lnTo>
                  <a:lnTo>
                    <a:pt x="9701784" y="464820"/>
                  </a:lnTo>
                  <a:lnTo>
                    <a:pt x="923696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0770" y="355052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990877" y="513472"/>
            <a:ext cx="265430" cy="291465"/>
            <a:chOff x="1146047" y="399288"/>
            <a:chExt cx="265430" cy="291465"/>
          </a:xfrm>
        </p:grpSpPr>
        <p:sp>
          <p:nvSpPr>
            <p:cNvPr id="9" name="object 9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0" y="278891"/>
                  </a:lnTo>
                  <a:lnTo>
                    <a:pt x="252984" y="139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252984" y="139445"/>
                  </a:lnTo>
                  <a:lnTo>
                    <a:pt x="0" y="27889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543581" y="448397"/>
            <a:ext cx="822896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</a:p>
        </p:txBody>
      </p:sp>
      <p:sp>
        <p:nvSpPr>
          <p:cNvPr id="12" name="object 12"/>
          <p:cNvSpPr/>
          <p:nvPr/>
        </p:nvSpPr>
        <p:spPr>
          <a:xfrm>
            <a:off x="228600" y="1516029"/>
            <a:ext cx="11845925" cy="4847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588284" y="5981838"/>
            <a:ext cx="58896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23.4 Biểu đồ </a:t>
            </a:r>
            <a:r>
              <a:rPr sz="18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sz="1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sz="1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sz="1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sz="18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 </a:t>
            </a:r>
            <a:r>
              <a:rPr sz="1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sz="1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1800" spc="3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02992" y="6362482"/>
            <a:ext cx="82321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 giá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năm,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quá</a:t>
            </a:r>
            <a:r>
              <a:rPr sz="3200" spc="-4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3150" baseline="250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202795" cy="6882765"/>
            <a:chOff x="0" y="0"/>
            <a:chExt cx="12202795" cy="688276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44665"/>
            </a:xfrm>
            <a:custGeom>
              <a:avLst/>
              <a:gdLst/>
              <a:ahLst/>
              <a:cxnLst/>
              <a:rect l="l" t="t" r="r" b="b"/>
              <a:pathLst>
                <a:path w="12192000" h="6844665">
                  <a:moveTo>
                    <a:pt x="12192000" y="0"/>
                  </a:moveTo>
                  <a:lnTo>
                    <a:pt x="65532" y="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844284"/>
                  </a:lnTo>
                  <a:lnTo>
                    <a:pt x="65532" y="6844284"/>
                  </a:lnTo>
                  <a:lnTo>
                    <a:pt x="65532" y="57912"/>
                  </a:lnTo>
                  <a:lnTo>
                    <a:pt x="12192000" y="5791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844283"/>
              <a:ext cx="12192000" cy="0"/>
            </a:xfrm>
            <a:custGeom>
              <a:avLst/>
              <a:gdLst/>
              <a:ahLst/>
              <a:cxnLst/>
              <a:rect l="l" t="t" r="r" b="b"/>
              <a:pathLst>
                <a:path w="12192000">
                  <a:moveTo>
                    <a:pt x="0" y="0"/>
                  </a:moveTo>
                  <a:lnTo>
                    <a:pt x="12192000" y="0"/>
                  </a:lnTo>
                </a:path>
              </a:pathLst>
            </a:custGeom>
            <a:ln w="762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2164568" y="19811"/>
              <a:ext cx="0" cy="6824345"/>
            </a:xfrm>
            <a:custGeom>
              <a:avLst/>
              <a:gdLst/>
              <a:ahLst/>
              <a:cxnLst/>
              <a:rect l="l" t="t" r="r" b="b"/>
              <a:pathLst>
                <a:path h="6824345">
                  <a:moveTo>
                    <a:pt x="0" y="6824233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12035" y="2342388"/>
              <a:ext cx="4367784" cy="43053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147058" y="4018788"/>
              <a:ext cx="353695" cy="326390"/>
            </a:xfrm>
            <a:custGeom>
              <a:avLst/>
              <a:gdLst/>
              <a:ahLst/>
              <a:cxnLst/>
              <a:rect l="l" t="t" r="r" b="b"/>
              <a:pathLst>
                <a:path w="353695" h="326389">
                  <a:moveTo>
                    <a:pt x="292929" y="46951"/>
                  </a:moveTo>
                  <a:lnTo>
                    <a:pt x="0" y="316864"/>
                  </a:lnTo>
                  <a:lnTo>
                    <a:pt x="8636" y="326263"/>
                  </a:lnTo>
                  <a:lnTo>
                    <a:pt x="301585" y="56330"/>
                  </a:lnTo>
                  <a:lnTo>
                    <a:pt x="292929" y="46951"/>
                  </a:lnTo>
                  <a:close/>
                </a:path>
                <a:path w="353695" h="326389">
                  <a:moveTo>
                    <a:pt x="338755" y="38354"/>
                  </a:moveTo>
                  <a:lnTo>
                    <a:pt x="302259" y="38354"/>
                  </a:lnTo>
                  <a:lnTo>
                    <a:pt x="310895" y="47751"/>
                  </a:lnTo>
                  <a:lnTo>
                    <a:pt x="301585" y="56330"/>
                  </a:lnTo>
                  <a:lnTo>
                    <a:pt x="323088" y="79629"/>
                  </a:lnTo>
                  <a:lnTo>
                    <a:pt x="338755" y="38354"/>
                  </a:lnTo>
                  <a:close/>
                </a:path>
                <a:path w="353695" h="326389">
                  <a:moveTo>
                    <a:pt x="302259" y="38354"/>
                  </a:moveTo>
                  <a:lnTo>
                    <a:pt x="292929" y="46951"/>
                  </a:lnTo>
                  <a:lnTo>
                    <a:pt x="301585" y="56330"/>
                  </a:lnTo>
                  <a:lnTo>
                    <a:pt x="310895" y="47751"/>
                  </a:lnTo>
                  <a:lnTo>
                    <a:pt x="302259" y="38354"/>
                  </a:lnTo>
                  <a:close/>
                </a:path>
                <a:path w="353695" h="326389">
                  <a:moveTo>
                    <a:pt x="353313" y="0"/>
                  </a:moveTo>
                  <a:lnTo>
                    <a:pt x="271399" y="23622"/>
                  </a:lnTo>
                  <a:lnTo>
                    <a:pt x="292929" y="46951"/>
                  </a:lnTo>
                  <a:lnTo>
                    <a:pt x="302259" y="38354"/>
                  </a:lnTo>
                  <a:lnTo>
                    <a:pt x="338755" y="38354"/>
                  </a:lnTo>
                  <a:lnTo>
                    <a:pt x="3533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350508" y="2075688"/>
              <a:ext cx="4605528" cy="4572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8983344" y="2636266"/>
            <a:ext cx="468630" cy="32297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sz="1350" spc="15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sz="1350" spc="7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sz="1350" spc="15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" algn="ctr">
              <a:lnSpc>
                <a:spcPct val="100000"/>
              </a:lnSpc>
            </a:pPr>
            <a:r>
              <a:rPr sz="2100" spc="15" baseline="-1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9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9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sz="1350" spc="15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sz="1350" spc="15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1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sz="1350" spc="15" baseline="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sz="1350" baseline="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51815" y="769365"/>
            <a:ext cx="11343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 gió thổi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 xuyên ở châu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cực? Vận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sz="3200" spc="-19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gió?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238760"/>
                  </a:lnTo>
                  <a:lnTo>
                    <a:pt x="0" y="662051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20510"/>
                  </a:lnTo>
                  <a:lnTo>
                    <a:pt x="238112" y="6620510"/>
                  </a:lnTo>
                  <a:lnTo>
                    <a:pt x="238112" y="238760"/>
                  </a:lnTo>
                  <a:lnTo>
                    <a:pt x="11953875" y="238760"/>
                  </a:lnTo>
                  <a:lnTo>
                    <a:pt x="11953875" y="6619888"/>
                  </a:lnTo>
                  <a:lnTo>
                    <a:pt x="12192000" y="6619888"/>
                  </a:lnTo>
                  <a:lnTo>
                    <a:pt x="12192000" y="238760"/>
                  </a:lnTo>
                  <a:lnTo>
                    <a:pt x="12192000" y="2381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238112" y="238125"/>
                  </a:moveTo>
                  <a:lnTo>
                    <a:pt x="238112" y="6619887"/>
                  </a:lnTo>
                  <a:lnTo>
                    <a:pt x="11953875" y="6619887"/>
                  </a:lnTo>
                  <a:lnTo>
                    <a:pt x="11953875" y="238125"/>
                  </a:lnTo>
                  <a:lnTo>
                    <a:pt x="238112" y="23812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14273" y="1218946"/>
            <a:ext cx="9775190" cy="1008609"/>
          </a:xfrm>
          <a:prstGeom prst="rect">
            <a:avLst/>
          </a:prstGeom>
          <a:solidFill>
            <a:srgbClr val="FFF1CC"/>
          </a:solidFill>
          <a:ln w="9144">
            <a:solidFill>
              <a:srgbClr val="4471C4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0805" marR="121285">
              <a:lnSpc>
                <a:spcPct val="100000"/>
              </a:lnSpc>
              <a:spcBef>
                <a:spcPts val="185"/>
              </a:spcBef>
            </a:pP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sau, đưa ra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chủ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sz="3200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ấy,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sz="320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sz="3200" spc="-9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977" y="4953224"/>
            <a:ext cx="1682750" cy="93789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 tay</a:t>
            </a:r>
            <a:r>
              <a:rPr sz="2400" b="1" spc="-7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">
              <a:lnSpc>
                <a:spcPct val="100000"/>
              </a:lnSpc>
              <a:spcBef>
                <a:spcPts val="7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sz="2400" b="1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4800" y="304927"/>
            <a:ext cx="7489190" cy="4447540"/>
            <a:chOff x="1066800" y="347472"/>
            <a:chExt cx="7489190" cy="4447540"/>
          </a:xfrm>
        </p:grpSpPr>
        <p:sp>
          <p:nvSpPr>
            <p:cNvPr id="8" name="object 8"/>
            <p:cNvSpPr/>
            <p:nvPr/>
          </p:nvSpPr>
          <p:spPr>
            <a:xfrm>
              <a:off x="1993460" y="359664"/>
              <a:ext cx="967602" cy="992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66800" y="3384804"/>
              <a:ext cx="1409700" cy="1409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279648" y="347472"/>
              <a:ext cx="5276215" cy="759460"/>
            </a:xfrm>
            <a:custGeom>
              <a:avLst/>
              <a:gdLst/>
              <a:ahLst/>
              <a:cxnLst/>
              <a:rect l="l" t="t" r="r" b="b"/>
              <a:pathLst>
                <a:path w="5276215" h="759460">
                  <a:moveTo>
                    <a:pt x="4896611" y="0"/>
                  </a:moveTo>
                  <a:lnTo>
                    <a:pt x="379475" y="0"/>
                  </a:lnTo>
                  <a:lnTo>
                    <a:pt x="331881" y="2957"/>
                  </a:lnTo>
                  <a:lnTo>
                    <a:pt x="286048" y="11591"/>
                  </a:lnTo>
                  <a:lnTo>
                    <a:pt x="242334" y="25546"/>
                  </a:lnTo>
                  <a:lnTo>
                    <a:pt x="201095" y="44467"/>
                  </a:lnTo>
                  <a:lnTo>
                    <a:pt x="162685" y="67997"/>
                  </a:lnTo>
                  <a:lnTo>
                    <a:pt x="127462" y="95781"/>
                  </a:lnTo>
                  <a:lnTo>
                    <a:pt x="95781" y="127462"/>
                  </a:lnTo>
                  <a:lnTo>
                    <a:pt x="67997" y="162685"/>
                  </a:lnTo>
                  <a:lnTo>
                    <a:pt x="44467" y="201095"/>
                  </a:lnTo>
                  <a:lnTo>
                    <a:pt x="25546" y="242334"/>
                  </a:lnTo>
                  <a:lnTo>
                    <a:pt x="11591" y="286048"/>
                  </a:lnTo>
                  <a:lnTo>
                    <a:pt x="2957" y="331881"/>
                  </a:lnTo>
                  <a:lnTo>
                    <a:pt x="0" y="379475"/>
                  </a:lnTo>
                  <a:lnTo>
                    <a:pt x="2957" y="427070"/>
                  </a:lnTo>
                  <a:lnTo>
                    <a:pt x="11591" y="472903"/>
                  </a:lnTo>
                  <a:lnTo>
                    <a:pt x="25546" y="516617"/>
                  </a:lnTo>
                  <a:lnTo>
                    <a:pt x="44467" y="557856"/>
                  </a:lnTo>
                  <a:lnTo>
                    <a:pt x="67997" y="596266"/>
                  </a:lnTo>
                  <a:lnTo>
                    <a:pt x="95781" y="631489"/>
                  </a:lnTo>
                  <a:lnTo>
                    <a:pt x="127462" y="663170"/>
                  </a:lnTo>
                  <a:lnTo>
                    <a:pt x="162685" y="690954"/>
                  </a:lnTo>
                  <a:lnTo>
                    <a:pt x="201095" y="714484"/>
                  </a:lnTo>
                  <a:lnTo>
                    <a:pt x="242334" y="733405"/>
                  </a:lnTo>
                  <a:lnTo>
                    <a:pt x="286048" y="747360"/>
                  </a:lnTo>
                  <a:lnTo>
                    <a:pt x="331881" y="755994"/>
                  </a:lnTo>
                  <a:lnTo>
                    <a:pt x="379475" y="758951"/>
                  </a:lnTo>
                  <a:lnTo>
                    <a:pt x="4896611" y="758951"/>
                  </a:lnTo>
                  <a:lnTo>
                    <a:pt x="4944206" y="755994"/>
                  </a:lnTo>
                  <a:lnTo>
                    <a:pt x="4990039" y="747360"/>
                  </a:lnTo>
                  <a:lnTo>
                    <a:pt x="5033753" y="733405"/>
                  </a:lnTo>
                  <a:lnTo>
                    <a:pt x="5074992" y="714484"/>
                  </a:lnTo>
                  <a:lnTo>
                    <a:pt x="5113402" y="690954"/>
                  </a:lnTo>
                  <a:lnTo>
                    <a:pt x="5148625" y="663170"/>
                  </a:lnTo>
                  <a:lnTo>
                    <a:pt x="5180306" y="631489"/>
                  </a:lnTo>
                  <a:lnTo>
                    <a:pt x="5208090" y="596266"/>
                  </a:lnTo>
                  <a:lnTo>
                    <a:pt x="5231620" y="557856"/>
                  </a:lnTo>
                  <a:lnTo>
                    <a:pt x="5250541" y="516617"/>
                  </a:lnTo>
                  <a:lnTo>
                    <a:pt x="5264496" y="472903"/>
                  </a:lnTo>
                  <a:lnTo>
                    <a:pt x="5273130" y="427070"/>
                  </a:lnTo>
                  <a:lnTo>
                    <a:pt x="5276087" y="379475"/>
                  </a:lnTo>
                  <a:lnTo>
                    <a:pt x="5273130" y="331881"/>
                  </a:lnTo>
                  <a:lnTo>
                    <a:pt x="5264496" y="286048"/>
                  </a:lnTo>
                  <a:lnTo>
                    <a:pt x="5250541" y="242334"/>
                  </a:lnTo>
                  <a:lnTo>
                    <a:pt x="5231620" y="201095"/>
                  </a:lnTo>
                  <a:lnTo>
                    <a:pt x="5208090" y="162685"/>
                  </a:lnTo>
                  <a:lnTo>
                    <a:pt x="5180306" y="127462"/>
                  </a:lnTo>
                  <a:lnTo>
                    <a:pt x="5148625" y="95781"/>
                  </a:lnTo>
                  <a:lnTo>
                    <a:pt x="5113402" y="67997"/>
                  </a:lnTo>
                  <a:lnTo>
                    <a:pt x="5074992" y="44467"/>
                  </a:lnTo>
                  <a:lnTo>
                    <a:pt x="5033753" y="25546"/>
                  </a:lnTo>
                  <a:lnTo>
                    <a:pt x="4990039" y="11591"/>
                  </a:lnTo>
                  <a:lnTo>
                    <a:pt x="4944206" y="2957"/>
                  </a:lnTo>
                  <a:lnTo>
                    <a:pt x="4896611" y="0"/>
                  </a:lnTo>
                  <a:close/>
                </a:path>
              </a:pathLst>
            </a:custGeom>
            <a:solidFill>
              <a:srgbClr val="1F6D6D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971673" y="367157"/>
            <a:ext cx="44227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</a:t>
            </a:r>
            <a:r>
              <a:rPr sz="40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4000" b="1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sz="4000" b="1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196465" y="2409190"/>
            <a:ext cx="9414510" cy="40900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45807" y="5533644"/>
            <a:ext cx="1937385" cy="528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0"/>
              </a:spcBef>
            </a:pP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sz="3200" b="1" spc="-6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newsflash/>
      </p:transition>
    </mc:Choice>
    <mc:Fallback xmlns="">
      <p:transition spd="med">
        <p:newsfla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680" y="819150"/>
            <a:ext cx="10462895" cy="47256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2925" y="889635"/>
            <a:ext cx="10899140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20115" y="2235200"/>
            <a:ext cx="10481310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97280" y="3454400"/>
            <a:ext cx="1028954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5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33730" y="992505"/>
            <a:ext cx="88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Địa hình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115568" y="2347798"/>
            <a:ext cx="70231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15695" y="3565525"/>
            <a:ext cx="781685" cy="751205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 vật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65480" y="4924425"/>
            <a:ext cx="11525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 sản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3505200" y="195580"/>
            <a:ext cx="5669915" cy="6299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036445" y="12407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074545" y="1296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1790065" y="1016000"/>
            <a:ext cx="973709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một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 băng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khổng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lồ,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trung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bình</a:t>
            </a:r>
            <a:r>
              <a:rPr sz="2600" spc="-1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bề mặt lục địa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2040</a:t>
            </a:r>
            <a:r>
              <a:rPr sz="2600" spc="-4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m.</a:t>
            </a:r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13"/>
          <p:cNvSpPr/>
          <p:nvPr/>
        </p:nvSpPr>
        <p:spPr>
          <a:xfrm>
            <a:off x="10515600" y="5867400"/>
            <a:ext cx="1207770" cy="744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4"/>
          <p:cNvSpPr txBox="1"/>
          <p:nvPr/>
        </p:nvSpPr>
        <p:spPr>
          <a:xfrm>
            <a:off x="2145030" y="2306955"/>
            <a:ext cx="92411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Lạnh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khô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7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giới.Nhiệt độ không bao giờ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vượt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quá</a:t>
            </a:r>
            <a:r>
              <a:rPr sz="2800" spc="-9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0°C.</a:t>
            </a:r>
            <a:r>
              <a:rPr lang="en-US"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khu vực có gió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bão nhiều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13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" y="25907"/>
            <a:ext cx="1763395" cy="462280"/>
          </a:xfrm>
          <a:custGeom>
            <a:avLst/>
            <a:gdLst/>
            <a:ahLst/>
            <a:cxnLst/>
            <a:rect l="l" t="t" r="r" b="b"/>
            <a:pathLst>
              <a:path w="1763395" h="462280">
                <a:moveTo>
                  <a:pt x="1763268" y="0"/>
                </a:moveTo>
                <a:lnTo>
                  <a:pt x="0" y="0"/>
                </a:lnTo>
                <a:lnTo>
                  <a:pt x="0" y="461772"/>
                </a:lnTo>
                <a:lnTo>
                  <a:pt x="1763268" y="461772"/>
                </a:lnTo>
                <a:lnTo>
                  <a:pt x="1763268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240" y="51942"/>
            <a:ext cx="14484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sz="24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sz="2400" spc="-8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98387" y="520700"/>
            <a:ext cx="5495544" cy="3194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75976" y="3246120"/>
            <a:ext cx="1376680" cy="366767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sz="2100" spc="-2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endParaRPr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6236" y="488314"/>
            <a:ext cx="5205984" cy="32537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94759" y="3267455"/>
            <a:ext cx="2018030" cy="366126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sz="2100" spc="2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</a:t>
            </a: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sz="2100" spc="-8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cụt</a:t>
            </a:r>
            <a:endParaRPr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401435" y="3782693"/>
            <a:ext cx="5492750" cy="3048000"/>
            <a:chOff x="6400800" y="3809998"/>
            <a:chExt cx="5492750" cy="3048000"/>
          </a:xfrm>
        </p:grpSpPr>
        <p:sp>
          <p:nvSpPr>
            <p:cNvPr id="9" name="object 9"/>
            <p:cNvSpPr/>
            <p:nvPr/>
          </p:nvSpPr>
          <p:spPr>
            <a:xfrm>
              <a:off x="6400800" y="3809998"/>
              <a:ext cx="5492496" cy="304799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524244" y="6428231"/>
              <a:ext cx="1420495" cy="421005"/>
            </a:xfrm>
            <a:custGeom>
              <a:avLst/>
              <a:gdLst/>
              <a:ahLst/>
              <a:cxnLst/>
              <a:rect l="l" t="t" r="r" b="b"/>
              <a:pathLst>
                <a:path w="1420495" h="421004">
                  <a:moveTo>
                    <a:pt x="1420368" y="0"/>
                  </a:moveTo>
                  <a:lnTo>
                    <a:pt x="0" y="0"/>
                  </a:lnTo>
                  <a:lnTo>
                    <a:pt x="0" y="420624"/>
                  </a:lnTo>
                  <a:lnTo>
                    <a:pt x="1420368" y="420624"/>
                  </a:lnTo>
                  <a:lnTo>
                    <a:pt x="14203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6629272" y="6454825"/>
            <a:ext cx="944880" cy="3517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Hải</a:t>
            </a:r>
            <a:r>
              <a:rPr sz="2100" spc="-8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2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cẩu</a:t>
            </a:r>
            <a:endParaRPr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26363" y="3787265"/>
            <a:ext cx="5244465" cy="3019425"/>
            <a:chOff x="626363" y="3799330"/>
            <a:chExt cx="5244465" cy="3019425"/>
          </a:xfrm>
        </p:grpSpPr>
        <p:sp>
          <p:nvSpPr>
            <p:cNvPr id="13" name="object 13"/>
            <p:cNvSpPr/>
            <p:nvPr/>
          </p:nvSpPr>
          <p:spPr>
            <a:xfrm>
              <a:off x="626363" y="3799330"/>
              <a:ext cx="5244084" cy="301904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64463" y="6326124"/>
              <a:ext cx="1143000" cy="421005"/>
            </a:xfrm>
            <a:custGeom>
              <a:avLst/>
              <a:gdLst/>
              <a:ahLst/>
              <a:cxnLst/>
              <a:rect l="l" t="t" r="r" b="b"/>
              <a:pathLst>
                <a:path w="1143000" h="421004">
                  <a:moveTo>
                    <a:pt x="1143000" y="0"/>
                  </a:moveTo>
                  <a:lnTo>
                    <a:pt x="0" y="0"/>
                  </a:lnTo>
                  <a:lnTo>
                    <a:pt x="0" y="420623"/>
                  </a:lnTo>
                  <a:lnTo>
                    <a:pt x="1143000" y="420623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78433" y="6324447"/>
            <a:ext cx="793115" cy="3511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100" spc="2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sz="2100" spc="-8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1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endParaRPr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1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4401" cy="41969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53528" y="0"/>
            <a:ext cx="4538472" cy="38770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4315967"/>
            <a:ext cx="6836663" cy="25420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611239" y="4249292"/>
            <a:ext cx="4972685" cy="126174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1334135" marR="5080" indent="-1322070">
              <a:lnSpc>
                <a:spcPts val="4610"/>
              </a:lnSpc>
              <a:spcBef>
                <a:spcPts val="685"/>
              </a:spcBef>
            </a:pPr>
            <a:r>
              <a:rPr sz="4250" i="1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Rêu </a:t>
            </a:r>
            <a:r>
              <a:rPr sz="4250" i="1" spc="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địa </a:t>
            </a:r>
            <a:r>
              <a:rPr sz="4250" i="1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 và tảo</a:t>
            </a:r>
            <a:r>
              <a:rPr sz="4250" i="1" spc="-9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250" i="1" spc="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 </a:t>
            </a:r>
            <a:r>
              <a:rPr sz="4250" i="1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4250" i="1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250" i="1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425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:pull/>
      </p:transition>
    </mc:Choice>
    <mc:Fallback xmlns="">
      <p:transition spd="med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6265" y="6310680"/>
            <a:ext cx="7943215" cy="51371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bắt </a:t>
            </a:r>
            <a:r>
              <a:rPr sz="32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voi </a:t>
            </a:r>
            <a:r>
              <a:rPr sz="32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 </a:t>
            </a:r>
            <a:r>
              <a:rPr sz="32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vùng </a:t>
            </a:r>
            <a:r>
              <a:rPr sz="32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Nam</a:t>
            </a:r>
            <a:r>
              <a:rPr sz="3200" spc="-12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-693420" y="0"/>
            <a:ext cx="12885420" cy="7225665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Nhật- Đánh bắt cá voi bị đưa ra Tòa án Quốc tế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5125" y="0"/>
            <a:ext cx="8944610" cy="61290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94816" y="516636"/>
            <a:ext cx="4160520" cy="50185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32785" y="5875426"/>
            <a:ext cx="6122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</a:t>
            </a:r>
            <a:r>
              <a:rPr sz="36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 xanh sau khi </a:t>
            </a:r>
            <a:r>
              <a:rPr sz="36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</a:t>
            </a:r>
            <a:r>
              <a:rPr sz="360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săn</a:t>
            </a:r>
            <a:r>
              <a:rPr sz="3600" spc="-110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92596" y="516636"/>
            <a:ext cx="4288536" cy="4971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680" y="819150"/>
            <a:ext cx="10462895" cy="47256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2925" y="889635"/>
            <a:ext cx="10899140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19480" y="2235200"/>
            <a:ext cx="10481310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97280" y="3454400"/>
            <a:ext cx="1028954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5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33730" y="992505"/>
            <a:ext cx="88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Địa hình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115568" y="2347798"/>
            <a:ext cx="70231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15695" y="3565525"/>
            <a:ext cx="781685" cy="751205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 vật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65480" y="4924425"/>
            <a:ext cx="11525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 sản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1518285" y="195580"/>
            <a:ext cx="9296400" cy="6299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 VÀ TÀI NGUYÊN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036445" y="12407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074545" y="1296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1790065" y="1016000"/>
            <a:ext cx="973709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một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 băng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khổng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lồ,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trung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bình</a:t>
            </a:r>
            <a:r>
              <a:rPr sz="2600" spc="-1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bề mặt lục địa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2040</a:t>
            </a:r>
            <a:r>
              <a:rPr sz="2600" spc="-4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m.</a:t>
            </a:r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13"/>
          <p:cNvSpPr/>
          <p:nvPr/>
        </p:nvSpPr>
        <p:spPr>
          <a:xfrm>
            <a:off x="10515600" y="5867400"/>
            <a:ext cx="1207770" cy="744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4"/>
          <p:cNvSpPr txBox="1"/>
          <p:nvPr/>
        </p:nvSpPr>
        <p:spPr>
          <a:xfrm>
            <a:off x="2145030" y="2306955"/>
            <a:ext cx="92411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Lạnh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khô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7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giới.Nhiệt độ không bao giờ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vượt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quá</a:t>
            </a:r>
            <a:r>
              <a:rPr sz="2800" spc="-9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0°C.</a:t>
            </a:r>
            <a:r>
              <a:rPr lang="en-US"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khu vực có gió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bão nhiều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13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35"/>
          <p:cNvSpPr txBox="1"/>
          <p:nvPr/>
        </p:nvSpPr>
        <p:spPr>
          <a:xfrm>
            <a:off x="2178685" y="3543935"/>
            <a:ext cx="95446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Do khí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khắc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nhiệt nên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sinh vật sức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nghèo</a:t>
            </a:r>
            <a:r>
              <a:rPr sz="2800" spc="-18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nàn.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vật: rêu </a:t>
            </a:r>
            <a:r>
              <a:rPr sz="2800" spc="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địa</a:t>
            </a:r>
            <a:r>
              <a:rPr sz="2800" spc="-17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6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y.</a:t>
            </a:r>
            <a:r>
              <a:rPr lang="en-US" sz="2800" spc="-6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Đ</a:t>
            </a:r>
            <a:r>
              <a:rPr sz="28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ộng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vật: cá voi</a:t>
            </a:r>
            <a:r>
              <a:rPr lang="en-US"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xanh,chim cánh cụt,chim</a:t>
            </a:r>
            <a:r>
              <a:rPr lang="en-US"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0621" y="97281"/>
            <a:ext cx="10386695" cy="951865"/>
            <a:chOff x="150621" y="97281"/>
            <a:chExt cx="10386695" cy="951865"/>
          </a:xfrm>
        </p:grpSpPr>
        <p:sp>
          <p:nvSpPr>
            <p:cNvPr id="3" name="object 3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923696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236964" y="929639"/>
                  </a:lnTo>
                  <a:lnTo>
                    <a:pt x="9701784" y="464820"/>
                  </a:lnTo>
                  <a:lnTo>
                    <a:pt x="9236964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29055" y="112775"/>
              <a:ext cx="9702165" cy="929640"/>
            </a:xfrm>
            <a:custGeom>
              <a:avLst/>
              <a:gdLst/>
              <a:ahLst/>
              <a:cxnLst/>
              <a:rect l="l" t="t" r="r" b="b"/>
              <a:pathLst>
                <a:path w="9702165" h="929640">
                  <a:moveTo>
                    <a:pt x="0" y="0"/>
                  </a:moveTo>
                  <a:lnTo>
                    <a:pt x="9236964" y="0"/>
                  </a:lnTo>
                  <a:lnTo>
                    <a:pt x="9701784" y="464820"/>
                  </a:lnTo>
                  <a:lnTo>
                    <a:pt x="923696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4"/>
                  </a:lnTo>
                  <a:lnTo>
                    <a:pt x="832104" y="938784"/>
                  </a:lnTo>
                  <a:lnTo>
                    <a:pt x="1301496" y="469392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56971" y="103631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6" y="469392"/>
                  </a:lnTo>
                  <a:lnTo>
                    <a:pt x="832104" y="938784"/>
                  </a:lnTo>
                  <a:lnTo>
                    <a:pt x="0" y="938784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5940" y="240868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46047" y="399288"/>
            <a:ext cx="265430" cy="291465"/>
            <a:chOff x="1146047" y="399288"/>
            <a:chExt cx="265430" cy="291465"/>
          </a:xfrm>
        </p:grpSpPr>
        <p:sp>
          <p:nvSpPr>
            <p:cNvPr id="9" name="object 9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0" y="278891"/>
                  </a:lnTo>
                  <a:lnTo>
                    <a:pt x="252984" y="139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152143" y="405384"/>
              <a:ext cx="253365" cy="279400"/>
            </a:xfrm>
            <a:custGeom>
              <a:avLst/>
              <a:gdLst/>
              <a:ahLst/>
              <a:cxnLst/>
              <a:rect l="l" t="t" r="r" b="b"/>
              <a:pathLst>
                <a:path w="253365" h="279400">
                  <a:moveTo>
                    <a:pt x="0" y="0"/>
                  </a:moveTo>
                  <a:lnTo>
                    <a:pt x="252984" y="139445"/>
                  </a:lnTo>
                  <a:lnTo>
                    <a:pt x="0" y="27889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698751" y="334213"/>
            <a:ext cx="8228965" cy="528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33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z="3300" spc="-1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sz="3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1791" y="1223772"/>
            <a:ext cx="3689985" cy="407163"/>
          </a:xfrm>
          <a:prstGeom prst="rect">
            <a:avLst/>
          </a:prstGeom>
          <a:solidFill>
            <a:srgbClr val="00AF50"/>
          </a:solidFill>
        </p:spPr>
        <p:txBody>
          <a:bodyPr vert="horz" wrap="square" lIns="0" tIns="37465" rIns="0" bIns="0" rtlCol="0">
            <a:spAutoFit/>
          </a:bodyPr>
          <a:lstStyle/>
          <a:p>
            <a:pPr marL="174625">
              <a:lnSpc>
                <a:spcPct val="100000"/>
              </a:lnSpc>
              <a:spcBef>
                <a:spcPts val="295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2400" b="1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z="2400" b="1" spc="-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095246" y="2040382"/>
            <a:ext cx="8470900" cy="3611245"/>
            <a:chOff x="2217166" y="2040382"/>
            <a:chExt cx="8470900" cy="3611245"/>
          </a:xfrm>
        </p:grpSpPr>
        <p:sp>
          <p:nvSpPr>
            <p:cNvPr id="14" name="object 14"/>
            <p:cNvSpPr/>
            <p:nvPr/>
          </p:nvSpPr>
          <p:spPr>
            <a:xfrm>
              <a:off x="2223516" y="2046732"/>
              <a:ext cx="8458200" cy="3598545"/>
            </a:xfrm>
            <a:custGeom>
              <a:avLst/>
              <a:gdLst/>
              <a:ahLst/>
              <a:cxnLst/>
              <a:rect l="l" t="t" r="r" b="b"/>
              <a:pathLst>
                <a:path w="8458200" h="3598545">
                  <a:moveTo>
                    <a:pt x="3524250" y="2423160"/>
                  </a:moveTo>
                  <a:lnTo>
                    <a:pt x="1409699" y="2423160"/>
                  </a:lnTo>
                  <a:lnTo>
                    <a:pt x="985011" y="3598506"/>
                  </a:lnTo>
                  <a:lnTo>
                    <a:pt x="3524250" y="2423160"/>
                  </a:lnTo>
                  <a:close/>
                </a:path>
                <a:path w="8458200" h="3598545">
                  <a:moveTo>
                    <a:pt x="8054339" y="0"/>
                  </a:moveTo>
                  <a:lnTo>
                    <a:pt x="403859" y="0"/>
                  </a:lnTo>
                  <a:lnTo>
                    <a:pt x="356767" y="2717"/>
                  </a:lnTo>
                  <a:lnTo>
                    <a:pt x="311269" y="10668"/>
                  </a:lnTo>
                  <a:lnTo>
                    <a:pt x="267668" y="23548"/>
                  </a:lnTo>
                  <a:lnTo>
                    <a:pt x="226267" y="41054"/>
                  </a:lnTo>
                  <a:lnTo>
                    <a:pt x="187370" y="62884"/>
                  </a:lnTo>
                  <a:lnTo>
                    <a:pt x="151280" y="88734"/>
                  </a:lnTo>
                  <a:lnTo>
                    <a:pt x="118300" y="118300"/>
                  </a:lnTo>
                  <a:lnTo>
                    <a:pt x="88734" y="151280"/>
                  </a:lnTo>
                  <a:lnTo>
                    <a:pt x="62884" y="187370"/>
                  </a:lnTo>
                  <a:lnTo>
                    <a:pt x="41054" y="226267"/>
                  </a:lnTo>
                  <a:lnTo>
                    <a:pt x="23548" y="267668"/>
                  </a:lnTo>
                  <a:lnTo>
                    <a:pt x="10668" y="311269"/>
                  </a:lnTo>
                  <a:lnTo>
                    <a:pt x="2717" y="356767"/>
                  </a:lnTo>
                  <a:lnTo>
                    <a:pt x="0" y="403859"/>
                  </a:lnTo>
                  <a:lnTo>
                    <a:pt x="0" y="2019299"/>
                  </a:lnTo>
                  <a:lnTo>
                    <a:pt x="2717" y="2066392"/>
                  </a:lnTo>
                  <a:lnTo>
                    <a:pt x="10667" y="2111890"/>
                  </a:lnTo>
                  <a:lnTo>
                    <a:pt x="23548" y="2155491"/>
                  </a:lnTo>
                  <a:lnTo>
                    <a:pt x="41054" y="2196892"/>
                  </a:lnTo>
                  <a:lnTo>
                    <a:pt x="62884" y="2235789"/>
                  </a:lnTo>
                  <a:lnTo>
                    <a:pt x="88734" y="2271879"/>
                  </a:lnTo>
                  <a:lnTo>
                    <a:pt x="118300" y="2304859"/>
                  </a:lnTo>
                  <a:lnTo>
                    <a:pt x="151280" y="2334425"/>
                  </a:lnTo>
                  <a:lnTo>
                    <a:pt x="187370" y="2360275"/>
                  </a:lnTo>
                  <a:lnTo>
                    <a:pt x="226267" y="2382105"/>
                  </a:lnTo>
                  <a:lnTo>
                    <a:pt x="267668" y="2399611"/>
                  </a:lnTo>
                  <a:lnTo>
                    <a:pt x="311269" y="2412491"/>
                  </a:lnTo>
                  <a:lnTo>
                    <a:pt x="356767" y="2420442"/>
                  </a:lnTo>
                  <a:lnTo>
                    <a:pt x="403859" y="2423160"/>
                  </a:lnTo>
                  <a:lnTo>
                    <a:pt x="8054339" y="2423160"/>
                  </a:lnTo>
                  <a:lnTo>
                    <a:pt x="8101432" y="2420442"/>
                  </a:lnTo>
                  <a:lnTo>
                    <a:pt x="8146930" y="2412491"/>
                  </a:lnTo>
                  <a:lnTo>
                    <a:pt x="8190531" y="2399611"/>
                  </a:lnTo>
                  <a:lnTo>
                    <a:pt x="8231932" y="2382105"/>
                  </a:lnTo>
                  <a:lnTo>
                    <a:pt x="8270829" y="2360275"/>
                  </a:lnTo>
                  <a:lnTo>
                    <a:pt x="8306919" y="2334425"/>
                  </a:lnTo>
                  <a:lnTo>
                    <a:pt x="8339899" y="2304859"/>
                  </a:lnTo>
                  <a:lnTo>
                    <a:pt x="8369465" y="2271879"/>
                  </a:lnTo>
                  <a:lnTo>
                    <a:pt x="8395315" y="2235789"/>
                  </a:lnTo>
                  <a:lnTo>
                    <a:pt x="8417145" y="2196892"/>
                  </a:lnTo>
                  <a:lnTo>
                    <a:pt x="8434651" y="2155491"/>
                  </a:lnTo>
                  <a:lnTo>
                    <a:pt x="8447532" y="2111890"/>
                  </a:lnTo>
                  <a:lnTo>
                    <a:pt x="8455482" y="2066392"/>
                  </a:lnTo>
                  <a:lnTo>
                    <a:pt x="8458200" y="2019299"/>
                  </a:lnTo>
                  <a:lnTo>
                    <a:pt x="8458200" y="403859"/>
                  </a:lnTo>
                  <a:lnTo>
                    <a:pt x="8455482" y="356767"/>
                  </a:lnTo>
                  <a:lnTo>
                    <a:pt x="8447532" y="311269"/>
                  </a:lnTo>
                  <a:lnTo>
                    <a:pt x="8434651" y="267668"/>
                  </a:lnTo>
                  <a:lnTo>
                    <a:pt x="8417145" y="226267"/>
                  </a:lnTo>
                  <a:lnTo>
                    <a:pt x="8395315" y="187370"/>
                  </a:lnTo>
                  <a:lnTo>
                    <a:pt x="8369465" y="151280"/>
                  </a:lnTo>
                  <a:lnTo>
                    <a:pt x="8339899" y="118300"/>
                  </a:lnTo>
                  <a:lnTo>
                    <a:pt x="8306919" y="88734"/>
                  </a:lnTo>
                  <a:lnTo>
                    <a:pt x="8270829" y="62884"/>
                  </a:lnTo>
                  <a:lnTo>
                    <a:pt x="8231932" y="41054"/>
                  </a:lnTo>
                  <a:lnTo>
                    <a:pt x="8190531" y="23548"/>
                  </a:lnTo>
                  <a:lnTo>
                    <a:pt x="8146930" y="10668"/>
                  </a:lnTo>
                  <a:lnTo>
                    <a:pt x="8101432" y="2717"/>
                  </a:lnTo>
                  <a:lnTo>
                    <a:pt x="8054339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2223516" y="2046732"/>
              <a:ext cx="8458200" cy="3598545"/>
            </a:xfrm>
            <a:custGeom>
              <a:avLst/>
              <a:gdLst/>
              <a:ahLst/>
              <a:cxnLst/>
              <a:rect l="l" t="t" r="r" b="b"/>
              <a:pathLst>
                <a:path w="8458200" h="3598545">
                  <a:moveTo>
                    <a:pt x="0" y="403859"/>
                  </a:moveTo>
                  <a:lnTo>
                    <a:pt x="2717" y="356767"/>
                  </a:lnTo>
                  <a:lnTo>
                    <a:pt x="10668" y="311269"/>
                  </a:lnTo>
                  <a:lnTo>
                    <a:pt x="23548" y="267668"/>
                  </a:lnTo>
                  <a:lnTo>
                    <a:pt x="41054" y="226267"/>
                  </a:lnTo>
                  <a:lnTo>
                    <a:pt x="62884" y="187370"/>
                  </a:lnTo>
                  <a:lnTo>
                    <a:pt x="88734" y="151280"/>
                  </a:lnTo>
                  <a:lnTo>
                    <a:pt x="118300" y="118300"/>
                  </a:lnTo>
                  <a:lnTo>
                    <a:pt x="151280" y="88734"/>
                  </a:lnTo>
                  <a:lnTo>
                    <a:pt x="187370" y="62884"/>
                  </a:lnTo>
                  <a:lnTo>
                    <a:pt x="226267" y="41054"/>
                  </a:lnTo>
                  <a:lnTo>
                    <a:pt x="267668" y="23548"/>
                  </a:lnTo>
                  <a:lnTo>
                    <a:pt x="311269" y="10668"/>
                  </a:lnTo>
                  <a:lnTo>
                    <a:pt x="356767" y="2717"/>
                  </a:lnTo>
                  <a:lnTo>
                    <a:pt x="403859" y="0"/>
                  </a:lnTo>
                  <a:lnTo>
                    <a:pt x="1409699" y="0"/>
                  </a:lnTo>
                  <a:lnTo>
                    <a:pt x="3524250" y="0"/>
                  </a:lnTo>
                  <a:lnTo>
                    <a:pt x="8054339" y="0"/>
                  </a:lnTo>
                  <a:lnTo>
                    <a:pt x="8101432" y="2717"/>
                  </a:lnTo>
                  <a:lnTo>
                    <a:pt x="8146930" y="10667"/>
                  </a:lnTo>
                  <a:lnTo>
                    <a:pt x="8190531" y="23548"/>
                  </a:lnTo>
                  <a:lnTo>
                    <a:pt x="8231932" y="41054"/>
                  </a:lnTo>
                  <a:lnTo>
                    <a:pt x="8270829" y="62884"/>
                  </a:lnTo>
                  <a:lnTo>
                    <a:pt x="8306919" y="88734"/>
                  </a:lnTo>
                  <a:lnTo>
                    <a:pt x="8339899" y="118300"/>
                  </a:lnTo>
                  <a:lnTo>
                    <a:pt x="8369465" y="151280"/>
                  </a:lnTo>
                  <a:lnTo>
                    <a:pt x="8395315" y="187370"/>
                  </a:lnTo>
                  <a:lnTo>
                    <a:pt x="8417145" y="226267"/>
                  </a:lnTo>
                  <a:lnTo>
                    <a:pt x="8434651" y="267668"/>
                  </a:lnTo>
                  <a:lnTo>
                    <a:pt x="8447532" y="311269"/>
                  </a:lnTo>
                  <a:lnTo>
                    <a:pt x="8455482" y="356767"/>
                  </a:lnTo>
                  <a:lnTo>
                    <a:pt x="8458200" y="403859"/>
                  </a:lnTo>
                  <a:lnTo>
                    <a:pt x="8458200" y="1413509"/>
                  </a:lnTo>
                  <a:lnTo>
                    <a:pt x="8458200" y="2019299"/>
                  </a:lnTo>
                  <a:lnTo>
                    <a:pt x="8455482" y="2066392"/>
                  </a:lnTo>
                  <a:lnTo>
                    <a:pt x="8447532" y="2111890"/>
                  </a:lnTo>
                  <a:lnTo>
                    <a:pt x="8434651" y="2155491"/>
                  </a:lnTo>
                  <a:lnTo>
                    <a:pt x="8417145" y="2196892"/>
                  </a:lnTo>
                  <a:lnTo>
                    <a:pt x="8395315" y="2235789"/>
                  </a:lnTo>
                  <a:lnTo>
                    <a:pt x="8369465" y="2271879"/>
                  </a:lnTo>
                  <a:lnTo>
                    <a:pt x="8339899" y="2304859"/>
                  </a:lnTo>
                  <a:lnTo>
                    <a:pt x="8306919" y="2334425"/>
                  </a:lnTo>
                  <a:lnTo>
                    <a:pt x="8270829" y="2360275"/>
                  </a:lnTo>
                  <a:lnTo>
                    <a:pt x="8231932" y="2382105"/>
                  </a:lnTo>
                  <a:lnTo>
                    <a:pt x="8190531" y="2399611"/>
                  </a:lnTo>
                  <a:lnTo>
                    <a:pt x="8146930" y="2412491"/>
                  </a:lnTo>
                  <a:lnTo>
                    <a:pt x="8101432" y="2420442"/>
                  </a:lnTo>
                  <a:lnTo>
                    <a:pt x="8054339" y="2423160"/>
                  </a:lnTo>
                  <a:lnTo>
                    <a:pt x="3524250" y="2423160"/>
                  </a:lnTo>
                  <a:lnTo>
                    <a:pt x="985011" y="3598506"/>
                  </a:lnTo>
                  <a:lnTo>
                    <a:pt x="1409699" y="2423160"/>
                  </a:lnTo>
                  <a:lnTo>
                    <a:pt x="403859" y="2423160"/>
                  </a:lnTo>
                  <a:lnTo>
                    <a:pt x="356767" y="2420442"/>
                  </a:lnTo>
                  <a:lnTo>
                    <a:pt x="311269" y="2412491"/>
                  </a:lnTo>
                  <a:lnTo>
                    <a:pt x="267668" y="2399611"/>
                  </a:lnTo>
                  <a:lnTo>
                    <a:pt x="226267" y="2382105"/>
                  </a:lnTo>
                  <a:lnTo>
                    <a:pt x="187370" y="2360275"/>
                  </a:lnTo>
                  <a:lnTo>
                    <a:pt x="151280" y="2334425"/>
                  </a:lnTo>
                  <a:lnTo>
                    <a:pt x="118300" y="2304859"/>
                  </a:lnTo>
                  <a:lnTo>
                    <a:pt x="88734" y="2271879"/>
                  </a:lnTo>
                  <a:lnTo>
                    <a:pt x="62884" y="2235789"/>
                  </a:lnTo>
                  <a:lnTo>
                    <a:pt x="41054" y="2196892"/>
                  </a:lnTo>
                  <a:lnTo>
                    <a:pt x="23548" y="2155491"/>
                  </a:lnTo>
                  <a:lnTo>
                    <a:pt x="10667" y="2111890"/>
                  </a:lnTo>
                  <a:lnTo>
                    <a:pt x="2717" y="2066392"/>
                  </a:lnTo>
                  <a:lnTo>
                    <a:pt x="0" y="2019299"/>
                  </a:lnTo>
                  <a:lnTo>
                    <a:pt x="0" y="1413509"/>
                  </a:lnTo>
                  <a:lnTo>
                    <a:pt x="0" y="403859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365375" y="2286000"/>
            <a:ext cx="7931150" cy="265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65"/>
              </a:lnSpc>
            </a:pP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thông tin trong mục</a:t>
            </a:r>
            <a:r>
              <a:rPr sz="4400" spc="-3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</a:t>
            </a:r>
            <a:endParaRPr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kể tên </a:t>
            </a:r>
            <a:r>
              <a:rPr sz="4400" spc="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sz="4400" spc="-7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nhiên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ở châu </a:t>
            </a: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Nam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Cực?</a:t>
            </a:r>
            <a:endParaRPr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endParaRPr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78666" y="5177134"/>
            <a:ext cx="1405477" cy="15970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21461" y="2005457"/>
            <a:ext cx="11121390" cy="2042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 </a:t>
            </a:r>
            <a:r>
              <a:rPr sz="44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trữ nước </a:t>
            </a:r>
            <a:r>
              <a:rPr sz="44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 lớn nhất </a:t>
            </a:r>
            <a:r>
              <a:rPr sz="4400" spc="-4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</a:t>
            </a:r>
            <a:r>
              <a:rPr sz="44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 (khoảng </a:t>
            </a:r>
            <a:r>
              <a:rPr sz="44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60%lượng nước </a:t>
            </a:r>
            <a:r>
              <a:rPr sz="44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ngọt </a:t>
            </a:r>
            <a:r>
              <a:rPr sz="44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</a:t>
            </a:r>
            <a:r>
              <a:rPr sz="4400" spc="-4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sz="4400" spc="-8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Đất).</a:t>
            </a:r>
            <a:endParaRPr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92020">
              <a:lnSpc>
                <a:spcPct val="100000"/>
              </a:lnSpc>
              <a:spcBef>
                <a:spcPts val="35"/>
              </a:spcBef>
            </a:pP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châu </a:t>
            </a:r>
            <a:r>
              <a:rPr sz="44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Cực?</a:t>
            </a:r>
            <a:endParaRPr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891780" y="3221990"/>
            <a:ext cx="4527550" cy="34709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0185" y="228600"/>
            <a:ext cx="11811635" cy="44430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76200" y="4648200"/>
            <a:ext cx="12115165" cy="22066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5"/>
              </a:spcBef>
            </a:pP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Nam Cực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là nơi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sở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hữu đến 90%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lượng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băng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của toàn thế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giới. Những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khối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băng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ở châu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lục lạnh giá </a:t>
            </a:r>
            <a:r>
              <a:rPr sz="2400" spc="-4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này, 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cũng chính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là nguồn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dự trữ nước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ngọt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khổng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lồ,mà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theo các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nhà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khoa học,nó chiếm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đến 70% lượng 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nước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ngọt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trên trái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đất.Ngoài ra,một tính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toán cũng chỉ ra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rằng,nếu băng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ở Nam cực tan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hết,mực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nước 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biển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trên toàn thế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giới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sẽ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dâng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cao thêm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61m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so với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hiện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tại.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Chính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vì </a:t>
            </a:r>
            <a:r>
              <a:rPr sz="2400" spc="-4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vậy,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hiện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tượng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băng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tan ở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hai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cực 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do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sự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nóng lên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toàn cầu sẽ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là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một trong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những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vấn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đề </a:t>
            </a:r>
            <a:r>
              <a:rPr sz="240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cấp thiết hơn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bao giờ</a:t>
            </a:r>
            <a:r>
              <a:rPr sz="2400" spc="-260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spc="-5" dirty="0">
                <a:solidFill>
                  <a:srgbClr val="00AF50"/>
                </a:solidFill>
                <a:latin typeface="Arial" panose="020B0604020202020204"/>
                <a:cs typeface="Arial" panose="020B0604020202020204"/>
              </a:rPr>
              <a:t>hết.</a:t>
            </a:r>
            <a:endParaRPr sz="240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196" y="25907"/>
            <a:ext cx="2901950" cy="585470"/>
          </a:xfrm>
          <a:custGeom>
            <a:avLst/>
            <a:gdLst/>
            <a:ahLst/>
            <a:cxnLst/>
            <a:rect l="l" t="t" r="r" b="b"/>
            <a:pathLst>
              <a:path w="2901950" h="585470">
                <a:moveTo>
                  <a:pt x="2901696" y="0"/>
                </a:moveTo>
                <a:lnTo>
                  <a:pt x="0" y="0"/>
                </a:lnTo>
                <a:lnTo>
                  <a:pt x="0" y="585216"/>
                </a:lnTo>
                <a:lnTo>
                  <a:pt x="2901696" y="585216"/>
                </a:lnTo>
                <a:lnTo>
                  <a:pt x="290169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3240" y="47370"/>
            <a:ext cx="26460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FF00"/>
                </a:solidFill>
              </a:rPr>
              <a:t>d. Khoáng</a:t>
            </a:r>
            <a:r>
              <a:rPr sz="3200" spc="-80" dirty="0">
                <a:solidFill>
                  <a:srgbClr val="FFFF00"/>
                </a:solidFill>
              </a:rPr>
              <a:t> </a:t>
            </a:r>
            <a:r>
              <a:rPr sz="3200" dirty="0">
                <a:solidFill>
                  <a:srgbClr val="FFFF00"/>
                </a:solidFill>
              </a:rPr>
              <a:t>sản</a:t>
            </a:r>
            <a:endParaRPr sz="3200" dirty="0"/>
          </a:p>
        </p:txBody>
      </p:sp>
      <p:sp>
        <p:nvSpPr>
          <p:cNvPr id="4" name="object 4"/>
          <p:cNvSpPr/>
          <p:nvPr/>
        </p:nvSpPr>
        <p:spPr>
          <a:xfrm>
            <a:off x="3657600" y="0"/>
            <a:ext cx="8477885" cy="66535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4915535" y="6537960"/>
            <a:ext cx="6750050" cy="257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Hình 23.1. </a:t>
            </a:r>
            <a:r>
              <a:rPr sz="16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Bản đồ địa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hình </a:t>
            </a:r>
            <a:r>
              <a:rPr sz="16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và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khoáng </a:t>
            </a:r>
            <a:r>
              <a:rPr sz="1600" spc="-5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sản châu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Nam</a:t>
            </a:r>
            <a:r>
              <a:rPr sz="1600" spc="1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600" spc="-10" dirty="0">
                <a:solidFill>
                  <a:srgbClr val="2B1CEF"/>
                </a:solidFill>
                <a:latin typeface="Arial" panose="020B0604020202020204"/>
                <a:cs typeface="Arial" panose="020B0604020202020204"/>
              </a:rPr>
              <a:t>cực</a:t>
            </a:r>
            <a:endParaRPr sz="1600" dirty="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763757" y="4641850"/>
            <a:ext cx="418465" cy="419734"/>
            <a:chOff x="10763757" y="4641850"/>
            <a:chExt cx="418465" cy="419734"/>
          </a:xfrm>
        </p:grpSpPr>
        <p:sp>
          <p:nvSpPr>
            <p:cNvPr id="7" name="object 7"/>
            <p:cNvSpPr/>
            <p:nvPr/>
          </p:nvSpPr>
          <p:spPr>
            <a:xfrm>
              <a:off x="10770107" y="4648200"/>
              <a:ext cx="405765" cy="407034"/>
            </a:xfrm>
            <a:custGeom>
              <a:avLst/>
              <a:gdLst/>
              <a:ahLst/>
              <a:cxnLst/>
              <a:rect l="l" t="t" r="r" b="b"/>
              <a:pathLst>
                <a:path w="405765" h="407035">
                  <a:moveTo>
                    <a:pt x="405383" y="0"/>
                  </a:moveTo>
                  <a:lnTo>
                    <a:pt x="0" y="0"/>
                  </a:lnTo>
                  <a:lnTo>
                    <a:pt x="0" y="406907"/>
                  </a:lnTo>
                  <a:lnTo>
                    <a:pt x="405383" y="406907"/>
                  </a:lnTo>
                  <a:lnTo>
                    <a:pt x="4053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10770107" y="4648200"/>
              <a:ext cx="405765" cy="407034"/>
            </a:xfrm>
            <a:custGeom>
              <a:avLst/>
              <a:gdLst/>
              <a:ahLst/>
              <a:cxnLst/>
              <a:rect l="l" t="t" r="r" b="b"/>
              <a:pathLst>
                <a:path w="405765" h="407035">
                  <a:moveTo>
                    <a:pt x="0" y="406907"/>
                  </a:moveTo>
                  <a:lnTo>
                    <a:pt x="405383" y="406907"/>
                  </a:lnTo>
                  <a:lnTo>
                    <a:pt x="405383" y="0"/>
                  </a:lnTo>
                  <a:lnTo>
                    <a:pt x="0" y="0"/>
                  </a:lnTo>
                  <a:lnTo>
                    <a:pt x="0" y="406907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770107" y="4648200"/>
            <a:ext cx="405765" cy="4070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1915">
              <a:lnSpc>
                <a:spcPts val="3120"/>
              </a:lnSpc>
            </a:pPr>
            <a:r>
              <a:rPr sz="2650" spc="5" dirty="0">
                <a:latin typeface="Times New Roman" panose="02020603050405020304"/>
                <a:cs typeface="Times New Roman" panose="02020603050405020304"/>
              </a:rPr>
              <a:t>U</a:t>
            </a:r>
            <a:endParaRPr sz="2650" dirty="0">
              <a:latin typeface="Times New Roman" panose="02020603050405020304"/>
              <a:cs typeface="Times New Roman" panose="02020603050405020304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036563" y="1520698"/>
            <a:ext cx="4043679" cy="3246120"/>
            <a:chOff x="7240523" y="1389888"/>
            <a:chExt cx="4043679" cy="3246120"/>
          </a:xfrm>
        </p:grpSpPr>
        <p:sp>
          <p:nvSpPr>
            <p:cNvPr id="13" name="object 13"/>
            <p:cNvSpPr/>
            <p:nvPr/>
          </p:nvSpPr>
          <p:spPr>
            <a:xfrm>
              <a:off x="11087100" y="2813304"/>
              <a:ext cx="196596" cy="1447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10576559" y="1796796"/>
              <a:ext cx="195072" cy="1447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9544811" y="1491996"/>
              <a:ext cx="195072" cy="14478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9241535" y="1389888"/>
              <a:ext cx="195072" cy="14478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8730995" y="2610612"/>
              <a:ext cx="196596" cy="14478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9563100" y="3899916"/>
              <a:ext cx="196596" cy="14477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9041891" y="4343400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121919" y="0"/>
                  </a:moveTo>
                  <a:lnTo>
                    <a:pt x="30479" y="0"/>
                  </a:lnTo>
                  <a:lnTo>
                    <a:pt x="0" y="164592"/>
                  </a:lnTo>
                  <a:lnTo>
                    <a:pt x="152400" y="164592"/>
                  </a:lnTo>
                  <a:lnTo>
                    <a:pt x="1219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9041891" y="4343400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0" y="164592"/>
                  </a:moveTo>
                  <a:lnTo>
                    <a:pt x="152400" y="164592"/>
                  </a:lnTo>
                  <a:lnTo>
                    <a:pt x="121919" y="0"/>
                  </a:lnTo>
                  <a:lnTo>
                    <a:pt x="30479" y="0"/>
                  </a:lnTo>
                  <a:lnTo>
                    <a:pt x="0" y="16459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7258811" y="2546604"/>
              <a:ext cx="164592" cy="17678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7240523" y="1597152"/>
              <a:ext cx="164592" cy="14478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9128759" y="4149852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121920" y="0"/>
                  </a:moveTo>
                  <a:lnTo>
                    <a:pt x="30480" y="0"/>
                  </a:lnTo>
                  <a:lnTo>
                    <a:pt x="0" y="164592"/>
                  </a:lnTo>
                  <a:lnTo>
                    <a:pt x="152400" y="164592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9128759" y="4149852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0" y="164592"/>
                  </a:moveTo>
                  <a:lnTo>
                    <a:pt x="152400" y="164592"/>
                  </a:lnTo>
                  <a:lnTo>
                    <a:pt x="121920" y="0"/>
                  </a:lnTo>
                  <a:lnTo>
                    <a:pt x="30480" y="0"/>
                  </a:lnTo>
                  <a:lnTo>
                    <a:pt x="0" y="16459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5" name="object 25"/>
            <p:cNvSpPr/>
            <p:nvPr/>
          </p:nvSpPr>
          <p:spPr>
            <a:xfrm>
              <a:off x="8921495" y="4142232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121920" y="0"/>
                  </a:moveTo>
                  <a:lnTo>
                    <a:pt x="30479" y="0"/>
                  </a:lnTo>
                  <a:lnTo>
                    <a:pt x="0" y="164592"/>
                  </a:lnTo>
                  <a:lnTo>
                    <a:pt x="152400" y="164592"/>
                  </a:lnTo>
                  <a:lnTo>
                    <a:pt x="1219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6" name="object 26"/>
            <p:cNvSpPr/>
            <p:nvPr/>
          </p:nvSpPr>
          <p:spPr>
            <a:xfrm>
              <a:off x="8921495" y="4142232"/>
              <a:ext cx="152400" cy="165100"/>
            </a:xfrm>
            <a:custGeom>
              <a:avLst/>
              <a:gdLst/>
              <a:ahLst/>
              <a:cxnLst/>
              <a:rect l="l" t="t" r="r" b="b"/>
              <a:pathLst>
                <a:path w="152400" h="165100">
                  <a:moveTo>
                    <a:pt x="0" y="164592"/>
                  </a:moveTo>
                  <a:lnTo>
                    <a:pt x="152400" y="164592"/>
                  </a:lnTo>
                  <a:lnTo>
                    <a:pt x="121920" y="0"/>
                  </a:lnTo>
                  <a:lnTo>
                    <a:pt x="30479" y="0"/>
                  </a:lnTo>
                  <a:lnTo>
                    <a:pt x="0" y="16459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7" name="object 27"/>
            <p:cNvSpPr/>
            <p:nvPr/>
          </p:nvSpPr>
          <p:spPr>
            <a:xfrm>
              <a:off x="9348216" y="4398264"/>
              <a:ext cx="164592" cy="17678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9204959" y="3526536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124968" y="0"/>
                  </a:moveTo>
                  <a:lnTo>
                    <a:pt x="0" y="0"/>
                  </a:lnTo>
                  <a:lnTo>
                    <a:pt x="0" y="147827"/>
                  </a:lnTo>
                  <a:lnTo>
                    <a:pt x="124968" y="147827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9" name="object 29"/>
            <p:cNvSpPr/>
            <p:nvPr/>
          </p:nvSpPr>
          <p:spPr>
            <a:xfrm>
              <a:off x="9204959" y="3526536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0" y="147827"/>
                  </a:moveTo>
                  <a:lnTo>
                    <a:pt x="124968" y="147827"/>
                  </a:lnTo>
                  <a:lnTo>
                    <a:pt x="124968" y="0"/>
                  </a:lnTo>
                  <a:lnTo>
                    <a:pt x="0" y="0"/>
                  </a:lnTo>
                  <a:lnTo>
                    <a:pt x="0" y="14782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0" name="object 30"/>
            <p:cNvSpPr/>
            <p:nvPr/>
          </p:nvSpPr>
          <p:spPr>
            <a:xfrm>
              <a:off x="9066275" y="3326892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124968" y="0"/>
                  </a:moveTo>
                  <a:lnTo>
                    <a:pt x="0" y="0"/>
                  </a:lnTo>
                  <a:lnTo>
                    <a:pt x="0" y="147827"/>
                  </a:lnTo>
                  <a:lnTo>
                    <a:pt x="124968" y="147827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1" name="object 31"/>
            <p:cNvSpPr/>
            <p:nvPr/>
          </p:nvSpPr>
          <p:spPr>
            <a:xfrm>
              <a:off x="9066275" y="3326892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0" y="147827"/>
                  </a:moveTo>
                  <a:lnTo>
                    <a:pt x="124968" y="147827"/>
                  </a:lnTo>
                  <a:lnTo>
                    <a:pt x="124968" y="0"/>
                  </a:lnTo>
                  <a:lnTo>
                    <a:pt x="0" y="0"/>
                  </a:lnTo>
                  <a:lnTo>
                    <a:pt x="0" y="14782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9628631" y="4277867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124968" y="0"/>
                  </a:moveTo>
                  <a:lnTo>
                    <a:pt x="0" y="0"/>
                  </a:lnTo>
                  <a:lnTo>
                    <a:pt x="0" y="147828"/>
                  </a:lnTo>
                  <a:lnTo>
                    <a:pt x="124968" y="147828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3" name="object 33"/>
            <p:cNvSpPr/>
            <p:nvPr/>
          </p:nvSpPr>
          <p:spPr>
            <a:xfrm>
              <a:off x="9628631" y="4277867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0" y="147828"/>
                  </a:moveTo>
                  <a:lnTo>
                    <a:pt x="124968" y="147828"/>
                  </a:lnTo>
                  <a:lnTo>
                    <a:pt x="124968" y="0"/>
                  </a:lnTo>
                  <a:lnTo>
                    <a:pt x="0" y="0"/>
                  </a:lnTo>
                  <a:lnTo>
                    <a:pt x="0" y="14782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4" name="object 34"/>
            <p:cNvSpPr/>
            <p:nvPr/>
          </p:nvSpPr>
          <p:spPr>
            <a:xfrm>
              <a:off x="9642347" y="4483608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124968" y="0"/>
                  </a:moveTo>
                  <a:lnTo>
                    <a:pt x="0" y="0"/>
                  </a:lnTo>
                  <a:lnTo>
                    <a:pt x="0" y="147827"/>
                  </a:lnTo>
                  <a:lnTo>
                    <a:pt x="124968" y="147827"/>
                  </a:lnTo>
                  <a:lnTo>
                    <a:pt x="1249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9642347" y="4483608"/>
              <a:ext cx="125095" cy="147955"/>
            </a:xfrm>
            <a:custGeom>
              <a:avLst/>
              <a:gdLst/>
              <a:ahLst/>
              <a:cxnLst/>
              <a:rect l="l" t="t" r="r" b="b"/>
              <a:pathLst>
                <a:path w="125095" h="147954">
                  <a:moveTo>
                    <a:pt x="0" y="147827"/>
                  </a:moveTo>
                  <a:lnTo>
                    <a:pt x="124968" y="147827"/>
                  </a:lnTo>
                  <a:lnTo>
                    <a:pt x="124968" y="0"/>
                  </a:lnTo>
                  <a:lnTo>
                    <a:pt x="0" y="0"/>
                  </a:lnTo>
                  <a:lnTo>
                    <a:pt x="0" y="14782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8" name="Text Box 37"/>
          <p:cNvSpPr txBox="1"/>
          <p:nvPr/>
        </p:nvSpPr>
        <p:spPr>
          <a:xfrm>
            <a:off x="211455" y="1086485"/>
            <a:ext cx="3341370" cy="3784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0" lvl="1" algn="l"/>
            <a:r>
              <a:rPr lang="en-US"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- Than đá, sắt phân bố dãy xuyên Nam Cực và vùng núi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phía</a:t>
            </a:r>
            <a:r>
              <a:rPr sz="3000" spc="-1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đông.</a:t>
            </a:r>
            <a:r>
              <a:rPr lang="en-US"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</a:p>
          <a:p>
            <a:pPr marL="0" lvl="1" algn="l"/>
            <a:r>
              <a:rPr lang="en-US"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- 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D</a:t>
            </a:r>
            <a:r>
              <a:rPr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ầ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u</a:t>
            </a:r>
            <a:r>
              <a:rPr lang="en-US"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m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ỏ</a:t>
            </a:r>
            <a:r>
              <a:rPr lang="en-US"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v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à</a:t>
            </a:r>
            <a:r>
              <a:rPr lang="en-US"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khí</a:t>
            </a:r>
            <a:r>
              <a:rPr lang="en-US"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t</a:t>
            </a:r>
            <a:r>
              <a:rPr lang="en-US"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ự 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n</a:t>
            </a:r>
            <a:r>
              <a:rPr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h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i</a:t>
            </a:r>
            <a:r>
              <a:rPr sz="3000" spc="-2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ê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n</a:t>
            </a:r>
            <a:r>
              <a:rPr lang="en-US"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-1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phân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bố </a:t>
            </a:r>
            <a:r>
              <a:rPr sz="3000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vùng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thềm lục</a:t>
            </a:r>
            <a:r>
              <a:rPr sz="3000" spc="-7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 </a:t>
            </a:r>
            <a:r>
              <a:rPr sz="3000" spc="-5" dirty="0">
                <a:solidFill>
                  <a:schemeClr val="tx2"/>
                </a:solidFill>
                <a:latin typeface="Times New Roman Regular" panose="02020603050405020304" charset="0"/>
                <a:cs typeface="Times New Roman Regular" panose="02020603050405020304" charset="0"/>
                <a:sym typeface="+mn-ea"/>
              </a:rPr>
              <a:t>địa.</a:t>
            </a:r>
            <a:endParaRPr sz="3000" spc="-5" dirty="0">
              <a:solidFill>
                <a:schemeClr val="tx2"/>
              </a:solidFill>
              <a:latin typeface="Times New Roman Regular" panose="02020603050405020304" charset="0"/>
              <a:cs typeface="Times New Roman Regular" panose="02020603050405020304" charset="0"/>
            </a:endParaRPr>
          </a:p>
          <a:p>
            <a:endParaRPr lang="en-US" sz="3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95680" y="819150"/>
            <a:ext cx="10462895" cy="47256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42925" y="889635"/>
            <a:ext cx="10899140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19480" y="2235200"/>
            <a:ext cx="10481310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97280" y="3454400"/>
            <a:ext cx="1028954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5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33730" y="992505"/>
            <a:ext cx="88519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15568" y="2347798"/>
            <a:ext cx="70231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hậu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115695" y="3565525"/>
            <a:ext cx="781685" cy="751205"/>
          </a:xfrm>
          <a:prstGeom prst="rect">
            <a:avLst/>
          </a:prstGeom>
        </p:spPr>
        <p:txBody>
          <a:bodyPr vert="horz" wrap="square" lIns="0" tIns="12700" rIns="0" bIns="0" rtlCol="0" anchor="ctr" anchorCtr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 vật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665480" y="4924425"/>
            <a:ext cx="1152525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Khoáng sản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1518285" y="195580"/>
            <a:ext cx="9296400" cy="6299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TỰ NHIÊN VÀ TÀI NGUYÊN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2036445" y="12407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074545" y="1296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23"/>
          <p:cNvSpPr txBox="1"/>
          <p:nvPr/>
        </p:nvSpPr>
        <p:spPr>
          <a:xfrm>
            <a:off x="1790065" y="1016000"/>
            <a:ext cx="973709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một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nguyên băng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khổng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lồ,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cao trung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bình</a:t>
            </a:r>
            <a:r>
              <a:rPr sz="2600" spc="-1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của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bề mặt lục địa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trên </a:t>
            </a:r>
            <a:r>
              <a:rPr sz="26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2040</a:t>
            </a:r>
            <a:r>
              <a:rPr sz="2600" spc="-4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6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m.</a:t>
            </a:r>
            <a:endParaRPr 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13"/>
          <p:cNvSpPr/>
          <p:nvPr/>
        </p:nvSpPr>
        <p:spPr>
          <a:xfrm>
            <a:off x="10515600" y="5867400"/>
            <a:ext cx="1207770" cy="7442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4"/>
          <p:cNvSpPr txBox="1"/>
          <p:nvPr/>
        </p:nvSpPr>
        <p:spPr>
          <a:xfrm>
            <a:off x="2145030" y="2306955"/>
            <a:ext cx="924115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Lạnh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khô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7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giới.Nhiệt độ không bao giờ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vượt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quá</a:t>
            </a:r>
            <a:r>
              <a:rPr sz="2800" spc="-9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0°C.</a:t>
            </a:r>
            <a:r>
              <a:rPr lang="en-US"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Là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khu vực có gió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bão nhiều </a:t>
            </a:r>
            <a:r>
              <a:rPr sz="2800" spc="-1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2800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thế</a:t>
            </a:r>
            <a:r>
              <a:rPr sz="2800" spc="-13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5" dirty="0">
                <a:solidFill>
                  <a:srgbClr val="5A46EB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giới.</a:t>
            </a:r>
            <a:endParaRPr 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35"/>
          <p:cNvSpPr txBox="1"/>
          <p:nvPr/>
        </p:nvSpPr>
        <p:spPr>
          <a:xfrm>
            <a:off x="2178685" y="3543935"/>
            <a:ext cx="954468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Do khí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hậu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khắc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nhiệt nên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sinh vật sức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nghèo</a:t>
            </a:r>
            <a:r>
              <a:rPr sz="2800" spc="-18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nàn.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Thực vật: rêu </a:t>
            </a:r>
            <a:r>
              <a:rPr sz="2800" spc="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 </a:t>
            </a:r>
            <a:r>
              <a:rPr sz="2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địa</a:t>
            </a:r>
            <a:r>
              <a:rPr sz="2800" spc="-17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spc="-6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y.</a:t>
            </a:r>
            <a:r>
              <a:rPr lang="en-US" sz="2800" spc="-6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Đ</a:t>
            </a:r>
            <a:r>
              <a:rPr sz="28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ộng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vật: cá voi</a:t>
            </a:r>
            <a:r>
              <a:rPr lang="en-US"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xanh,chim cánh cụt,chim</a:t>
            </a:r>
            <a:r>
              <a:rPr lang="en-US" sz="2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..</a:t>
            </a:r>
          </a:p>
        </p:txBody>
      </p:sp>
      <p:sp>
        <p:nvSpPr>
          <p:cNvPr id="37" name="Text Box 36"/>
          <p:cNvSpPr txBox="1"/>
          <p:nvPr/>
        </p:nvSpPr>
        <p:spPr>
          <a:xfrm>
            <a:off x="1828800" y="4848860"/>
            <a:ext cx="100952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indent="0" algn="l">
              <a:lnSpc>
                <a:spcPct val="100000"/>
              </a:lnSpc>
              <a:spcBef>
                <a:spcPts val="100"/>
              </a:spcBef>
              <a:buNone/>
              <a:tabLst>
                <a:tab pos="292100" algn="l"/>
              </a:tabLst>
            </a:pP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Nơi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dự trữ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nước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ngọt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lớn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nhất </a:t>
            </a:r>
            <a:r>
              <a:rPr sz="3000" spc="-4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Trái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Đất</a:t>
            </a:r>
            <a:r>
              <a:rPr sz="3000" spc="-5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(60%).</a:t>
            </a:r>
            <a:r>
              <a:rPr lang="en-US"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Giàu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loại khoáng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sản: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than đá,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sắt,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đồng,dầu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mỏ,  khí </a:t>
            </a:r>
            <a:r>
              <a:rPr sz="30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tự</a:t>
            </a:r>
            <a:r>
              <a:rPr sz="30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sz="30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nhiên.</a:t>
            </a:r>
            <a:endParaRPr lang="en-US"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0" y="0"/>
                  </a:lnTo>
                  <a:lnTo>
                    <a:pt x="0" y="238760"/>
                  </a:lnTo>
                  <a:lnTo>
                    <a:pt x="0" y="662051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20510"/>
                  </a:lnTo>
                  <a:lnTo>
                    <a:pt x="238112" y="6620510"/>
                  </a:lnTo>
                  <a:lnTo>
                    <a:pt x="238112" y="238760"/>
                  </a:lnTo>
                  <a:lnTo>
                    <a:pt x="11953875" y="238760"/>
                  </a:lnTo>
                  <a:lnTo>
                    <a:pt x="11953875" y="6619888"/>
                  </a:lnTo>
                  <a:lnTo>
                    <a:pt x="12192000" y="6619888"/>
                  </a:lnTo>
                  <a:lnTo>
                    <a:pt x="12192000" y="238760"/>
                  </a:lnTo>
                  <a:lnTo>
                    <a:pt x="12192000" y="2381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238112" y="238125"/>
                  </a:moveTo>
                  <a:lnTo>
                    <a:pt x="238112" y="6619887"/>
                  </a:lnTo>
                  <a:lnTo>
                    <a:pt x="11953875" y="6619887"/>
                  </a:lnTo>
                  <a:lnTo>
                    <a:pt x="11953875" y="238125"/>
                  </a:lnTo>
                  <a:lnTo>
                    <a:pt x="238112" y="238125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56488" y="1377696"/>
            <a:ext cx="9775190" cy="1008609"/>
          </a:xfrm>
          <a:prstGeom prst="rect">
            <a:avLst/>
          </a:prstGeom>
          <a:solidFill>
            <a:srgbClr val="FFF1CC"/>
          </a:solidFill>
          <a:ln w="9144">
            <a:solidFill>
              <a:srgbClr val="4471C4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90805" marR="121285">
              <a:lnSpc>
                <a:spcPct val="100000"/>
              </a:lnSpc>
              <a:spcBef>
                <a:spcPts val="185"/>
              </a:spcBef>
            </a:pP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sau, đưa ra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chủ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 các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ảnh </a:t>
            </a:r>
            <a:r>
              <a:rPr sz="3200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ấy,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đó </a:t>
            </a:r>
            <a:r>
              <a:rPr sz="3200" spc="-1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đưa </a:t>
            </a:r>
            <a:r>
              <a:rPr sz="3200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sz="3200" spc="-9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đó.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6472" y="4795744"/>
            <a:ext cx="1682750" cy="937894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Giơ tay</a:t>
            </a:r>
            <a:r>
              <a:rPr sz="2400" b="1" spc="-7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210">
              <a:lnSpc>
                <a:spcPct val="100000"/>
              </a:lnSpc>
              <a:spcBef>
                <a:spcPts val="710"/>
              </a:spcBef>
            </a:pPr>
            <a:r>
              <a:rPr sz="2400" b="1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sz="2400" b="1" spc="-8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66800" y="347472"/>
            <a:ext cx="7489190" cy="4447540"/>
            <a:chOff x="1066800" y="347472"/>
            <a:chExt cx="7489190" cy="4447540"/>
          </a:xfrm>
        </p:grpSpPr>
        <p:sp>
          <p:nvSpPr>
            <p:cNvPr id="8" name="object 8"/>
            <p:cNvSpPr/>
            <p:nvPr/>
          </p:nvSpPr>
          <p:spPr>
            <a:xfrm>
              <a:off x="1993460" y="359664"/>
              <a:ext cx="967602" cy="9920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66800" y="3384804"/>
              <a:ext cx="1409700" cy="1409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3279648" y="347472"/>
              <a:ext cx="5276215" cy="759460"/>
            </a:xfrm>
            <a:custGeom>
              <a:avLst/>
              <a:gdLst/>
              <a:ahLst/>
              <a:cxnLst/>
              <a:rect l="l" t="t" r="r" b="b"/>
              <a:pathLst>
                <a:path w="5276215" h="759460">
                  <a:moveTo>
                    <a:pt x="4896611" y="0"/>
                  </a:moveTo>
                  <a:lnTo>
                    <a:pt x="379475" y="0"/>
                  </a:lnTo>
                  <a:lnTo>
                    <a:pt x="331881" y="2957"/>
                  </a:lnTo>
                  <a:lnTo>
                    <a:pt x="286048" y="11591"/>
                  </a:lnTo>
                  <a:lnTo>
                    <a:pt x="242334" y="25546"/>
                  </a:lnTo>
                  <a:lnTo>
                    <a:pt x="201095" y="44467"/>
                  </a:lnTo>
                  <a:lnTo>
                    <a:pt x="162685" y="67997"/>
                  </a:lnTo>
                  <a:lnTo>
                    <a:pt x="127462" y="95781"/>
                  </a:lnTo>
                  <a:lnTo>
                    <a:pt x="95781" y="127462"/>
                  </a:lnTo>
                  <a:lnTo>
                    <a:pt x="67997" y="162685"/>
                  </a:lnTo>
                  <a:lnTo>
                    <a:pt x="44467" y="201095"/>
                  </a:lnTo>
                  <a:lnTo>
                    <a:pt x="25546" y="242334"/>
                  </a:lnTo>
                  <a:lnTo>
                    <a:pt x="11591" y="286048"/>
                  </a:lnTo>
                  <a:lnTo>
                    <a:pt x="2957" y="331881"/>
                  </a:lnTo>
                  <a:lnTo>
                    <a:pt x="0" y="379475"/>
                  </a:lnTo>
                  <a:lnTo>
                    <a:pt x="2957" y="427070"/>
                  </a:lnTo>
                  <a:lnTo>
                    <a:pt x="11591" y="472903"/>
                  </a:lnTo>
                  <a:lnTo>
                    <a:pt x="25546" y="516617"/>
                  </a:lnTo>
                  <a:lnTo>
                    <a:pt x="44467" y="557856"/>
                  </a:lnTo>
                  <a:lnTo>
                    <a:pt x="67997" y="596266"/>
                  </a:lnTo>
                  <a:lnTo>
                    <a:pt x="95781" y="631489"/>
                  </a:lnTo>
                  <a:lnTo>
                    <a:pt x="127462" y="663170"/>
                  </a:lnTo>
                  <a:lnTo>
                    <a:pt x="162685" y="690954"/>
                  </a:lnTo>
                  <a:lnTo>
                    <a:pt x="201095" y="714484"/>
                  </a:lnTo>
                  <a:lnTo>
                    <a:pt x="242334" y="733405"/>
                  </a:lnTo>
                  <a:lnTo>
                    <a:pt x="286048" y="747360"/>
                  </a:lnTo>
                  <a:lnTo>
                    <a:pt x="331881" y="755994"/>
                  </a:lnTo>
                  <a:lnTo>
                    <a:pt x="379475" y="758951"/>
                  </a:lnTo>
                  <a:lnTo>
                    <a:pt x="4896611" y="758951"/>
                  </a:lnTo>
                  <a:lnTo>
                    <a:pt x="4944206" y="755994"/>
                  </a:lnTo>
                  <a:lnTo>
                    <a:pt x="4990039" y="747360"/>
                  </a:lnTo>
                  <a:lnTo>
                    <a:pt x="5033753" y="733405"/>
                  </a:lnTo>
                  <a:lnTo>
                    <a:pt x="5074992" y="714484"/>
                  </a:lnTo>
                  <a:lnTo>
                    <a:pt x="5113402" y="690954"/>
                  </a:lnTo>
                  <a:lnTo>
                    <a:pt x="5148625" y="663170"/>
                  </a:lnTo>
                  <a:lnTo>
                    <a:pt x="5180306" y="631489"/>
                  </a:lnTo>
                  <a:lnTo>
                    <a:pt x="5208090" y="596266"/>
                  </a:lnTo>
                  <a:lnTo>
                    <a:pt x="5231620" y="557856"/>
                  </a:lnTo>
                  <a:lnTo>
                    <a:pt x="5250541" y="516617"/>
                  </a:lnTo>
                  <a:lnTo>
                    <a:pt x="5264496" y="472903"/>
                  </a:lnTo>
                  <a:lnTo>
                    <a:pt x="5273130" y="427070"/>
                  </a:lnTo>
                  <a:lnTo>
                    <a:pt x="5276087" y="379475"/>
                  </a:lnTo>
                  <a:lnTo>
                    <a:pt x="5273130" y="331881"/>
                  </a:lnTo>
                  <a:lnTo>
                    <a:pt x="5264496" y="286048"/>
                  </a:lnTo>
                  <a:lnTo>
                    <a:pt x="5250541" y="242334"/>
                  </a:lnTo>
                  <a:lnTo>
                    <a:pt x="5231620" y="201095"/>
                  </a:lnTo>
                  <a:lnTo>
                    <a:pt x="5208090" y="162685"/>
                  </a:lnTo>
                  <a:lnTo>
                    <a:pt x="5180306" y="127462"/>
                  </a:lnTo>
                  <a:lnTo>
                    <a:pt x="5148625" y="95781"/>
                  </a:lnTo>
                  <a:lnTo>
                    <a:pt x="5113402" y="67997"/>
                  </a:lnTo>
                  <a:lnTo>
                    <a:pt x="5074992" y="44467"/>
                  </a:lnTo>
                  <a:lnTo>
                    <a:pt x="5033753" y="25546"/>
                  </a:lnTo>
                  <a:lnTo>
                    <a:pt x="4990039" y="11591"/>
                  </a:lnTo>
                  <a:lnTo>
                    <a:pt x="4944206" y="2957"/>
                  </a:lnTo>
                  <a:lnTo>
                    <a:pt x="4896611" y="0"/>
                  </a:lnTo>
                  <a:close/>
                </a:path>
              </a:pathLst>
            </a:custGeom>
            <a:solidFill>
              <a:srgbClr val="1F6D6D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09213" y="433197"/>
            <a:ext cx="4422775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</a:t>
            </a:r>
            <a:r>
              <a:rPr sz="40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</a:t>
            </a:r>
            <a:r>
              <a:rPr sz="4000" b="1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sz="4000" b="1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90800" y="2589530"/>
            <a:ext cx="9129395" cy="39560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72255" y="5506211"/>
            <a:ext cx="3962400" cy="52835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56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80"/>
              </a:spcBef>
            </a:pP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 </a:t>
            </a:r>
            <a:r>
              <a:rPr sz="3200" b="1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lều </a:t>
            </a: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sz="3200" b="1" spc="-100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5" dirty="0">
                <a:solidFill>
                  <a:srgbClr val="6F2F9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946" y="75946"/>
            <a:ext cx="11842115" cy="951865"/>
            <a:chOff x="75946" y="75946"/>
            <a:chExt cx="11842115" cy="951865"/>
          </a:xfrm>
        </p:grpSpPr>
        <p:sp>
          <p:nvSpPr>
            <p:cNvPr id="3" name="object 3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1069238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10692384" y="929639"/>
                  </a:lnTo>
                  <a:lnTo>
                    <a:pt x="11157204" y="464819"/>
                  </a:lnTo>
                  <a:lnTo>
                    <a:pt x="10692384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0" y="0"/>
                  </a:moveTo>
                  <a:lnTo>
                    <a:pt x="10692384" y="0"/>
                  </a:lnTo>
                  <a:lnTo>
                    <a:pt x="11157204" y="464819"/>
                  </a:lnTo>
                  <a:lnTo>
                    <a:pt x="1069238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832104" y="938783"/>
                  </a:lnTo>
                  <a:lnTo>
                    <a:pt x="1301495" y="469391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5" y="469391"/>
                  </a:lnTo>
                  <a:lnTo>
                    <a:pt x="832104" y="938783"/>
                  </a:lnTo>
                  <a:lnTo>
                    <a:pt x="0" y="9387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1263" y="220217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71117" y="379222"/>
            <a:ext cx="6343650" cy="1574800"/>
            <a:chOff x="1071117" y="379222"/>
            <a:chExt cx="6343650" cy="1574800"/>
          </a:xfrm>
        </p:grpSpPr>
        <p:sp>
          <p:nvSpPr>
            <p:cNvPr id="9" name="object 9"/>
            <p:cNvSpPr/>
            <p:nvPr/>
          </p:nvSpPr>
          <p:spPr>
            <a:xfrm>
              <a:off x="1077467" y="385572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0" y="277367"/>
                  </a:lnTo>
                  <a:lnTo>
                    <a:pt x="252984" y="138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077467" y="385572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252984" y="138683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418587" y="1054608"/>
              <a:ext cx="1271015" cy="8412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4238244" y="1226819"/>
              <a:ext cx="3169920" cy="721360"/>
            </a:xfrm>
            <a:custGeom>
              <a:avLst/>
              <a:gdLst/>
              <a:ahLst/>
              <a:cxnLst/>
              <a:rect l="l" t="t" r="r" b="b"/>
              <a:pathLst>
                <a:path w="3169920" h="721360">
                  <a:moveTo>
                    <a:pt x="3049778" y="0"/>
                  </a:moveTo>
                  <a:lnTo>
                    <a:pt x="120141" y="0"/>
                  </a:lnTo>
                  <a:lnTo>
                    <a:pt x="73402" y="9449"/>
                  </a:lnTo>
                  <a:lnTo>
                    <a:pt x="35210" y="35210"/>
                  </a:lnTo>
                  <a:lnTo>
                    <a:pt x="9449" y="73402"/>
                  </a:lnTo>
                  <a:lnTo>
                    <a:pt x="0" y="120141"/>
                  </a:lnTo>
                  <a:lnTo>
                    <a:pt x="0" y="600709"/>
                  </a:lnTo>
                  <a:lnTo>
                    <a:pt x="9449" y="647449"/>
                  </a:lnTo>
                  <a:lnTo>
                    <a:pt x="35210" y="685641"/>
                  </a:lnTo>
                  <a:lnTo>
                    <a:pt x="73402" y="711402"/>
                  </a:lnTo>
                  <a:lnTo>
                    <a:pt x="120141" y="720851"/>
                  </a:lnTo>
                  <a:lnTo>
                    <a:pt x="3049778" y="720851"/>
                  </a:lnTo>
                  <a:lnTo>
                    <a:pt x="3096517" y="711402"/>
                  </a:lnTo>
                  <a:lnTo>
                    <a:pt x="3134709" y="685641"/>
                  </a:lnTo>
                  <a:lnTo>
                    <a:pt x="3160470" y="647449"/>
                  </a:lnTo>
                  <a:lnTo>
                    <a:pt x="3169920" y="600709"/>
                  </a:lnTo>
                  <a:lnTo>
                    <a:pt x="3169920" y="120141"/>
                  </a:lnTo>
                  <a:lnTo>
                    <a:pt x="3160470" y="73402"/>
                  </a:lnTo>
                  <a:lnTo>
                    <a:pt x="3134709" y="35210"/>
                  </a:lnTo>
                  <a:lnTo>
                    <a:pt x="3096517" y="9449"/>
                  </a:lnTo>
                  <a:lnTo>
                    <a:pt x="3049778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238244" y="1226819"/>
              <a:ext cx="3169920" cy="721360"/>
            </a:xfrm>
            <a:custGeom>
              <a:avLst/>
              <a:gdLst/>
              <a:ahLst/>
              <a:cxnLst/>
              <a:rect l="l" t="t" r="r" b="b"/>
              <a:pathLst>
                <a:path w="3169920" h="721360">
                  <a:moveTo>
                    <a:pt x="0" y="120141"/>
                  </a:moveTo>
                  <a:lnTo>
                    <a:pt x="9449" y="73402"/>
                  </a:lnTo>
                  <a:lnTo>
                    <a:pt x="35210" y="35210"/>
                  </a:lnTo>
                  <a:lnTo>
                    <a:pt x="73402" y="9449"/>
                  </a:lnTo>
                  <a:lnTo>
                    <a:pt x="120141" y="0"/>
                  </a:lnTo>
                  <a:lnTo>
                    <a:pt x="3049778" y="0"/>
                  </a:lnTo>
                  <a:lnTo>
                    <a:pt x="3096517" y="9449"/>
                  </a:lnTo>
                  <a:lnTo>
                    <a:pt x="3134709" y="35210"/>
                  </a:lnTo>
                  <a:lnTo>
                    <a:pt x="3160470" y="73402"/>
                  </a:lnTo>
                  <a:lnTo>
                    <a:pt x="3169920" y="120141"/>
                  </a:lnTo>
                  <a:lnTo>
                    <a:pt x="3169920" y="600709"/>
                  </a:lnTo>
                  <a:lnTo>
                    <a:pt x="3160470" y="647449"/>
                  </a:lnTo>
                  <a:lnTo>
                    <a:pt x="3134709" y="685641"/>
                  </a:lnTo>
                  <a:lnTo>
                    <a:pt x="3096517" y="711402"/>
                  </a:lnTo>
                  <a:lnTo>
                    <a:pt x="3049778" y="720851"/>
                  </a:lnTo>
                  <a:lnTo>
                    <a:pt x="120141" y="720851"/>
                  </a:lnTo>
                  <a:lnTo>
                    <a:pt x="73402" y="711402"/>
                  </a:lnTo>
                  <a:lnTo>
                    <a:pt x="35210" y="685641"/>
                  </a:lnTo>
                  <a:lnTo>
                    <a:pt x="9449" y="647449"/>
                  </a:lnTo>
                  <a:lnTo>
                    <a:pt x="0" y="600709"/>
                  </a:lnTo>
                  <a:lnTo>
                    <a:pt x="0" y="120141"/>
                  </a:lnTo>
                  <a:close/>
                </a:path>
              </a:pathLst>
            </a:custGeom>
            <a:ln w="12192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733169" y="271729"/>
            <a:ext cx="93002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Kịch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về sự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thiên nhiên Châu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32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100327" y="2065020"/>
            <a:ext cx="9682480" cy="1502912"/>
          </a:xfrm>
          <a:prstGeom prst="rect">
            <a:avLst/>
          </a:prstGeom>
          <a:ln w="9144">
            <a:solidFill>
              <a:srgbClr val="2E528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 marR="81280" algn="just">
              <a:lnSpc>
                <a:spcPct val="99000"/>
              </a:lnSpc>
              <a:spcBef>
                <a:spcPts val="315"/>
              </a:spcBef>
            </a:pP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 hình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và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trong mục 4,  em hãy nêu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kịch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sz="3200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 thiên nhiên 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 Cực khi có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 đổi </a:t>
            </a:r>
            <a:r>
              <a:rPr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toàn</a:t>
            </a:r>
            <a:r>
              <a:rPr sz="3200" spc="-1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cầu.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90465" y="1386586"/>
            <a:ext cx="26797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</a:t>
            </a:r>
            <a:r>
              <a:rPr sz="2800" b="1" spc="-6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222537" y="3665220"/>
            <a:ext cx="4943475" cy="3188335"/>
            <a:chOff x="3222537" y="3665220"/>
            <a:chExt cx="4943475" cy="3188335"/>
          </a:xfrm>
        </p:grpSpPr>
        <p:sp>
          <p:nvSpPr>
            <p:cNvPr id="19" name="object 19"/>
            <p:cNvSpPr/>
            <p:nvPr/>
          </p:nvSpPr>
          <p:spPr>
            <a:xfrm>
              <a:off x="3222537" y="3665220"/>
              <a:ext cx="4942883" cy="304952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46448" y="6484619"/>
              <a:ext cx="3156585" cy="368935"/>
            </a:xfrm>
            <a:custGeom>
              <a:avLst/>
              <a:gdLst/>
              <a:ahLst/>
              <a:cxnLst/>
              <a:rect l="l" t="t" r="r" b="b"/>
              <a:pathLst>
                <a:path w="3156584" h="368934">
                  <a:moveTo>
                    <a:pt x="3156204" y="0"/>
                  </a:moveTo>
                  <a:lnTo>
                    <a:pt x="0" y="0"/>
                  </a:lnTo>
                  <a:lnTo>
                    <a:pt x="0" y="368808"/>
                  </a:lnTo>
                  <a:lnTo>
                    <a:pt x="3156204" y="368808"/>
                  </a:lnTo>
                  <a:lnTo>
                    <a:pt x="3156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425441" y="6506667"/>
            <a:ext cx="29965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4. Băng </a:t>
            </a:r>
            <a:r>
              <a:rPr sz="18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trôi ở </a:t>
            </a:r>
            <a:r>
              <a:rPr sz="1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1800" spc="-6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2 Minute Timer (Nho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96145" y="1079500"/>
            <a:ext cx="2243455" cy="927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514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11386820" cy="2463165"/>
          </a:xfrm>
          <a:prstGeom prst="rect">
            <a:avLst/>
          </a:prstGeom>
        </p:spPr>
        <p:txBody>
          <a:bodyPr vert="horz" wrap="square" lIns="0" tIns="2609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55"/>
              </a:spcBef>
            </a:pPr>
            <a:r>
              <a:rPr sz="32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Kịch </a:t>
            </a:r>
            <a:r>
              <a:rPr sz="32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BĐKH </a:t>
            </a:r>
            <a:r>
              <a:rPr sz="32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sz="3200" spc="-2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marR="5080" indent="-457200">
              <a:lnSpc>
                <a:spcPct val="100000"/>
              </a:lnSpc>
              <a:spcBef>
                <a:spcPts val="1955"/>
              </a:spcBef>
              <a:buChar char="-"/>
              <a:tabLst>
                <a:tab pos="469265" algn="l"/>
                <a:tab pos="469900" algn="l"/>
              </a:tabLst>
            </a:pPr>
            <a:r>
              <a:rPr sz="3200" spc="-2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kỉ XXI,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TB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 sẽ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 1,1°C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3200" spc="-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2,6°C  (dao động đến 2,6°C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3200" spc="-7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4,8°C)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9900" indent="-457200">
              <a:lnSpc>
                <a:spcPts val="3760"/>
              </a:lnSpc>
              <a:buChar char="-"/>
              <a:tabLst>
                <a:tab pos="469265" algn="l"/>
                <a:tab pos="469900" algn="l"/>
              </a:tabLst>
            </a:pP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mưa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các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cực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đoan gia</a:t>
            </a:r>
            <a:r>
              <a:rPr sz="3200" spc="-16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88508" y="2470404"/>
            <a:ext cx="6411468" cy="4203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352" y="2478304"/>
            <a:ext cx="5234940" cy="41952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946" y="75946"/>
            <a:ext cx="11842115" cy="951865"/>
            <a:chOff x="75946" y="75946"/>
            <a:chExt cx="11842115" cy="951865"/>
          </a:xfrm>
        </p:grpSpPr>
        <p:sp>
          <p:nvSpPr>
            <p:cNvPr id="3" name="object 3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1069238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10692384" y="929639"/>
                  </a:lnTo>
                  <a:lnTo>
                    <a:pt x="11157204" y="464819"/>
                  </a:lnTo>
                  <a:lnTo>
                    <a:pt x="10692384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0" y="0"/>
                  </a:moveTo>
                  <a:lnTo>
                    <a:pt x="10692384" y="0"/>
                  </a:lnTo>
                  <a:lnTo>
                    <a:pt x="11157204" y="464819"/>
                  </a:lnTo>
                  <a:lnTo>
                    <a:pt x="1069238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832104" y="938783"/>
                  </a:lnTo>
                  <a:lnTo>
                    <a:pt x="1301495" y="469391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5" y="469391"/>
                  </a:lnTo>
                  <a:lnTo>
                    <a:pt x="832104" y="938783"/>
                  </a:lnTo>
                  <a:lnTo>
                    <a:pt x="0" y="9387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1263" y="220217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71372" y="379475"/>
            <a:ext cx="265430" cy="289560"/>
            <a:chOff x="1071372" y="379475"/>
            <a:chExt cx="265430" cy="289560"/>
          </a:xfrm>
        </p:grpSpPr>
        <p:sp>
          <p:nvSpPr>
            <p:cNvPr id="9" name="object 9"/>
            <p:cNvSpPr/>
            <p:nvPr/>
          </p:nvSpPr>
          <p:spPr>
            <a:xfrm>
              <a:off x="1077468" y="385571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0" y="277367"/>
                  </a:lnTo>
                  <a:lnTo>
                    <a:pt x="252984" y="138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077468" y="385571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252984" y="138683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733169" y="271729"/>
            <a:ext cx="93002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Kịch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về sự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thiên nhiên Châu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3200" spc="-1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383791" y="1991907"/>
            <a:ext cx="9143873" cy="47837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63727" y="1140739"/>
            <a:ext cx="11586845" cy="98298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230505" indent="-218440">
              <a:lnSpc>
                <a:spcPct val="100000"/>
              </a:lnSpc>
              <a:spcBef>
                <a:spcPts val="510"/>
              </a:spcBef>
              <a:buChar char="-"/>
              <a:tabLst>
                <a:tab pos="231140" algn="l"/>
              </a:tabLst>
            </a:pPr>
            <a:r>
              <a:rPr sz="2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</a:t>
            </a: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kỉ </a:t>
            </a:r>
            <a:r>
              <a:rPr sz="2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XXI, </a:t>
            </a: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 ở châu Nam </a:t>
            </a:r>
            <a:r>
              <a:rPr sz="28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</a:t>
            </a: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sz="2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sz="2800" spc="1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0,5°C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955" indent="-218440">
              <a:lnSpc>
                <a:spcPct val="100000"/>
              </a:lnSpc>
              <a:spcBef>
                <a:spcPts val="410"/>
              </a:spcBef>
              <a:buChar char="-"/>
              <a:tabLst>
                <a:tab pos="275590" algn="l"/>
              </a:tabLst>
            </a:pP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mưa cũng tăng lên mực nước biển </a:t>
            </a:r>
            <a:r>
              <a:rPr sz="2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dâng </a:t>
            </a: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0,05 – </a:t>
            </a:r>
            <a:r>
              <a:rPr sz="28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0,32</a:t>
            </a:r>
            <a:r>
              <a:rPr sz="2800" spc="16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985772" y="2461260"/>
            <a:ext cx="8316468" cy="35737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47338" y="6061354"/>
            <a:ext cx="37331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</a:t>
            </a:r>
            <a:r>
              <a:rPr sz="24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ở </a:t>
            </a:r>
            <a:r>
              <a:rPr sz="24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</a:t>
            </a:r>
            <a:r>
              <a:rPr sz="2400" spc="-7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91261"/>
            <a:ext cx="11135995" cy="4718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9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sz="29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 </a:t>
            </a:r>
            <a:r>
              <a:rPr sz="29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</a:t>
            </a:r>
            <a:r>
              <a:rPr sz="2900" spc="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 </a:t>
            </a:r>
            <a:r>
              <a:rPr sz="29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sz="29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</a:t>
            </a:r>
            <a:r>
              <a:rPr sz="29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 </a:t>
            </a:r>
            <a:r>
              <a:rPr sz="29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khi có </a:t>
            </a:r>
            <a:r>
              <a:rPr sz="29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BĐKH </a:t>
            </a:r>
            <a:r>
              <a:rPr sz="2900" spc="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sz="2900" spc="-17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900" spc="1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endParaRPr sz="29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47472" y="947927"/>
            <a:ext cx="5707380" cy="38389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98691" y="947927"/>
            <a:ext cx="5600700" cy="38389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95755" y="4949825"/>
            <a:ext cx="9239250" cy="111252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818130" marR="5080" indent="-2806065" algn="ctr">
              <a:lnSpc>
                <a:spcPts val="2810"/>
              </a:lnSpc>
              <a:spcBef>
                <a:spcPts val="250"/>
              </a:spcBef>
            </a:pPr>
            <a:r>
              <a:rPr sz="3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 địa bàn sinh </a:t>
            </a:r>
            <a:r>
              <a:rPr sz="3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 của các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 động </a:t>
            </a:r>
            <a:r>
              <a:rPr sz="3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vật,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 </a:t>
            </a:r>
            <a:r>
              <a:rPr sz="3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 </a:t>
            </a:r>
            <a:r>
              <a:rPr sz="3000" spc="-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loài  </a:t>
            </a:r>
            <a:r>
              <a:rPr sz="3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cánh cụt ở châu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3000" spc="1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 dir="d"/>
      </p:transition>
    </mc:Choice>
    <mc:Fallback xmlns="">
      <p:transition spd="slow">
        <p:cover dir="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1999" cy="6858000"/>
            <a:chOff x="0" y="0"/>
            <a:chExt cx="12191999" cy="6858000"/>
          </a:xfrm>
        </p:grpSpPr>
        <p:sp>
          <p:nvSpPr>
            <p:cNvPr id="3" name="object 3"/>
            <p:cNvSpPr/>
            <p:nvPr/>
          </p:nvSpPr>
          <p:spPr>
            <a:xfrm>
              <a:off x="2522220" y="0"/>
              <a:ext cx="9669779" cy="685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3586480" cy="6858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15900" y="2288540"/>
            <a:ext cx="3181350" cy="22781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61594" rIns="0" bIns="0" rtlCol="0">
            <a:spAutoFit/>
          </a:bodyPr>
          <a:lstStyle/>
          <a:p>
            <a:pPr marL="12700" marR="5080" algn="just">
              <a:lnSpc>
                <a:spcPct val="90000"/>
              </a:lnSpc>
              <a:spcBef>
                <a:spcPts val="485"/>
              </a:spcBef>
              <a:buChar char="•"/>
              <a:tabLst>
                <a:tab pos="241935" algn="l"/>
              </a:tabLst>
            </a:pP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thái 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mất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 nhưng lại 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 ở vùng ven</a:t>
            </a:r>
            <a:r>
              <a:rPr sz="3200" spc="-12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biển.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57700" y="4024884"/>
            <a:ext cx="5007610" cy="842010"/>
            <a:chOff x="4457700" y="4024884"/>
            <a:chExt cx="5007610" cy="842010"/>
          </a:xfrm>
        </p:grpSpPr>
        <p:sp>
          <p:nvSpPr>
            <p:cNvPr id="7" name="object 7"/>
            <p:cNvSpPr/>
            <p:nvPr/>
          </p:nvSpPr>
          <p:spPr>
            <a:xfrm>
              <a:off x="4457700" y="4024884"/>
              <a:ext cx="5007102" cy="56768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5542788" y="4299204"/>
              <a:ext cx="2765298" cy="56769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605020" y="4088638"/>
            <a:ext cx="4623435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097280" marR="5080" indent="-1085215">
              <a:lnSpc>
                <a:spcPts val="2160"/>
              </a:lnSpc>
              <a:spcBef>
                <a:spcPts val="375"/>
              </a:spcBef>
            </a:pPr>
            <a:r>
              <a:rPr sz="2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Đốm tảo xanh xuất </a:t>
            </a:r>
            <a:r>
              <a:rPr sz="2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dày đặc </a:t>
            </a:r>
            <a:r>
              <a:rPr sz="2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sz="2000" spc="-15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 </a:t>
            </a:r>
            <a:r>
              <a:rPr sz="20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tuyết </a:t>
            </a:r>
            <a:r>
              <a:rPr sz="2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 Nam</a:t>
            </a:r>
            <a:r>
              <a:rPr sz="2000" spc="-7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Cực.</a:t>
            </a:r>
            <a:endParaRPr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5799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488935" y="2276855"/>
              <a:ext cx="4703445" cy="4581525"/>
            </a:xfrm>
            <a:custGeom>
              <a:avLst/>
              <a:gdLst/>
              <a:ahLst/>
              <a:cxnLst/>
              <a:rect l="l" t="t" r="r" b="b"/>
              <a:pathLst>
                <a:path w="4703445" h="4581525">
                  <a:moveTo>
                    <a:pt x="2490851" y="0"/>
                  </a:moveTo>
                  <a:lnTo>
                    <a:pt x="2442521" y="461"/>
                  </a:lnTo>
                  <a:lnTo>
                    <a:pt x="2394411" y="1841"/>
                  </a:lnTo>
                  <a:lnTo>
                    <a:pt x="2346528" y="4130"/>
                  </a:lnTo>
                  <a:lnTo>
                    <a:pt x="2298882" y="7320"/>
                  </a:lnTo>
                  <a:lnTo>
                    <a:pt x="2251480" y="11403"/>
                  </a:lnTo>
                  <a:lnTo>
                    <a:pt x="2204332" y="16371"/>
                  </a:lnTo>
                  <a:lnTo>
                    <a:pt x="2157445" y="22215"/>
                  </a:lnTo>
                  <a:lnTo>
                    <a:pt x="2110827" y="28926"/>
                  </a:lnTo>
                  <a:lnTo>
                    <a:pt x="2064489" y="36497"/>
                  </a:lnTo>
                  <a:lnTo>
                    <a:pt x="2018437" y="44919"/>
                  </a:lnTo>
                  <a:lnTo>
                    <a:pt x="1972680" y="54184"/>
                  </a:lnTo>
                  <a:lnTo>
                    <a:pt x="1927227" y="64283"/>
                  </a:lnTo>
                  <a:lnTo>
                    <a:pt x="1882087" y="75209"/>
                  </a:lnTo>
                  <a:lnTo>
                    <a:pt x="1837267" y="86952"/>
                  </a:lnTo>
                  <a:lnTo>
                    <a:pt x="1792776" y="99504"/>
                  </a:lnTo>
                  <a:lnTo>
                    <a:pt x="1748622" y="112857"/>
                  </a:lnTo>
                  <a:lnTo>
                    <a:pt x="1704815" y="127004"/>
                  </a:lnTo>
                  <a:lnTo>
                    <a:pt x="1661362" y="141934"/>
                  </a:lnTo>
                  <a:lnTo>
                    <a:pt x="1618272" y="157640"/>
                  </a:lnTo>
                  <a:lnTo>
                    <a:pt x="1575553" y="174115"/>
                  </a:lnTo>
                  <a:lnTo>
                    <a:pt x="1533214" y="191348"/>
                  </a:lnTo>
                  <a:lnTo>
                    <a:pt x="1491263" y="209332"/>
                  </a:lnTo>
                  <a:lnTo>
                    <a:pt x="1449709" y="228059"/>
                  </a:lnTo>
                  <a:lnTo>
                    <a:pt x="1408560" y="247520"/>
                  </a:lnTo>
                  <a:lnTo>
                    <a:pt x="1367825" y="267708"/>
                  </a:lnTo>
                  <a:lnTo>
                    <a:pt x="1327512" y="288612"/>
                  </a:lnTo>
                  <a:lnTo>
                    <a:pt x="1287629" y="310226"/>
                  </a:lnTo>
                  <a:lnTo>
                    <a:pt x="1248185" y="332541"/>
                  </a:lnTo>
                  <a:lnTo>
                    <a:pt x="1209188" y="355549"/>
                  </a:lnTo>
                  <a:lnTo>
                    <a:pt x="1170647" y="379240"/>
                  </a:lnTo>
                  <a:lnTo>
                    <a:pt x="1132570" y="403607"/>
                  </a:lnTo>
                  <a:lnTo>
                    <a:pt x="1094967" y="428642"/>
                  </a:lnTo>
                  <a:lnTo>
                    <a:pt x="1057844" y="454336"/>
                  </a:lnTo>
                  <a:lnTo>
                    <a:pt x="1021211" y="480681"/>
                  </a:lnTo>
                  <a:lnTo>
                    <a:pt x="985075" y="507669"/>
                  </a:lnTo>
                  <a:lnTo>
                    <a:pt x="949447" y="535290"/>
                  </a:lnTo>
                  <a:lnTo>
                    <a:pt x="914333" y="563537"/>
                  </a:lnTo>
                  <a:lnTo>
                    <a:pt x="879743" y="592402"/>
                  </a:lnTo>
                  <a:lnTo>
                    <a:pt x="845684" y="621876"/>
                  </a:lnTo>
                  <a:lnTo>
                    <a:pt x="812166" y="651950"/>
                  </a:lnTo>
                  <a:lnTo>
                    <a:pt x="779196" y="682617"/>
                  </a:lnTo>
                  <a:lnTo>
                    <a:pt x="746784" y="713868"/>
                  </a:lnTo>
                  <a:lnTo>
                    <a:pt x="714937" y="745694"/>
                  </a:lnTo>
                  <a:lnTo>
                    <a:pt x="683664" y="778088"/>
                  </a:lnTo>
                  <a:lnTo>
                    <a:pt x="652974" y="811041"/>
                  </a:lnTo>
                  <a:lnTo>
                    <a:pt x="622875" y="844545"/>
                  </a:lnTo>
                  <a:lnTo>
                    <a:pt x="593375" y="878591"/>
                  </a:lnTo>
                  <a:lnTo>
                    <a:pt x="564483" y="913171"/>
                  </a:lnTo>
                  <a:lnTo>
                    <a:pt x="536207" y="948276"/>
                  </a:lnTo>
                  <a:lnTo>
                    <a:pt x="508557" y="983899"/>
                  </a:lnTo>
                  <a:lnTo>
                    <a:pt x="481539" y="1020031"/>
                  </a:lnTo>
                  <a:lnTo>
                    <a:pt x="455163" y="1056663"/>
                  </a:lnTo>
                  <a:lnTo>
                    <a:pt x="429437" y="1093788"/>
                  </a:lnTo>
                  <a:lnTo>
                    <a:pt x="404369" y="1131396"/>
                  </a:lnTo>
                  <a:lnTo>
                    <a:pt x="379969" y="1169480"/>
                  </a:lnTo>
                  <a:lnTo>
                    <a:pt x="356244" y="1208032"/>
                  </a:lnTo>
                  <a:lnTo>
                    <a:pt x="333202" y="1247042"/>
                  </a:lnTo>
                  <a:lnTo>
                    <a:pt x="310854" y="1286502"/>
                  </a:lnTo>
                  <a:lnTo>
                    <a:pt x="289206" y="1326405"/>
                  </a:lnTo>
                  <a:lnTo>
                    <a:pt x="268267" y="1366742"/>
                  </a:lnTo>
                  <a:lnTo>
                    <a:pt x="248045" y="1407504"/>
                  </a:lnTo>
                  <a:lnTo>
                    <a:pt x="228550" y="1448683"/>
                  </a:lnTo>
                  <a:lnTo>
                    <a:pt x="209790" y="1490271"/>
                  </a:lnTo>
                  <a:lnTo>
                    <a:pt x="191772" y="1532260"/>
                  </a:lnTo>
                  <a:lnTo>
                    <a:pt x="174506" y="1574640"/>
                  </a:lnTo>
                  <a:lnTo>
                    <a:pt x="158000" y="1617404"/>
                  </a:lnTo>
                  <a:lnTo>
                    <a:pt x="142262" y="1660544"/>
                  </a:lnTo>
                  <a:lnTo>
                    <a:pt x="127301" y="1704051"/>
                  </a:lnTo>
                  <a:lnTo>
                    <a:pt x="113125" y="1747916"/>
                  </a:lnTo>
                  <a:lnTo>
                    <a:pt x="99743" y="1792132"/>
                  </a:lnTo>
                  <a:lnTo>
                    <a:pt x="87163" y="1836690"/>
                  </a:lnTo>
                  <a:lnTo>
                    <a:pt x="75394" y="1881582"/>
                  </a:lnTo>
                  <a:lnTo>
                    <a:pt x="64444" y="1926799"/>
                  </a:lnTo>
                  <a:lnTo>
                    <a:pt x="54321" y="1972333"/>
                  </a:lnTo>
                  <a:lnTo>
                    <a:pt x="45034" y="2018175"/>
                  </a:lnTo>
                  <a:lnTo>
                    <a:pt x="36592" y="2064318"/>
                  </a:lnTo>
                  <a:lnTo>
                    <a:pt x="29002" y="2110753"/>
                  </a:lnTo>
                  <a:lnTo>
                    <a:pt x="22273" y="2157471"/>
                  </a:lnTo>
                  <a:lnTo>
                    <a:pt x="16415" y="2204465"/>
                  </a:lnTo>
                  <a:lnTo>
                    <a:pt x="11434" y="2251725"/>
                  </a:lnTo>
                  <a:lnTo>
                    <a:pt x="7340" y="2299244"/>
                  </a:lnTo>
                  <a:lnTo>
                    <a:pt x="4141" y="2347014"/>
                  </a:lnTo>
                  <a:lnTo>
                    <a:pt x="1846" y="2395025"/>
                  </a:lnTo>
                  <a:lnTo>
                    <a:pt x="463" y="2443270"/>
                  </a:lnTo>
                  <a:lnTo>
                    <a:pt x="0" y="2491740"/>
                  </a:lnTo>
                  <a:lnTo>
                    <a:pt x="523" y="2543104"/>
                  </a:lnTo>
                  <a:lnTo>
                    <a:pt x="2086" y="2594214"/>
                  </a:lnTo>
                  <a:lnTo>
                    <a:pt x="4678" y="2645060"/>
                  </a:lnTo>
                  <a:lnTo>
                    <a:pt x="8290" y="2695632"/>
                  </a:lnTo>
                  <a:lnTo>
                    <a:pt x="12911" y="2745920"/>
                  </a:lnTo>
                  <a:lnTo>
                    <a:pt x="18531" y="2795915"/>
                  </a:lnTo>
                  <a:lnTo>
                    <a:pt x="25140" y="2845605"/>
                  </a:lnTo>
                  <a:lnTo>
                    <a:pt x="32727" y="2894983"/>
                  </a:lnTo>
                  <a:lnTo>
                    <a:pt x="41282" y="2944036"/>
                  </a:lnTo>
                  <a:lnTo>
                    <a:pt x="50795" y="2992757"/>
                  </a:lnTo>
                  <a:lnTo>
                    <a:pt x="61257" y="3041134"/>
                  </a:lnTo>
                  <a:lnTo>
                    <a:pt x="72655" y="3089158"/>
                  </a:lnTo>
                  <a:lnTo>
                    <a:pt x="84981" y="3136819"/>
                  </a:lnTo>
                  <a:lnTo>
                    <a:pt x="98224" y="3184107"/>
                  </a:lnTo>
                  <a:lnTo>
                    <a:pt x="112374" y="3231012"/>
                  </a:lnTo>
                  <a:lnTo>
                    <a:pt x="127421" y="3277525"/>
                  </a:lnTo>
                  <a:lnTo>
                    <a:pt x="143354" y="3323635"/>
                  </a:lnTo>
                  <a:lnTo>
                    <a:pt x="160164" y="3369332"/>
                  </a:lnTo>
                  <a:lnTo>
                    <a:pt x="177839" y="3414607"/>
                  </a:lnTo>
                  <a:lnTo>
                    <a:pt x="196371" y="3459450"/>
                  </a:lnTo>
                  <a:lnTo>
                    <a:pt x="215747" y="3503850"/>
                  </a:lnTo>
                  <a:lnTo>
                    <a:pt x="235960" y="3547798"/>
                  </a:lnTo>
                  <a:lnTo>
                    <a:pt x="256997" y="3591285"/>
                  </a:lnTo>
                  <a:lnTo>
                    <a:pt x="278850" y="3634299"/>
                  </a:lnTo>
                  <a:lnTo>
                    <a:pt x="301507" y="3676831"/>
                  </a:lnTo>
                  <a:lnTo>
                    <a:pt x="324958" y="3718872"/>
                  </a:lnTo>
                  <a:lnTo>
                    <a:pt x="349194" y="3760412"/>
                  </a:lnTo>
                  <a:lnTo>
                    <a:pt x="374204" y="3801439"/>
                  </a:lnTo>
                  <a:lnTo>
                    <a:pt x="399978" y="3841946"/>
                  </a:lnTo>
                  <a:lnTo>
                    <a:pt x="426505" y="3881921"/>
                  </a:lnTo>
                  <a:lnTo>
                    <a:pt x="453776" y="3921355"/>
                  </a:lnTo>
                  <a:lnTo>
                    <a:pt x="481780" y="3960238"/>
                  </a:lnTo>
                  <a:lnTo>
                    <a:pt x="510507" y="3998559"/>
                  </a:lnTo>
                  <a:lnTo>
                    <a:pt x="539947" y="4036310"/>
                  </a:lnTo>
                  <a:lnTo>
                    <a:pt x="570089" y="4073481"/>
                  </a:lnTo>
                  <a:lnTo>
                    <a:pt x="600924" y="4110060"/>
                  </a:lnTo>
                  <a:lnTo>
                    <a:pt x="632441" y="4146039"/>
                  </a:lnTo>
                  <a:lnTo>
                    <a:pt x="664629" y="4181408"/>
                  </a:lnTo>
                  <a:lnTo>
                    <a:pt x="697479" y="4216156"/>
                  </a:lnTo>
                  <a:lnTo>
                    <a:pt x="730981" y="4250274"/>
                  </a:lnTo>
                  <a:lnTo>
                    <a:pt x="765124" y="4283751"/>
                  </a:lnTo>
                  <a:lnTo>
                    <a:pt x="799898" y="4316579"/>
                  </a:lnTo>
                  <a:lnTo>
                    <a:pt x="835292" y="4348747"/>
                  </a:lnTo>
                  <a:lnTo>
                    <a:pt x="871297" y="4380245"/>
                  </a:lnTo>
                  <a:lnTo>
                    <a:pt x="907903" y="4411063"/>
                  </a:lnTo>
                  <a:lnTo>
                    <a:pt x="945098" y="4441191"/>
                  </a:lnTo>
                  <a:lnTo>
                    <a:pt x="982874" y="4470620"/>
                  </a:lnTo>
                  <a:lnTo>
                    <a:pt x="1021219" y="4499340"/>
                  </a:lnTo>
                  <a:lnTo>
                    <a:pt x="1060124" y="4527340"/>
                  </a:lnTo>
                  <a:lnTo>
                    <a:pt x="1099578" y="4554611"/>
                  </a:lnTo>
                  <a:lnTo>
                    <a:pt x="1139571" y="4581143"/>
                  </a:lnTo>
                  <a:lnTo>
                    <a:pt x="3845687" y="4581143"/>
                  </a:lnTo>
                  <a:lnTo>
                    <a:pt x="3887311" y="4553859"/>
                  </a:lnTo>
                  <a:lnTo>
                    <a:pt x="3928300" y="4525772"/>
                  </a:lnTo>
                  <a:lnTo>
                    <a:pt x="3968647" y="4496893"/>
                  </a:lnTo>
                  <a:lnTo>
                    <a:pt x="4008345" y="4467231"/>
                  </a:lnTo>
                  <a:lnTo>
                    <a:pt x="4047387" y="4436798"/>
                  </a:lnTo>
                  <a:lnTo>
                    <a:pt x="4085765" y="4405605"/>
                  </a:lnTo>
                  <a:lnTo>
                    <a:pt x="4123473" y="4373663"/>
                  </a:lnTo>
                  <a:lnTo>
                    <a:pt x="4160503" y="4340982"/>
                  </a:lnTo>
                  <a:lnTo>
                    <a:pt x="4196848" y="4307574"/>
                  </a:lnTo>
                  <a:lnTo>
                    <a:pt x="4232502" y="4273448"/>
                  </a:lnTo>
                  <a:lnTo>
                    <a:pt x="4267456" y="4238617"/>
                  </a:lnTo>
                  <a:lnTo>
                    <a:pt x="4301704" y="4203090"/>
                  </a:lnTo>
                  <a:lnTo>
                    <a:pt x="4335240" y="4166879"/>
                  </a:lnTo>
                  <a:lnTo>
                    <a:pt x="4368055" y="4129994"/>
                  </a:lnTo>
                  <a:lnTo>
                    <a:pt x="4400142" y="4092447"/>
                  </a:lnTo>
                  <a:lnTo>
                    <a:pt x="4431495" y="4054248"/>
                  </a:lnTo>
                  <a:lnTo>
                    <a:pt x="4462107" y="4015408"/>
                  </a:lnTo>
                  <a:lnTo>
                    <a:pt x="4491969" y="3975938"/>
                  </a:lnTo>
                  <a:lnTo>
                    <a:pt x="4521076" y="3935848"/>
                  </a:lnTo>
                  <a:lnTo>
                    <a:pt x="4549420" y="3895150"/>
                  </a:lnTo>
                  <a:lnTo>
                    <a:pt x="4576994" y="3853855"/>
                  </a:lnTo>
                  <a:lnTo>
                    <a:pt x="4603791" y="3811972"/>
                  </a:lnTo>
                  <a:lnTo>
                    <a:pt x="4629803" y="3769514"/>
                  </a:lnTo>
                  <a:lnTo>
                    <a:pt x="4655024" y="3726490"/>
                  </a:lnTo>
                  <a:lnTo>
                    <a:pt x="4679447" y="3682912"/>
                  </a:lnTo>
                  <a:lnTo>
                    <a:pt x="4703064" y="3638791"/>
                  </a:lnTo>
                  <a:lnTo>
                    <a:pt x="4703064" y="1341120"/>
                  </a:lnTo>
                  <a:lnTo>
                    <a:pt x="4680365" y="1298638"/>
                  </a:lnTo>
                  <a:lnTo>
                    <a:pt x="4656879" y="1256652"/>
                  </a:lnTo>
                  <a:lnTo>
                    <a:pt x="4632617" y="1215172"/>
                  </a:lnTo>
                  <a:lnTo>
                    <a:pt x="4607587" y="1174207"/>
                  </a:lnTo>
                  <a:lnTo>
                    <a:pt x="4581800" y="1133768"/>
                  </a:lnTo>
                  <a:lnTo>
                    <a:pt x="4555265" y="1093865"/>
                  </a:lnTo>
                  <a:lnTo>
                    <a:pt x="4527992" y="1054506"/>
                  </a:lnTo>
                  <a:lnTo>
                    <a:pt x="4499991" y="1015703"/>
                  </a:lnTo>
                  <a:lnTo>
                    <a:pt x="4471272" y="977465"/>
                  </a:lnTo>
                  <a:lnTo>
                    <a:pt x="4441844" y="939803"/>
                  </a:lnTo>
                  <a:lnTo>
                    <a:pt x="4411717" y="902725"/>
                  </a:lnTo>
                  <a:lnTo>
                    <a:pt x="4380900" y="866241"/>
                  </a:lnTo>
                  <a:lnTo>
                    <a:pt x="4349405" y="830363"/>
                  </a:lnTo>
                  <a:lnTo>
                    <a:pt x="4317239" y="795099"/>
                  </a:lnTo>
                  <a:lnTo>
                    <a:pt x="4284414" y="760459"/>
                  </a:lnTo>
                  <a:lnTo>
                    <a:pt x="4250939" y="726454"/>
                  </a:lnTo>
                  <a:lnTo>
                    <a:pt x="4216823" y="693093"/>
                  </a:lnTo>
                  <a:lnTo>
                    <a:pt x="4182077" y="660387"/>
                  </a:lnTo>
                  <a:lnTo>
                    <a:pt x="4146710" y="628344"/>
                  </a:lnTo>
                  <a:lnTo>
                    <a:pt x="4110732" y="596975"/>
                  </a:lnTo>
                  <a:lnTo>
                    <a:pt x="4074152" y="566291"/>
                  </a:lnTo>
                  <a:lnTo>
                    <a:pt x="4036981" y="536299"/>
                  </a:lnTo>
                  <a:lnTo>
                    <a:pt x="3999228" y="507012"/>
                  </a:lnTo>
                  <a:lnTo>
                    <a:pt x="3960903" y="478438"/>
                  </a:lnTo>
                  <a:lnTo>
                    <a:pt x="3922016" y="450587"/>
                  </a:lnTo>
                  <a:lnTo>
                    <a:pt x="3882576" y="423470"/>
                  </a:lnTo>
                  <a:lnTo>
                    <a:pt x="3842594" y="397096"/>
                  </a:lnTo>
                  <a:lnTo>
                    <a:pt x="3802078" y="371475"/>
                  </a:lnTo>
                  <a:lnTo>
                    <a:pt x="3761039" y="346616"/>
                  </a:lnTo>
                  <a:lnTo>
                    <a:pt x="3719487" y="322531"/>
                  </a:lnTo>
                  <a:lnTo>
                    <a:pt x="3677430" y="299229"/>
                  </a:lnTo>
                  <a:lnTo>
                    <a:pt x="3634880" y="276719"/>
                  </a:lnTo>
                  <a:lnTo>
                    <a:pt x="3591846" y="255012"/>
                  </a:lnTo>
                  <a:lnTo>
                    <a:pt x="3548337" y="234117"/>
                  </a:lnTo>
                  <a:lnTo>
                    <a:pt x="3504363" y="214044"/>
                  </a:lnTo>
                  <a:lnTo>
                    <a:pt x="3459935" y="194804"/>
                  </a:lnTo>
                  <a:lnTo>
                    <a:pt x="3415061" y="176406"/>
                  </a:lnTo>
                  <a:lnTo>
                    <a:pt x="3369752" y="158859"/>
                  </a:lnTo>
                  <a:lnTo>
                    <a:pt x="3324017" y="142175"/>
                  </a:lnTo>
                  <a:lnTo>
                    <a:pt x="3277866" y="126363"/>
                  </a:lnTo>
                  <a:lnTo>
                    <a:pt x="3231309" y="111432"/>
                  </a:lnTo>
                  <a:lnTo>
                    <a:pt x="3184356" y="97393"/>
                  </a:lnTo>
                  <a:lnTo>
                    <a:pt x="3137016" y="84255"/>
                  </a:lnTo>
                  <a:lnTo>
                    <a:pt x="3089299" y="72028"/>
                  </a:lnTo>
                  <a:lnTo>
                    <a:pt x="3041215" y="60723"/>
                  </a:lnTo>
                  <a:lnTo>
                    <a:pt x="2992773" y="50349"/>
                  </a:lnTo>
                  <a:lnTo>
                    <a:pt x="2943984" y="40916"/>
                  </a:lnTo>
                  <a:lnTo>
                    <a:pt x="2894857" y="32434"/>
                  </a:lnTo>
                  <a:lnTo>
                    <a:pt x="2845403" y="24913"/>
                  </a:lnTo>
                  <a:lnTo>
                    <a:pt x="2795629" y="18363"/>
                  </a:lnTo>
                  <a:lnTo>
                    <a:pt x="2745547" y="12793"/>
                  </a:lnTo>
                  <a:lnTo>
                    <a:pt x="2695167" y="8214"/>
                  </a:lnTo>
                  <a:lnTo>
                    <a:pt x="2644497" y="4635"/>
                  </a:lnTo>
                  <a:lnTo>
                    <a:pt x="2593548" y="2066"/>
                  </a:lnTo>
                  <a:lnTo>
                    <a:pt x="2542329" y="518"/>
                  </a:lnTo>
                  <a:lnTo>
                    <a:pt x="2490851" y="0"/>
                  </a:lnTo>
                  <a:close/>
                </a:path>
              </a:pathLst>
            </a:custGeom>
            <a:solidFill>
              <a:srgbClr val="FFFFFF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014843" y="3257803"/>
            <a:ext cx="3945254" cy="1773555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065" marR="5080" indent="-1270" algn="ctr">
              <a:lnSpc>
                <a:spcPct val="90000"/>
              </a:lnSpc>
              <a:spcBef>
                <a:spcPts val="465"/>
              </a:spcBef>
            </a:pPr>
            <a:r>
              <a:rPr sz="31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băng phù </a:t>
            </a:r>
            <a:r>
              <a:rPr sz="31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vùng  trung tâm sẽ </a:t>
            </a:r>
            <a:r>
              <a:rPr sz="31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 </a:t>
            </a:r>
            <a:r>
              <a:rPr sz="31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 do có nước mưa </a:t>
            </a:r>
            <a:r>
              <a:rPr sz="31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  </a:t>
            </a:r>
            <a:r>
              <a:rPr sz="31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cấp.</a:t>
            </a:r>
            <a:endParaRPr sz="31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81566" y="5124450"/>
            <a:ext cx="935990" cy="0"/>
          </a:xfrm>
          <a:custGeom>
            <a:avLst/>
            <a:gdLst/>
            <a:ahLst/>
            <a:cxnLst/>
            <a:rect l="l" t="t" r="r" b="b"/>
            <a:pathLst>
              <a:path w="935990">
                <a:moveTo>
                  <a:pt x="0" y="0"/>
                </a:moveTo>
                <a:lnTo>
                  <a:pt x="935481" y="0"/>
                </a:lnTo>
              </a:path>
            </a:pathLst>
          </a:custGeom>
          <a:ln w="25908">
            <a:solidFill>
              <a:srgbClr val="252525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5946" y="75946"/>
            <a:ext cx="11842115" cy="951865"/>
            <a:chOff x="75946" y="75946"/>
            <a:chExt cx="11842115" cy="951865"/>
          </a:xfrm>
        </p:grpSpPr>
        <p:sp>
          <p:nvSpPr>
            <p:cNvPr id="3" name="object 3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10692384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10692384" y="929639"/>
                  </a:lnTo>
                  <a:lnTo>
                    <a:pt x="11157204" y="464819"/>
                  </a:lnTo>
                  <a:lnTo>
                    <a:pt x="10692384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754379" y="91440"/>
              <a:ext cx="11157585" cy="929640"/>
            </a:xfrm>
            <a:custGeom>
              <a:avLst/>
              <a:gdLst/>
              <a:ahLst/>
              <a:cxnLst/>
              <a:rect l="l" t="t" r="r" b="b"/>
              <a:pathLst>
                <a:path w="11157585" h="929640">
                  <a:moveTo>
                    <a:pt x="0" y="0"/>
                  </a:moveTo>
                  <a:lnTo>
                    <a:pt x="10692384" y="0"/>
                  </a:lnTo>
                  <a:lnTo>
                    <a:pt x="11157204" y="464819"/>
                  </a:lnTo>
                  <a:lnTo>
                    <a:pt x="10692384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832104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832104" y="938783"/>
                  </a:lnTo>
                  <a:lnTo>
                    <a:pt x="1301495" y="469391"/>
                  </a:lnTo>
                  <a:lnTo>
                    <a:pt x="832104" y="0"/>
                  </a:lnTo>
                  <a:close/>
                </a:path>
              </a:pathLst>
            </a:custGeom>
            <a:solidFill>
              <a:srgbClr val="538235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82296" y="82296"/>
              <a:ext cx="1301750" cy="939165"/>
            </a:xfrm>
            <a:custGeom>
              <a:avLst/>
              <a:gdLst/>
              <a:ahLst/>
              <a:cxnLst/>
              <a:rect l="l" t="t" r="r" b="b"/>
              <a:pathLst>
                <a:path w="1301750" h="939165">
                  <a:moveTo>
                    <a:pt x="0" y="0"/>
                  </a:moveTo>
                  <a:lnTo>
                    <a:pt x="832104" y="0"/>
                  </a:lnTo>
                  <a:lnTo>
                    <a:pt x="1301495" y="469391"/>
                  </a:lnTo>
                  <a:lnTo>
                    <a:pt x="832104" y="938783"/>
                  </a:lnTo>
                  <a:lnTo>
                    <a:pt x="0" y="9387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61263" y="220217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71372" y="379475"/>
            <a:ext cx="265430" cy="289560"/>
            <a:chOff x="1071372" y="379475"/>
            <a:chExt cx="265430" cy="289560"/>
          </a:xfrm>
        </p:grpSpPr>
        <p:sp>
          <p:nvSpPr>
            <p:cNvPr id="9" name="object 9"/>
            <p:cNvSpPr/>
            <p:nvPr/>
          </p:nvSpPr>
          <p:spPr>
            <a:xfrm>
              <a:off x="1077468" y="385571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0" y="277367"/>
                  </a:lnTo>
                  <a:lnTo>
                    <a:pt x="252984" y="138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077468" y="385571"/>
              <a:ext cx="253365" cy="277495"/>
            </a:xfrm>
            <a:custGeom>
              <a:avLst/>
              <a:gdLst/>
              <a:ahLst/>
              <a:cxnLst/>
              <a:rect l="l" t="t" r="r" b="b"/>
              <a:pathLst>
                <a:path w="253365" h="277495">
                  <a:moveTo>
                    <a:pt x="0" y="0"/>
                  </a:moveTo>
                  <a:lnTo>
                    <a:pt x="252984" y="138683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733169" y="271729"/>
            <a:ext cx="93002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Kịch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sự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thiên nhiên Châu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sz="3200" spc="-14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7878" y="2113026"/>
            <a:ext cx="11345545" cy="36188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715" algn="just">
              <a:lnSpc>
                <a:spcPct val="115000"/>
              </a:lnSpc>
              <a:spcBef>
                <a:spcPts val="100"/>
              </a:spcBef>
              <a:buChar char="-"/>
              <a:tabLst>
                <a:tab pos="293370" algn="l"/>
              </a:tabLst>
            </a:pP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 </a:t>
            </a:r>
            <a:r>
              <a:rPr sz="36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 kỉ XXI,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sz="3600" spc="-1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 Nam Cực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tăng 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0,5°c, lượng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cũng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 lên,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mực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biển </a:t>
            </a:r>
            <a:r>
              <a:rPr sz="3600" spc="-1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0,05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0,32</a:t>
            </a:r>
            <a:r>
              <a:rPr sz="3600" spc="-3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420"/>
              </a:spcBef>
              <a:buChar char="-"/>
              <a:tabLst>
                <a:tab pos="345440" algn="l"/>
              </a:tabLst>
            </a:pP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quả: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sinh thái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 đi nhưng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 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đồng cỏ ở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 ven biển.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 băng phủ ở  vùng trung tâm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dày thêm do </a:t>
            </a:r>
            <a:r>
              <a:rPr sz="3600" spc="-5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nước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 cung</a:t>
            </a:r>
            <a:r>
              <a:rPr sz="3600" spc="-12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1C11A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cấp.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322662" y="1251131"/>
            <a:ext cx="1278146" cy="7879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0556" y="152400"/>
            <a:ext cx="11681444" cy="66034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67200" y="609600"/>
            <a:ext cx="3950081" cy="15160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4005">
              <a:lnSpc>
                <a:spcPct val="111000"/>
              </a:lnSpc>
              <a:spcBef>
                <a:spcPts val="100"/>
              </a:spcBef>
            </a:pPr>
            <a:r>
              <a:rPr sz="44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 VÀ VẬN</a:t>
            </a:r>
            <a:r>
              <a:rPr sz="4400" b="1" spc="-7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b="1" spc="-5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8640" y="3110483"/>
            <a:ext cx="11094720" cy="2940050"/>
          </a:xfrm>
          <a:custGeom>
            <a:avLst/>
            <a:gdLst/>
            <a:ahLst/>
            <a:cxnLst/>
            <a:rect l="l" t="t" r="r" b="b"/>
            <a:pathLst>
              <a:path w="11094720" h="2940050">
                <a:moveTo>
                  <a:pt x="0" y="2939796"/>
                </a:moveTo>
                <a:lnTo>
                  <a:pt x="11094720" y="2939796"/>
                </a:lnTo>
                <a:lnTo>
                  <a:pt x="11094720" y="0"/>
                </a:lnTo>
                <a:lnTo>
                  <a:pt x="0" y="0"/>
                </a:lnTo>
                <a:lnTo>
                  <a:pt x="0" y="2939796"/>
                </a:lnTo>
                <a:close/>
              </a:path>
            </a:pathLst>
          </a:custGeom>
          <a:ln w="9144">
            <a:solidFill>
              <a:srgbClr val="006FC0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7075" y="3131896"/>
            <a:ext cx="10302240" cy="2846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buChar char="-"/>
              <a:tabLst>
                <a:tab pos="284480" algn="l"/>
              </a:tabLst>
            </a:pP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nay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chảy</a:t>
            </a:r>
            <a:r>
              <a:rPr sz="3600" spc="-1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  hơn</a:t>
            </a:r>
            <a:r>
              <a:rPr sz="36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trước?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132080" algn="just">
              <a:lnSpc>
                <a:spcPct val="100000"/>
              </a:lnSpc>
              <a:spcBef>
                <a:spcPts val="605"/>
              </a:spcBef>
              <a:buChar char="-"/>
              <a:tabLst>
                <a:tab pos="284480" algn="l"/>
              </a:tabLst>
            </a:pP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việc </a:t>
            </a:r>
            <a:r>
              <a:rPr sz="3600" spc="-1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châu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Cực do  biến đổi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cầu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 thiên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hoặc 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</a:t>
            </a:r>
            <a:r>
              <a:rPr sz="360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</a:t>
            </a:r>
            <a:r>
              <a:rPr sz="3600" spc="-4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sz="3600" spc="-80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Đất?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2258" y="1184147"/>
            <a:ext cx="1296513" cy="9433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3974" y="2043429"/>
            <a:ext cx="38804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85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</a:t>
            </a:r>
            <a:r>
              <a:rPr sz="2800" spc="-105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sz="2800" spc="-100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  <a:r>
              <a:rPr sz="2800" spc="-15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0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sz="4000" spc="30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5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nhóm)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75675" y="1887473"/>
            <a:ext cx="28409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90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sz="2800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 </a:t>
            </a:r>
            <a:r>
              <a:rPr sz="28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0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4000" spc="22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85" dirty="0">
                <a:solidFill>
                  <a:srgbClr val="2A08B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phút)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518647" y="1075944"/>
            <a:ext cx="1431036" cy="7909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12664" y="1920239"/>
            <a:ext cx="2394585" cy="538480"/>
          </a:xfrm>
          <a:custGeom>
            <a:avLst/>
            <a:gdLst/>
            <a:ahLst/>
            <a:cxnLst/>
            <a:rect l="l" t="t" r="r" b="b"/>
            <a:pathLst>
              <a:path w="2394584" h="538480">
                <a:moveTo>
                  <a:pt x="2009013" y="0"/>
                </a:moveTo>
                <a:lnTo>
                  <a:pt x="385190" y="0"/>
                </a:lnTo>
                <a:lnTo>
                  <a:pt x="328272" y="2915"/>
                </a:lnTo>
                <a:lnTo>
                  <a:pt x="273946" y="11385"/>
                </a:lnTo>
                <a:lnTo>
                  <a:pt x="222808" y="24994"/>
                </a:lnTo>
                <a:lnTo>
                  <a:pt x="175454" y="43326"/>
                </a:lnTo>
                <a:lnTo>
                  <a:pt x="132481" y="65966"/>
                </a:lnTo>
                <a:lnTo>
                  <a:pt x="94484" y="92497"/>
                </a:lnTo>
                <a:lnTo>
                  <a:pt x="62059" y="122505"/>
                </a:lnTo>
                <a:lnTo>
                  <a:pt x="35802" y="155573"/>
                </a:lnTo>
                <a:lnTo>
                  <a:pt x="16309" y="191287"/>
                </a:lnTo>
                <a:lnTo>
                  <a:pt x="4176" y="229229"/>
                </a:lnTo>
                <a:lnTo>
                  <a:pt x="0" y="268986"/>
                </a:lnTo>
                <a:lnTo>
                  <a:pt x="4176" y="308742"/>
                </a:lnTo>
                <a:lnTo>
                  <a:pt x="16309" y="346684"/>
                </a:lnTo>
                <a:lnTo>
                  <a:pt x="35802" y="382398"/>
                </a:lnTo>
                <a:lnTo>
                  <a:pt x="62059" y="415466"/>
                </a:lnTo>
                <a:lnTo>
                  <a:pt x="94484" y="445474"/>
                </a:lnTo>
                <a:lnTo>
                  <a:pt x="132481" y="472005"/>
                </a:lnTo>
                <a:lnTo>
                  <a:pt x="175454" y="494645"/>
                </a:lnTo>
                <a:lnTo>
                  <a:pt x="222808" y="512977"/>
                </a:lnTo>
                <a:lnTo>
                  <a:pt x="273946" y="526586"/>
                </a:lnTo>
                <a:lnTo>
                  <a:pt x="328272" y="535056"/>
                </a:lnTo>
                <a:lnTo>
                  <a:pt x="385190" y="537972"/>
                </a:lnTo>
                <a:lnTo>
                  <a:pt x="2009013" y="537972"/>
                </a:lnTo>
                <a:lnTo>
                  <a:pt x="2065931" y="535056"/>
                </a:lnTo>
                <a:lnTo>
                  <a:pt x="2120257" y="526586"/>
                </a:lnTo>
                <a:lnTo>
                  <a:pt x="2171395" y="512977"/>
                </a:lnTo>
                <a:lnTo>
                  <a:pt x="2218749" y="494645"/>
                </a:lnTo>
                <a:lnTo>
                  <a:pt x="2261722" y="472005"/>
                </a:lnTo>
                <a:lnTo>
                  <a:pt x="2299719" y="445474"/>
                </a:lnTo>
                <a:lnTo>
                  <a:pt x="2332144" y="415466"/>
                </a:lnTo>
                <a:lnTo>
                  <a:pt x="2358401" y="382398"/>
                </a:lnTo>
                <a:lnTo>
                  <a:pt x="2377894" y="346684"/>
                </a:lnTo>
                <a:lnTo>
                  <a:pt x="2390027" y="308742"/>
                </a:lnTo>
                <a:lnTo>
                  <a:pt x="2394204" y="268986"/>
                </a:lnTo>
                <a:lnTo>
                  <a:pt x="2390027" y="229229"/>
                </a:lnTo>
                <a:lnTo>
                  <a:pt x="2377894" y="191287"/>
                </a:lnTo>
                <a:lnTo>
                  <a:pt x="2358401" y="155573"/>
                </a:lnTo>
                <a:lnTo>
                  <a:pt x="2332144" y="122505"/>
                </a:lnTo>
                <a:lnTo>
                  <a:pt x="2299719" y="92497"/>
                </a:lnTo>
                <a:lnTo>
                  <a:pt x="2261722" y="65966"/>
                </a:lnTo>
                <a:lnTo>
                  <a:pt x="2218749" y="43326"/>
                </a:lnTo>
                <a:lnTo>
                  <a:pt x="2171395" y="24994"/>
                </a:lnTo>
                <a:lnTo>
                  <a:pt x="2120257" y="11385"/>
                </a:lnTo>
                <a:lnTo>
                  <a:pt x="2065931" y="2915"/>
                </a:lnTo>
                <a:lnTo>
                  <a:pt x="2009013" y="0"/>
                </a:lnTo>
                <a:close/>
              </a:path>
            </a:pathLst>
          </a:custGeom>
          <a:solidFill>
            <a:srgbClr val="6F2F9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69026" y="1921840"/>
            <a:ext cx="1682114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4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sz="3200" spc="-8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590288" y="1543811"/>
            <a:ext cx="1207008" cy="12070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862072" y="155447"/>
            <a:ext cx="7091680" cy="1035050"/>
            <a:chOff x="2862072" y="155447"/>
            <a:chExt cx="7091680" cy="1035050"/>
          </a:xfrm>
        </p:grpSpPr>
        <p:sp>
          <p:nvSpPr>
            <p:cNvPr id="12" name="object 12"/>
            <p:cNvSpPr/>
            <p:nvPr/>
          </p:nvSpPr>
          <p:spPr>
            <a:xfrm>
              <a:off x="2868168" y="161543"/>
              <a:ext cx="7078980" cy="1022985"/>
            </a:xfrm>
            <a:custGeom>
              <a:avLst/>
              <a:gdLst/>
              <a:ahLst/>
              <a:cxnLst/>
              <a:rect l="l" t="t" r="r" b="b"/>
              <a:pathLst>
                <a:path w="7078980" h="1022985">
                  <a:moveTo>
                    <a:pt x="6908546" y="0"/>
                  </a:moveTo>
                  <a:lnTo>
                    <a:pt x="170433" y="0"/>
                  </a:lnTo>
                  <a:lnTo>
                    <a:pt x="125133" y="6089"/>
                  </a:lnTo>
                  <a:lnTo>
                    <a:pt x="84422" y="23273"/>
                  </a:lnTo>
                  <a:lnTo>
                    <a:pt x="49926" y="49926"/>
                  </a:lnTo>
                  <a:lnTo>
                    <a:pt x="23273" y="84422"/>
                  </a:lnTo>
                  <a:lnTo>
                    <a:pt x="6089" y="125133"/>
                  </a:lnTo>
                  <a:lnTo>
                    <a:pt x="0" y="170433"/>
                  </a:lnTo>
                  <a:lnTo>
                    <a:pt x="0" y="852169"/>
                  </a:lnTo>
                  <a:lnTo>
                    <a:pt x="6089" y="897470"/>
                  </a:lnTo>
                  <a:lnTo>
                    <a:pt x="23273" y="938181"/>
                  </a:lnTo>
                  <a:lnTo>
                    <a:pt x="49926" y="972677"/>
                  </a:lnTo>
                  <a:lnTo>
                    <a:pt x="84422" y="999330"/>
                  </a:lnTo>
                  <a:lnTo>
                    <a:pt x="125133" y="1016514"/>
                  </a:lnTo>
                  <a:lnTo>
                    <a:pt x="170433" y="1022603"/>
                  </a:lnTo>
                  <a:lnTo>
                    <a:pt x="6908546" y="1022603"/>
                  </a:lnTo>
                  <a:lnTo>
                    <a:pt x="6953846" y="1016514"/>
                  </a:lnTo>
                  <a:lnTo>
                    <a:pt x="6994557" y="999330"/>
                  </a:lnTo>
                  <a:lnTo>
                    <a:pt x="7029053" y="972677"/>
                  </a:lnTo>
                  <a:lnTo>
                    <a:pt x="7055706" y="938181"/>
                  </a:lnTo>
                  <a:lnTo>
                    <a:pt x="7072890" y="897470"/>
                  </a:lnTo>
                  <a:lnTo>
                    <a:pt x="7078980" y="852169"/>
                  </a:lnTo>
                  <a:lnTo>
                    <a:pt x="7078980" y="170433"/>
                  </a:lnTo>
                  <a:lnTo>
                    <a:pt x="7072890" y="125133"/>
                  </a:lnTo>
                  <a:lnTo>
                    <a:pt x="7055706" y="84422"/>
                  </a:lnTo>
                  <a:lnTo>
                    <a:pt x="7029053" y="49926"/>
                  </a:lnTo>
                  <a:lnTo>
                    <a:pt x="6994557" y="23273"/>
                  </a:lnTo>
                  <a:lnTo>
                    <a:pt x="6953846" y="6089"/>
                  </a:lnTo>
                  <a:lnTo>
                    <a:pt x="690854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868168" y="161543"/>
              <a:ext cx="7078980" cy="1022985"/>
            </a:xfrm>
            <a:custGeom>
              <a:avLst/>
              <a:gdLst/>
              <a:ahLst/>
              <a:cxnLst/>
              <a:rect l="l" t="t" r="r" b="b"/>
              <a:pathLst>
                <a:path w="7078980" h="1022985">
                  <a:moveTo>
                    <a:pt x="0" y="170433"/>
                  </a:moveTo>
                  <a:lnTo>
                    <a:pt x="6089" y="125133"/>
                  </a:lnTo>
                  <a:lnTo>
                    <a:pt x="23273" y="84422"/>
                  </a:lnTo>
                  <a:lnTo>
                    <a:pt x="49926" y="49926"/>
                  </a:lnTo>
                  <a:lnTo>
                    <a:pt x="84422" y="23273"/>
                  </a:lnTo>
                  <a:lnTo>
                    <a:pt x="125133" y="6089"/>
                  </a:lnTo>
                  <a:lnTo>
                    <a:pt x="170433" y="0"/>
                  </a:lnTo>
                  <a:lnTo>
                    <a:pt x="6908546" y="0"/>
                  </a:lnTo>
                  <a:lnTo>
                    <a:pt x="6953846" y="6089"/>
                  </a:lnTo>
                  <a:lnTo>
                    <a:pt x="6994557" y="23273"/>
                  </a:lnTo>
                  <a:lnTo>
                    <a:pt x="7029053" y="49926"/>
                  </a:lnTo>
                  <a:lnTo>
                    <a:pt x="7055706" y="84422"/>
                  </a:lnTo>
                  <a:lnTo>
                    <a:pt x="7072890" y="125133"/>
                  </a:lnTo>
                  <a:lnTo>
                    <a:pt x="7078980" y="170433"/>
                  </a:lnTo>
                  <a:lnTo>
                    <a:pt x="7078980" y="852169"/>
                  </a:lnTo>
                  <a:lnTo>
                    <a:pt x="7072890" y="897470"/>
                  </a:lnTo>
                  <a:lnTo>
                    <a:pt x="7055706" y="938181"/>
                  </a:lnTo>
                  <a:lnTo>
                    <a:pt x="7029053" y="972677"/>
                  </a:lnTo>
                  <a:lnTo>
                    <a:pt x="6994557" y="999330"/>
                  </a:lnTo>
                  <a:lnTo>
                    <a:pt x="6953846" y="1016514"/>
                  </a:lnTo>
                  <a:lnTo>
                    <a:pt x="6908546" y="1022603"/>
                  </a:lnTo>
                  <a:lnTo>
                    <a:pt x="170433" y="1022603"/>
                  </a:lnTo>
                  <a:lnTo>
                    <a:pt x="125133" y="1016514"/>
                  </a:lnTo>
                  <a:lnTo>
                    <a:pt x="84422" y="999330"/>
                  </a:lnTo>
                  <a:lnTo>
                    <a:pt x="49926" y="972677"/>
                  </a:lnTo>
                  <a:lnTo>
                    <a:pt x="23273" y="938181"/>
                  </a:lnTo>
                  <a:lnTo>
                    <a:pt x="6089" y="897470"/>
                  </a:lnTo>
                  <a:lnTo>
                    <a:pt x="0" y="852169"/>
                  </a:lnTo>
                  <a:lnTo>
                    <a:pt x="0" y="170433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094989" y="355853"/>
            <a:ext cx="653986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</a:t>
            </a:r>
            <a:r>
              <a:rPr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 KHÍ</a:t>
            </a:r>
            <a:r>
              <a:rPr sz="4800" b="1" spc="-27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endParaRPr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28588" y="1708404"/>
            <a:ext cx="5686044" cy="4216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7931" y="1708404"/>
            <a:ext cx="5888736" cy="4216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22705" y="415544"/>
            <a:ext cx="1014603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62250" marR="5080" indent="-2750185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</a:t>
            </a:r>
            <a:r>
              <a:rPr sz="3200" spc="-3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 </a:t>
            </a:r>
            <a:r>
              <a:rPr sz="3200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dẫn đến lớp băng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Cực  tan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chảy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 </a:t>
            </a:r>
            <a:r>
              <a:rPr sz="320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sz="3200" spc="-8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mb/>
      </p:transition>
    </mc:Choice>
    <mc:Fallback xmlns="">
      <p:transition spd="slow">
        <p:comb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36392" y="0"/>
            <a:ext cx="4978781" cy="34015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1873" cy="6858000"/>
            <a:chOff x="0" y="0"/>
            <a:chExt cx="12191873" cy="6858000"/>
          </a:xfrm>
        </p:grpSpPr>
        <p:sp>
          <p:nvSpPr>
            <p:cNvPr id="4" name="object 4"/>
            <p:cNvSpPr/>
            <p:nvPr/>
          </p:nvSpPr>
          <p:spPr>
            <a:xfrm>
              <a:off x="7382256" y="3456432"/>
              <a:ext cx="4809617" cy="34015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3200527" y="3456432"/>
              <a:ext cx="4925568" cy="34015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138551" y="0"/>
              <a:ext cx="898550" cy="6857996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3945890" cy="6858000"/>
            </a:xfrm>
            <a:custGeom>
              <a:avLst/>
              <a:gdLst/>
              <a:ahLst/>
              <a:cxnLst/>
              <a:rect l="l" t="t" r="r" b="b"/>
              <a:pathLst>
                <a:path w="3945890" h="6858000">
                  <a:moveTo>
                    <a:pt x="3138551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3192018" y="6857999"/>
                  </a:lnTo>
                  <a:lnTo>
                    <a:pt x="3275076" y="6695338"/>
                  </a:lnTo>
                  <a:lnTo>
                    <a:pt x="3294200" y="6653507"/>
                  </a:lnTo>
                  <a:lnTo>
                    <a:pt x="3313080" y="6611418"/>
                  </a:lnTo>
                  <a:lnTo>
                    <a:pt x="3331715" y="6569074"/>
                  </a:lnTo>
                  <a:lnTo>
                    <a:pt x="3350102" y="6526477"/>
                  </a:lnTo>
                  <a:lnTo>
                    <a:pt x="3368241" y="6483629"/>
                  </a:lnTo>
                  <a:lnTo>
                    <a:pt x="3386129" y="6440532"/>
                  </a:lnTo>
                  <a:lnTo>
                    <a:pt x="3403766" y="6397189"/>
                  </a:lnTo>
                  <a:lnTo>
                    <a:pt x="3421150" y="6353601"/>
                  </a:lnTo>
                  <a:lnTo>
                    <a:pt x="3438279" y="6309771"/>
                  </a:lnTo>
                  <a:lnTo>
                    <a:pt x="3455152" y="6265700"/>
                  </a:lnTo>
                  <a:lnTo>
                    <a:pt x="3471767" y="6221392"/>
                  </a:lnTo>
                  <a:lnTo>
                    <a:pt x="3488123" y="6176848"/>
                  </a:lnTo>
                  <a:lnTo>
                    <a:pt x="3504219" y="6132070"/>
                  </a:lnTo>
                  <a:lnTo>
                    <a:pt x="3520052" y="6087060"/>
                  </a:lnTo>
                  <a:lnTo>
                    <a:pt x="3535622" y="6041822"/>
                  </a:lnTo>
                  <a:lnTo>
                    <a:pt x="3550927" y="5996356"/>
                  </a:lnTo>
                  <a:lnTo>
                    <a:pt x="3565966" y="5950665"/>
                  </a:lnTo>
                  <a:lnTo>
                    <a:pt x="3580737" y="5904752"/>
                  </a:lnTo>
                  <a:lnTo>
                    <a:pt x="3595238" y="5858618"/>
                  </a:lnTo>
                  <a:lnTo>
                    <a:pt x="3609468" y="5812266"/>
                  </a:lnTo>
                  <a:lnTo>
                    <a:pt x="3623426" y="5765697"/>
                  </a:lnTo>
                  <a:lnTo>
                    <a:pt x="3637110" y="5718914"/>
                  </a:lnTo>
                  <a:lnTo>
                    <a:pt x="3650519" y="5671919"/>
                  </a:lnTo>
                  <a:lnTo>
                    <a:pt x="3663651" y="5624715"/>
                  </a:lnTo>
                  <a:lnTo>
                    <a:pt x="3676504" y="5577302"/>
                  </a:lnTo>
                  <a:lnTo>
                    <a:pt x="3689078" y="5529685"/>
                  </a:lnTo>
                  <a:lnTo>
                    <a:pt x="3701371" y="5481864"/>
                  </a:lnTo>
                  <a:lnTo>
                    <a:pt x="3713381" y="5433842"/>
                  </a:lnTo>
                  <a:lnTo>
                    <a:pt x="3725106" y="5385622"/>
                  </a:lnTo>
                  <a:lnTo>
                    <a:pt x="3736546" y="5337204"/>
                  </a:lnTo>
                  <a:lnTo>
                    <a:pt x="3747699" y="5288592"/>
                  </a:lnTo>
                  <a:lnTo>
                    <a:pt x="3758563" y="5239787"/>
                  </a:lnTo>
                  <a:lnTo>
                    <a:pt x="3769137" y="5190793"/>
                  </a:lnTo>
                  <a:lnTo>
                    <a:pt x="3779420" y="5141610"/>
                  </a:lnTo>
                  <a:lnTo>
                    <a:pt x="3789409" y="5092241"/>
                  </a:lnTo>
                  <a:lnTo>
                    <a:pt x="3799104" y="5042689"/>
                  </a:lnTo>
                  <a:lnTo>
                    <a:pt x="3808502" y="4992955"/>
                  </a:lnTo>
                  <a:lnTo>
                    <a:pt x="3817603" y="4943042"/>
                  </a:lnTo>
                  <a:lnTo>
                    <a:pt x="3826406" y="4892951"/>
                  </a:lnTo>
                  <a:lnTo>
                    <a:pt x="3834907" y="4842686"/>
                  </a:lnTo>
                  <a:lnTo>
                    <a:pt x="3843107" y="4792247"/>
                  </a:lnTo>
                  <a:lnTo>
                    <a:pt x="3851003" y="4741638"/>
                  </a:lnTo>
                  <a:lnTo>
                    <a:pt x="3858595" y="4690860"/>
                  </a:lnTo>
                  <a:lnTo>
                    <a:pt x="3865880" y="4639916"/>
                  </a:lnTo>
                  <a:lnTo>
                    <a:pt x="3872857" y="4588808"/>
                  </a:lnTo>
                  <a:lnTo>
                    <a:pt x="3879524" y="4537538"/>
                  </a:lnTo>
                  <a:lnTo>
                    <a:pt x="3885881" y="4486108"/>
                  </a:lnTo>
                  <a:lnTo>
                    <a:pt x="3891926" y="4434520"/>
                  </a:lnTo>
                  <a:lnTo>
                    <a:pt x="3897656" y="4382777"/>
                  </a:lnTo>
                  <a:lnTo>
                    <a:pt x="3903072" y="4330880"/>
                  </a:lnTo>
                  <a:lnTo>
                    <a:pt x="3908171" y="4278832"/>
                  </a:lnTo>
                  <a:lnTo>
                    <a:pt x="3912951" y="4226635"/>
                  </a:lnTo>
                  <a:lnTo>
                    <a:pt x="3917412" y="4174292"/>
                  </a:lnTo>
                  <a:lnTo>
                    <a:pt x="3921551" y="4121804"/>
                  </a:lnTo>
                  <a:lnTo>
                    <a:pt x="3925368" y="4069173"/>
                  </a:lnTo>
                  <a:lnTo>
                    <a:pt x="3928861" y="4016402"/>
                  </a:lnTo>
                  <a:lnTo>
                    <a:pt x="3932028" y="3963492"/>
                  </a:lnTo>
                  <a:lnTo>
                    <a:pt x="3934868" y="3910447"/>
                  </a:lnTo>
                  <a:lnTo>
                    <a:pt x="3937380" y="3857268"/>
                  </a:lnTo>
                  <a:lnTo>
                    <a:pt x="3939561" y="3803958"/>
                  </a:lnTo>
                  <a:lnTo>
                    <a:pt x="3941411" y="3750517"/>
                  </a:lnTo>
                  <a:lnTo>
                    <a:pt x="3942928" y="3696950"/>
                  </a:lnTo>
                  <a:lnTo>
                    <a:pt x="3944110" y="3643257"/>
                  </a:lnTo>
                  <a:lnTo>
                    <a:pt x="3944957" y="3589442"/>
                  </a:lnTo>
                  <a:lnTo>
                    <a:pt x="3945466" y="3535505"/>
                  </a:lnTo>
                  <a:lnTo>
                    <a:pt x="3945636" y="3481451"/>
                  </a:lnTo>
                  <a:lnTo>
                    <a:pt x="3945466" y="3427390"/>
                  </a:lnTo>
                  <a:lnTo>
                    <a:pt x="3944957" y="3373448"/>
                  </a:lnTo>
                  <a:lnTo>
                    <a:pt x="3944110" y="3319627"/>
                  </a:lnTo>
                  <a:lnTo>
                    <a:pt x="3942928" y="3265930"/>
                  </a:lnTo>
                  <a:lnTo>
                    <a:pt x="3941411" y="3212358"/>
                  </a:lnTo>
                  <a:lnTo>
                    <a:pt x="3939561" y="3158913"/>
                  </a:lnTo>
                  <a:lnTo>
                    <a:pt x="3937380" y="3105598"/>
                  </a:lnTo>
                  <a:lnTo>
                    <a:pt x="3934868" y="3052414"/>
                  </a:lnTo>
                  <a:lnTo>
                    <a:pt x="3932028" y="2999365"/>
                  </a:lnTo>
                  <a:lnTo>
                    <a:pt x="3928861" y="2946452"/>
                  </a:lnTo>
                  <a:lnTo>
                    <a:pt x="3925368" y="2893677"/>
                  </a:lnTo>
                  <a:lnTo>
                    <a:pt x="3921551" y="2841043"/>
                  </a:lnTo>
                  <a:lnTo>
                    <a:pt x="3917412" y="2788552"/>
                  </a:lnTo>
                  <a:lnTo>
                    <a:pt x="3912951" y="2736205"/>
                  </a:lnTo>
                  <a:lnTo>
                    <a:pt x="3908171" y="2684005"/>
                  </a:lnTo>
                  <a:lnTo>
                    <a:pt x="3903072" y="2631955"/>
                  </a:lnTo>
                  <a:lnTo>
                    <a:pt x="3897656" y="2580055"/>
                  </a:lnTo>
                  <a:lnTo>
                    <a:pt x="3891926" y="2528310"/>
                  </a:lnTo>
                  <a:lnTo>
                    <a:pt x="3885881" y="2476719"/>
                  </a:lnTo>
                  <a:lnTo>
                    <a:pt x="3879524" y="2425287"/>
                  </a:lnTo>
                  <a:lnTo>
                    <a:pt x="3872857" y="2374015"/>
                  </a:lnTo>
                  <a:lnTo>
                    <a:pt x="3865880" y="2322905"/>
                  </a:lnTo>
                  <a:lnTo>
                    <a:pt x="3858595" y="2271959"/>
                  </a:lnTo>
                  <a:lnTo>
                    <a:pt x="3851003" y="2221180"/>
                  </a:lnTo>
                  <a:lnTo>
                    <a:pt x="3843107" y="2170569"/>
                  </a:lnTo>
                  <a:lnTo>
                    <a:pt x="3834907" y="2120129"/>
                  </a:lnTo>
                  <a:lnTo>
                    <a:pt x="3826406" y="2069862"/>
                  </a:lnTo>
                  <a:lnTo>
                    <a:pt x="3817603" y="2019770"/>
                  </a:lnTo>
                  <a:lnTo>
                    <a:pt x="3808502" y="1969856"/>
                  </a:lnTo>
                  <a:lnTo>
                    <a:pt x="3799104" y="1920121"/>
                  </a:lnTo>
                  <a:lnTo>
                    <a:pt x="3789409" y="1870568"/>
                  </a:lnTo>
                  <a:lnTo>
                    <a:pt x="3779420" y="1821198"/>
                  </a:lnTo>
                  <a:lnTo>
                    <a:pt x="3769137" y="1772015"/>
                  </a:lnTo>
                  <a:lnTo>
                    <a:pt x="3758563" y="1723019"/>
                  </a:lnTo>
                  <a:lnTo>
                    <a:pt x="3747699" y="1674214"/>
                  </a:lnTo>
                  <a:lnTo>
                    <a:pt x="3736546" y="1625602"/>
                  </a:lnTo>
                  <a:lnTo>
                    <a:pt x="3725106" y="1577184"/>
                  </a:lnTo>
                  <a:lnTo>
                    <a:pt x="3713381" y="1528962"/>
                  </a:lnTo>
                  <a:lnTo>
                    <a:pt x="3701371" y="1480940"/>
                  </a:lnTo>
                  <a:lnTo>
                    <a:pt x="3689078" y="1433119"/>
                  </a:lnTo>
                  <a:lnTo>
                    <a:pt x="3676504" y="1385501"/>
                  </a:lnTo>
                  <a:lnTo>
                    <a:pt x="3663651" y="1338089"/>
                  </a:lnTo>
                  <a:lnTo>
                    <a:pt x="3650519" y="1290884"/>
                  </a:lnTo>
                  <a:lnTo>
                    <a:pt x="3637110" y="1243889"/>
                  </a:lnTo>
                  <a:lnTo>
                    <a:pt x="3623426" y="1197106"/>
                  </a:lnTo>
                  <a:lnTo>
                    <a:pt x="3609468" y="1150537"/>
                  </a:lnTo>
                  <a:lnTo>
                    <a:pt x="3595238" y="1104185"/>
                  </a:lnTo>
                  <a:lnTo>
                    <a:pt x="3580737" y="1058051"/>
                  </a:lnTo>
                  <a:lnTo>
                    <a:pt x="3565966" y="1012137"/>
                  </a:lnTo>
                  <a:lnTo>
                    <a:pt x="3550927" y="966447"/>
                  </a:lnTo>
                  <a:lnTo>
                    <a:pt x="3535622" y="920981"/>
                  </a:lnTo>
                  <a:lnTo>
                    <a:pt x="3520052" y="875742"/>
                  </a:lnTo>
                  <a:lnTo>
                    <a:pt x="3504219" y="830733"/>
                  </a:lnTo>
                  <a:lnTo>
                    <a:pt x="3488123" y="785955"/>
                  </a:lnTo>
                  <a:lnTo>
                    <a:pt x="3471767" y="741411"/>
                  </a:lnTo>
                  <a:lnTo>
                    <a:pt x="3455152" y="697102"/>
                  </a:lnTo>
                  <a:lnTo>
                    <a:pt x="3438279" y="653032"/>
                  </a:lnTo>
                  <a:lnTo>
                    <a:pt x="3421150" y="609201"/>
                  </a:lnTo>
                  <a:lnTo>
                    <a:pt x="3403766" y="565613"/>
                  </a:lnTo>
                  <a:lnTo>
                    <a:pt x="3386129" y="522269"/>
                  </a:lnTo>
                  <a:lnTo>
                    <a:pt x="3368241" y="479172"/>
                  </a:lnTo>
                  <a:lnTo>
                    <a:pt x="3350102" y="436324"/>
                  </a:lnTo>
                  <a:lnTo>
                    <a:pt x="3331715" y="393726"/>
                  </a:lnTo>
                  <a:lnTo>
                    <a:pt x="3313080" y="351382"/>
                  </a:lnTo>
                  <a:lnTo>
                    <a:pt x="3294200" y="309293"/>
                  </a:lnTo>
                  <a:lnTo>
                    <a:pt x="3275076" y="267461"/>
                  </a:lnTo>
                  <a:lnTo>
                    <a:pt x="31385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3945890" cy="6858000"/>
            </a:xfrm>
            <a:custGeom>
              <a:avLst/>
              <a:gdLst/>
              <a:ahLst/>
              <a:cxnLst/>
              <a:rect l="l" t="t" r="r" b="b"/>
              <a:pathLst>
                <a:path w="3945890" h="6858000">
                  <a:moveTo>
                    <a:pt x="0" y="0"/>
                  </a:moveTo>
                  <a:lnTo>
                    <a:pt x="3138551" y="0"/>
                  </a:lnTo>
                  <a:lnTo>
                    <a:pt x="3275076" y="267461"/>
                  </a:lnTo>
                  <a:lnTo>
                    <a:pt x="3294200" y="309293"/>
                  </a:lnTo>
                  <a:lnTo>
                    <a:pt x="3313080" y="351382"/>
                  </a:lnTo>
                  <a:lnTo>
                    <a:pt x="3331715" y="393726"/>
                  </a:lnTo>
                  <a:lnTo>
                    <a:pt x="3350102" y="436324"/>
                  </a:lnTo>
                  <a:lnTo>
                    <a:pt x="3368241" y="479172"/>
                  </a:lnTo>
                  <a:lnTo>
                    <a:pt x="3386129" y="522269"/>
                  </a:lnTo>
                  <a:lnTo>
                    <a:pt x="3403766" y="565613"/>
                  </a:lnTo>
                  <a:lnTo>
                    <a:pt x="3421150" y="609201"/>
                  </a:lnTo>
                  <a:lnTo>
                    <a:pt x="3438279" y="653032"/>
                  </a:lnTo>
                  <a:lnTo>
                    <a:pt x="3455152" y="697102"/>
                  </a:lnTo>
                  <a:lnTo>
                    <a:pt x="3471767" y="741411"/>
                  </a:lnTo>
                  <a:lnTo>
                    <a:pt x="3488123" y="785955"/>
                  </a:lnTo>
                  <a:lnTo>
                    <a:pt x="3504219" y="830733"/>
                  </a:lnTo>
                  <a:lnTo>
                    <a:pt x="3520052" y="875742"/>
                  </a:lnTo>
                  <a:lnTo>
                    <a:pt x="3535622" y="920981"/>
                  </a:lnTo>
                  <a:lnTo>
                    <a:pt x="3550927" y="966447"/>
                  </a:lnTo>
                  <a:lnTo>
                    <a:pt x="3565966" y="1012137"/>
                  </a:lnTo>
                  <a:lnTo>
                    <a:pt x="3580737" y="1058051"/>
                  </a:lnTo>
                  <a:lnTo>
                    <a:pt x="3595238" y="1104185"/>
                  </a:lnTo>
                  <a:lnTo>
                    <a:pt x="3609468" y="1150537"/>
                  </a:lnTo>
                  <a:lnTo>
                    <a:pt x="3623426" y="1197106"/>
                  </a:lnTo>
                  <a:lnTo>
                    <a:pt x="3637110" y="1243889"/>
                  </a:lnTo>
                  <a:lnTo>
                    <a:pt x="3650519" y="1290884"/>
                  </a:lnTo>
                  <a:lnTo>
                    <a:pt x="3663651" y="1338089"/>
                  </a:lnTo>
                  <a:lnTo>
                    <a:pt x="3676504" y="1385501"/>
                  </a:lnTo>
                  <a:lnTo>
                    <a:pt x="3689078" y="1433119"/>
                  </a:lnTo>
                  <a:lnTo>
                    <a:pt x="3701371" y="1480940"/>
                  </a:lnTo>
                  <a:lnTo>
                    <a:pt x="3713381" y="1528962"/>
                  </a:lnTo>
                  <a:lnTo>
                    <a:pt x="3725106" y="1577184"/>
                  </a:lnTo>
                  <a:lnTo>
                    <a:pt x="3736546" y="1625602"/>
                  </a:lnTo>
                  <a:lnTo>
                    <a:pt x="3747699" y="1674214"/>
                  </a:lnTo>
                  <a:lnTo>
                    <a:pt x="3758563" y="1723019"/>
                  </a:lnTo>
                  <a:lnTo>
                    <a:pt x="3769137" y="1772015"/>
                  </a:lnTo>
                  <a:lnTo>
                    <a:pt x="3779420" y="1821198"/>
                  </a:lnTo>
                  <a:lnTo>
                    <a:pt x="3789409" y="1870568"/>
                  </a:lnTo>
                  <a:lnTo>
                    <a:pt x="3799104" y="1920121"/>
                  </a:lnTo>
                  <a:lnTo>
                    <a:pt x="3808502" y="1969856"/>
                  </a:lnTo>
                  <a:lnTo>
                    <a:pt x="3817603" y="2019770"/>
                  </a:lnTo>
                  <a:lnTo>
                    <a:pt x="3826406" y="2069862"/>
                  </a:lnTo>
                  <a:lnTo>
                    <a:pt x="3834907" y="2120129"/>
                  </a:lnTo>
                  <a:lnTo>
                    <a:pt x="3843107" y="2170569"/>
                  </a:lnTo>
                  <a:lnTo>
                    <a:pt x="3851003" y="2221180"/>
                  </a:lnTo>
                  <a:lnTo>
                    <a:pt x="3858595" y="2271959"/>
                  </a:lnTo>
                  <a:lnTo>
                    <a:pt x="3865880" y="2322905"/>
                  </a:lnTo>
                  <a:lnTo>
                    <a:pt x="3872857" y="2374015"/>
                  </a:lnTo>
                  <a:lnTo>
                    <a:pt x="3879524" y="2425287"/>
                  </a:lnTo>
                  <a:lnTo>
                    <a:pt x="3885881" y="2476719"/>
                  </a:lnTo>
                  <a:lnTo>
                    <a:pt x="3891926" y="2528310"/>
                  </a:lnTo>
                  <a:lnTo>
                    <a:pt x="3897656" y="2580055"/>
                  </a:lnTo>
                  <a:lnTo>
                    <a:pt x="3903072" y="2631955"/>
                  </a:lnTo>
                  <a:lnTo>
                    <a:pt x="3908171" y="2684005"/>
                  </a:lnTo>
                  <a:lnTo>
                    <a:pt x="3912951" y="2736205"/>
                  </a:lnTo>
                  <a:lnTo>
                    <a:pt x="3917412" y="2788552"/>
                  </a:lnTo>
                  <a:lnTo>
                    <a:pt x="3921551" y="2841043"/>
                  </a:lnTo>
                  <a:lnTo>
                    <a:pt x="3925368" y="2893677"/>
                  </a:lnTo>
                  <a:lnTo>
                    <a:pt x="3928861" y="2946452"/>
                  </a:lnTo>
                  <a:lnTo>
                    <a:pt x="3932028" y="2999365"/>
                  </a:lnTo>
                  <a:lnTo>
                    <a:pt x="3934868" y="3052414"/>
                  </a:lnTo>
                  <a:lnTo>
                    <a:pt x="3937380" y="3105598"/>
                  </a:lnTo>
                  <a:lnTo>
                    <a:pt x="3939561" y="3158913"/>
                  </a:lnTo>
                  <a:lnTo>
                    <a:pt x="3941411" y="3212358"/>
                  </a:lnTo>
                  <a:lnTo>
                    <a:pt x="3942928" y="3265930"/>
                  </a:lnTo>
                  <a:lnTo>
                    <a:pt x="3944110" y="3319627"/>
                  </a:lnTo>
                  <a:lnTo>
                    <a:pt x="3944957" y="3373448"/>
                  </a:lnTo>
                  <a:lnTo>
                    <a:pt x="3945466" y="3427390"/>
                  </a:lnTo>
                  <a:lnTo>
                    <a:pt x="3945636" y="3481451"/>
                  </a:lnTo>
                  <a:lnTo>
                    <a:pt x="3945466" y="3535505"/>
                  </a:lnTo>
                  <a:lnTo>
                    <a:pt x="3944957" y="3589442"/>
                  </a:lnTo>
                  <a:lnTo>
                    <a:pt x="3944110" y="3643257"/>
                  </a:lnTo>
                  <a:lnTo>
                    <a:pt x="3942928" y="3696950"/>
                  </a:lnTo>
                  <a:lnTo>
                    <a:pt x="3941411" y="3750517"/>
                  </a:lnTo>
                  <a:lnTo>
                    <a:pt x="3939561" y="3803958"/>
                  </a:lnTo>
                  <a:lnTo>
                    <a:pt x="3937380" y="3857268"/>
                  </a:lnTo>
                  <a:lnTo>
                    <a:pt x="3934868" y="3910447"/>
                  </a:lnTo>
                  <a:lnTo>
                    <a:pt x="3932028" y="3963492"/>
                  </a:lnTo>
                  <a:lnTo>
                    <a:pt x="3928861" y="4016402"/>
                  </a:lnTo>
                  <a:lnTo>
                    <a:pt x="3925368" y="4069173"/>
                  </a:lnTo>
                  <a:lnTo>
                    <a:pt x="3921551" y="4121804"/>
                  </a:lnTo>
                  <a:lnTo>
                    <a:pt x="3917412" y="4174292"/>
                  </a:lnTo>
                  <a:lnTo>
                    <a:pt x="3912951" y="4226635"/>
                  </a:lnTo>
                  <a:lnTo>
                    <a:pt x="3908171" y="4278832"/>
                  </a:lnTo>
                  <a:lnTo>
                    <a:pt x="3903072" y="4330880"/>
                  </a:lnTo>
                  <a:lnTo>
                    <a:pt x="3897656" y="4382777"/>
                  </a:lnTo>
                  <a:lnTo>
                    <a:pt x="3891926" y="4434520"/>
                  </a:lnTo>
                  <a:lnTo>
                    <a:pt x="3885881" y="4486108"/>
                  </a:lnTo>
                  <a:lnTo>
                    <a:pt x="3879524" y="4537538"/>
                  </a:lnTo>
                  <a:lnTo>
                    <a:pt x="3872857" y="4588808"/>
                  </a:lnTo>
                  <a:lnTo>
                    <a:pt x="3865880" y="4639916"/>
                  </a:lnTo>
                  <a:lnTo>
                    <a:pt x="3858595" y="4690860"/>
                  </a:lnTo>
                  <a:lnTo>
                    <a:pt x="3851003" y="4741638"/>
                  </a:lnTo>
                  <a:lnTo>
                    <a:pt x="3843107" y="4792247"/>
                  </a:lnTo>
                  <a:lnTo>
                    <a:pt x="3834907" y="4842686"/>
                  </a:lnTo>
                  <a:lnTo>
                    <a:pt x="3826406" y="4892951"/>
                  </a:lnTo>
                  <a:lnTo>
                    <a:pt x="3817603" y="4943042"/>
                  </a:lnTo>
                  <a:lnTo>
                    <a:pt x="3808502" y="4992955"/>
                  </a:lnTo>
                  <a:lnTo>
                    <a:pt x="3799104" y="5042689"/>
                  </a:lnTo>
                  <a:lnTo>
                    <a:pt x="3789409" y="5092241"/>
                  </a:lnTo>
                  <a:lnTo>
                    <a:pt x="3779420" y="5141610"/>
                  </a:lnTo>
                  <a:lnTo>
                    <a:pt x="3769137" y="5190793"/>
                  </a:lnTo>
                  <a:lnTo>
                    <a:pt x="3758563" y="5239787"/>
                  </a:lnTo>
                  <a:lnTo>
                    <a:pt x="3747699" y="5288592"/>
                  </a:lnTo>
                  <a:lnTo>
                    <a:pt x="3736546" y="5337204"/>
                  </a:lnTo>
                  <a:lnTo>
                    <a:pt x="3725106" y="5385622"/>
                  </a:lnTo>
                  <a:lnTo>
                    <a:pt x="3713381" y="5433842"/>
                  </a:lnTo>
                  <a:lnTo>
                    <a:pt x="3701371" y="5481864"/>
                  </a:lnTo>
                  <a:lnTo>
                    <a:pt x="3689078" y="5529685"/>
                  </a:lnTo>
                  <a:lnTo>
                    <a:pt x="3676504" y="5577302"/>
                  </a:lnTo>
                  <a:lnTo>
                    <a:pt x="3663651" y="5624715"/>
                  </a:lnTo>
                  <a:lnTo>
                    <a:pt x="3650519" y="5671919"/>
                  </a:lnTo>
                  <a:lnTo>
                    <a:pt x="3637110" y="5718914"/>
                  </a:lnTo>
                  <a:lnTo>
                    <a:pt x="3623426" y="5765697"/>
                  </a:lnTo>
                  <a:lnTo>
                    <a:pt x="3609468" y="5812266"/>
                  </a:lnTo>
                  <a:lnTo>
                    <a:pt x="3595238" y="5858618"/>
                  </a:lnTo>
                  <a:lnTo>
                    <a:pt x="3580737" y="5904752"/>
                  </a:lnTo>
                  <a:lnTo>
                    <a:pt x="3565966" y="5950665"/>
                  </a:lnTo>
                  <a:lnTo>
                    <a:pt x="3550927" y="5996356"/>
                  </a:lnTo>
                  <a:lnTo>
                    <a:pt x="3535622" y="6041822"/>
                  </a:lnTo>
                  <a:lnTo>
                    <a:pt x="3520052" y="6087060"/>
                  </a:lnTo>
                  <a:lnTo>
                    <a:pt x="3504219" y="6132070"/>
                  </a:lnTo>
                  <a:lnTo>
                    <a:pt x="3488123" y="6176848"/>
                  </a:lnTo>
                  <a:lnTo>
                    <a:pt x="3471767" y="6221392"/>
                  </a:lnTo>
                  <a:lnTo>
                    <a:pt x="3455152" y="6265700"/>
                  </a:lnTo>
                  <a:lnTo>
                    <a:pt x="3438279" y="6309771"/>
                  </a:lnTo>
                  <a:lnTo>
                    <a:pt x="3421150" y="6353601"/>
                  </a:lnTo>
                  <a:lnTo>
                    <a:pt x="3403766" y="6397189"/>
                  </a:lnTo>
                  <a:lnTo>
                    <a:pt x="3386129" y="6440532"/>
                  </a:lnTo>
                  <a:lnTo>
                    <a:pt x="3368241" y="6483629"/>
                  </a:lnTo>
                  <a:lnTo>
                    <a:pt x="3350102" y="6526477"/>
                  </a:lnTo>
                  <a:lnTo>
                    <a:pt x="3331715" y="6569074"/>
                  </a:lnTo>
                  <a:lnTo>
                    <a:pt x="3313080" y="6611418"/>
                  </a:lnTo>
                  <a:lnTo>
                    <a:pt x="3294200" y="6653507"/>
                  </a:lnTo>
                  <a:lnTo>
                    <a:pt x="3275076" y="6695338"/>
                  </a:lnTo>
                  <a:lnTo>
                    <a:pt x="3192018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EEEEEE"/>
              </a:solidFill>
            </a:ln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3937000" cy="6858000"/>
            </a:xfrm>
            <a:custGeom>
              <a:avLst/>
              <a:gdLst/>
              <a:ahLst/>
              <a:cxnLst/>
              <a:rect l="l" t="t" r="r" b="b"/>
              <a:pathLst>
                <a:path w="3937000" h="6858000">
                  <a:moveTo>
                    <a:pt x="3129407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3182874" y="6857999"/>
                  </a:lnTo>
                  <a:lnTo>
                    <a:pt x="3265932" y="6695338"/>
                  </a:lnTo>
                  <a:lnTo>
                    <a:pt x="3285056" y="6653507"/>
                  </a:lnTo>
                  <a:lnTo>
                    <a:pt x="3303936" y="6611418"/>
                  </a:lnTo>
                  <a:lnTo>
                    <a:pt x="3322571" y="6569074"/>
                  </a:lnTo>
                  <a:lnTo>
                    <a:pt x="3340958" y="6526477"/>
                  </a:lnTo>
                  <a:lnTo>
                    <a:pt x="3359097" y="6483629"/>
                  </a:lnTo>
                  <a:lnTo>
                    <a:pt x="3376985" y="6440532"/>
                  </a:lnTo>
                  <a:lnTo>
                    <a:pt x="3394622" y="6397189"/>
                  </a:lnTo>
                  <a:lnTo>
                    <a:pt x="3412006" y="6353601"/>
                  </a:lnTo>
                  <a:lnTo>
                    <a:pt x="3429135" y="6309771"/>
                  </a:lnTo>
                  <a:lnTo>
                    <a:pt x="3446008" y="6265700"/>
                  </a:lnTo>
                  <a:lnTo>
                    <a:pt x="3462623" y="6221392"/>
                  </a:lnTo>
                  <a:lnTo>
                    <a:pt x="3478979" y="6176848"/>
                  </a:lnTo>
                  <a:lnTo>
                    <a:pt x="3495075" y="6132070"/>
                  </a:lnTo>
                  <a:lnTo>
                    <a:pt x="3510908" y="6087060"/>
                  </a:lnTo>
                  <a:lnTo>
                    <a:pt x="3526478" y="6041822"/>
                  </a:lnTo>
                  <a:lnTo>
                    <a:pt x="3541783" y="5996356"/>
                  </a:lnTo>
                  <a:lnTo>
                    <a:pt x="3556822" y="5950665"/>
                  </a:lnTo>
                  <a:lnTo>
                    <a:pt x="3571593" y="5904752"/>
                  </a:lnTo>
                  <a:lnTo>
                    <a:pt x="3586094" y="5858618"/>
                  </a:lnTo>
                  <a:lnTo>
                    <a:pt x="3600324" y="5812266"/>
                  </a:lnTo>
                  <a:lnTo>
                    <a:pt x="3614282" y="5765697"/>
                  </a:lnTo>
                  <a:lnTo>
                    <a:pt x="3627966" y="5718914"/>
                  </a:lnTo>
                  <a:lnTo>
                    <a:pt x="3641375" y="5671919"/>
                  </a:lnTo>
                  <a:lnTo>
                    <a:pt x="3654507" y="5624715"/>
                  </a:lnTo>
                  <a:lnTo>
                    <a:pt x="3667360" y="5577302"/>
                  </a:lnTo>
                  <a:lnTo>
                    <a:pt x="3679934" y="5529685"/>
                  </a:lnTo>
                  <a:lnTo>
                    <a:pt x="3692227" y="5481864"/>
                  </a:lnTo>
                  <a:lnTo>
                    <a:pt x="3704237" y="5433842"/>
                  </a:lnTo>
                  <a:lnTo>
                    <a:pt x="3715962" y="5385622"/>
                  </a:lnTo>
                  <a:lnTo>
                    <a:pt x="3727402" y="5337204"/>
                  </a:lnTo>
                  <a:lnTo>
                    <a:pt x="3738555" y="5288592"/>
                  </a:lnTo>
                  <a:lnTo>
                    <a:pt x="3749419" y="5239787"/>
                  </a:lnTo>
                  <a:lnTo>
                    <a:pt x="3759993" y="5190793"/>
                  </a:lnTo>
                  <a:lnTo>
                    <a:pt x="3770276" y="5141610"/>
                  </a:lnTo>
                  <a:lnTo>
                    <a:pt x="3780265" y="5092241"/>
                  </a:lnTo>
                  <a:lnTo>
                    <a:pt x="3789960" y="5042689"/>
                  </a:lnTo>
                  <a:lnTo>
                    <a:pt x="3799358" y="4992955"/>
                  </a:lnTo>
                  <a:lnTo>
                    <a:pt x="3808459" y="4943042"/>
                  </a:lnTo>
                  <a:lnTo>
                    <a:pt x="3817262" y="4892951"/>
                  </a:lnTo>
                  <a:lnTo>
                    <a:pt x="3825763" y="4842686"/>
                  </a:lnTo>
                  <a:lnTo>
                    <a:pt x="3833963" y="4792247"/>
                  </a:lnTo>
                  <a:lnTo>
                    <a:pt x="3841859" y="4741638"/>
                  </a:lnTo>
                  <a:lnTo>
                    <a:pt x="3849451" y="4690860"/>
                  </a:lnTo>
                  <a:lnTo>
                    <a:pt x="3856736" y="4639916"/>
                  </a:lnTo>
                  <a:lnTo>
                    <a:pt x="3863713" y="4588808"/>
                  </a:lnTo>
                  <a:lnTo>
                    <a:pt x="3870380" y="4537538"/>
                  </a:lnTo>
                  <a:lnTo>
                    <a:pt x="3876737" y="4486108"/>
                  </a:lnTo>
                  <a:lnTo>
                    <a:pt x="3882782" y="4434520"/>
                  </a:lnTo>
                  <a:lnTo>
                    <a:pt x="3888512" y="4382777"/>
                  </a:lnTo>
                  <a:lnTo>
                    <a:pt x="3893928" y="4330880"/>
                  </a:lnTo>
                  <a:lnTo>
                    <a:pt x="3899027" y="4278832"/>
                  </a:lnTo>
                  <a:lnTo>
                    <a:pt x="3903807" y="4226635"/>
                  </a:lnTo>
                  <a:lnTo>
                    <a:pt x="3908268" y="4174292"/>
                  </a:lnTo>
                  <a:lnTo>
                    <a:pt x="3912407" y="4121804"/>
                  </a:lnTo>
                  <a:lnTo>
                    <a:pt x="3916224" y="4069173"/>
                  </a:lnTo>
                  <a:lnTo>
                    <a:pt x="3919717" y="4016402"/>
                  </a:lnTo>
                  <a:lnTo>
                    <a:pt x="3922884" y="3963492"/>
                  </a:lnTo>
                  <a:lnTo>
                    <a:pt x="3925724" y="3910447"/>
                  </a:lnTo>
                  <a:lnTo>
                    <a:pt x="3928236" y="3857268"/>
                  </a:lnTo>
                  <a:lnTo>
                    <a:pt x="3930417" y="3803958"/>
                  </a:lnTo>
                  <a:lnTo>
                    <a:pt x="3932267" y="3750517"/>
                  </a:lnTo>
                  <a:lnTo>
                    <a:pt x="3933784" y="3696950"/>
                  </a:lnTo>
                  <a:lnTo>
                    <a:pt x="3934966" y="3643257"/>
                  </a:lnTo>
                  <a:lnTo>
                    <a:pt x="3935813" y="3589442"/>
                  </a:lnTo>
                  <a:lnTo>
                    <a:pt x="3936322" y="3535505"/>
                  </a:lnTo>
                  <a:lnTo>
                    <a:pt x="3936491" y="3481451"/>
                  </a:lnTo>
                  <a:lnTo>
                    <a:pt x="3936322" y="3427390"/>
                  </a:lnTo>
                  <a:lnTo>
                    <a:pt x="3935813" y="3373448"/>
                  </a:lnTo>
                  <a:lnTo>
                    <a:pt x="3934966" y="3319627"/>
                  </a:lnTo>
                  <a:lnTo>
                    <a:pt x="3933784" y="3265930"/>
                  </a:lnTo>
                  <a:lnTo>
                    <a:pt x="3932267" y="3212358"/>
                  </a:lnTo>
                  <a:lnTo>
                    <a:pt x="3930417" y="3158913"/>
                  </a:lnTo>
                  <a:lnTo>
                    <a:pt x="3928236" y="3105598"/>
                  </a:lnTo>
                  <a:lnTo>
                    <a:pt x="3925724" y="3052414"/>
                  </a:lnTo>
                  <a:lnTo>
                    <a:pt x="3922884" y="2999365"/>
                  </a:lnTo>
                  <a:lnTo>
                    <a:pt x="3919717" y="2946452"/>
                  </a:lnTo>
                  <a:lnTo>
                    <a:pt x="3916224" y="2893677"/>
                  </a:lnTo>
                  <a:lnTo>
                    <a:pt x="3912407" y="2841043"/>
                  </a:lnTo>
                  <a:lnTo>
                    <a:pt x="3908268" y="2788552"/>
                  </a:lnTo>
                  <a:lnTo>
                    <a:pt x="3903807" y="2736205"/>
                  </a:lnTo>
                  <a:lnTo>
                    <a:pt x="3899027" y="2684005"/>
                  </a:lnTo>
                  <a:lnTo>
                    <a:pt x="3893928" y="2631955"/>
                  </a:lnTo>
                  <a:lnTo>
                    <a:pt x="3888512" y="2580055"/>
                  </a:lnTo>
                  <a:lnTo>
                    <a:pt x="3882782" y="2528310"/>
                  </a:lnTo>
                  <a:lnTo>
                    <a:pt x="3876737" y="2476719"/>
                  </a:lnTo>
                  <a:lnTo>
                    <a:pt x="3870380" y="2425287"/>
                  </a:lnTo>
                  <a:lnTo>
                    <a:pt x="3863713" y="2374015"/>
                  </a:lnTo>
                  <a:lnTo>
                    <a:pt x="3856736" y="2322905"/>
                  </a:lnTo>
                  <a:lnTo>
                    <a:pt x="3849451" y="2271959"/>
                  </a:lnTo>
                  <a:lnTo>
                    <a:pt x="3841859" y="2221180"/>
                  </a:lnTo>
                  <a:lnTo>
                    <a:pt x="3833963" y="2170569"/>
                  </a:lnTo>
                  <a:lnTo>
                    <a:pt x="3825763" y="2120129"/>
                  </a:lnTo>
                  <a:lnTo>
                    <a:pt x="3817262" y="2069862"/>
                  </a:lnTo>
                  <a:lnTo>
                    <a:pt x="3808459" y="2019770"/>
                  </a:lnTo>
                  <a:lnTo>
                    <a:pt x="3799358" y="1969856"/>
                  </a:lnTo>
                  <a:lnTo>
                    <a:pt x="3789960" y="1920121"/>
                  </a:lnTo>
                  <a:lnTo>
                    <a:pt x="3780265" y="1870568"/>
                  </a:lnTo>
                  <a:lnTo>
                    <a:pt x="3770276" y="1821198"/>
                  </a:lnTo>
                  <a:lnTo>
                    <a:pt x="3759993" y="1772015"/>
                  </a:lnTo>
                  <a:lnTo>
                    <a:pt x="3749419" y="1723019"/>
                  </a:lnTo>
                  <a:lnTo>
                    <a:pt x="3738555" y="1674214"/>
                  </a:lnTo>
                  <a:lnTo>
                    <a:pt x="3727402" y="1625602"/>
                  </a:lnTo>
                  <a:lnTo>
                    <a:pt x="3715962" y="1577184"/>
                  </a:lnTo>
                  <a:lnTo>
                    <a:pt x="3704237" y="1528962"/>
                  </a:lnTo>
                  <a:lnTo>
                    <a:pt x="3692227" y="1480940"/>
                  </a:lnTo>
                  <a:lnTo>
                    <a:pt x="3679934" y="1433119"/>
                  </a:lnTo>
                  <a:lnTo>
                    <a:pt x="3667360" y="1385501"/>
                  </a:lnTo>
                  <a:lnTo>
                    <a:pt x="3654507" y="1338089"/>
                  </a:lnTo>
                  <a:lnTo>
                    <a:pt x="3641375" y="1290884"/>
                  </a:lnTo>
                  <a:lnTo>
                    <a:pt x="3627966" y="1243889"/>
                  </a:lnTo>
                  <a:lnTo>
                    <a:pt x="3614282" y="1197106"/>
                  </a:lnTo>
                  <a:lnTo>
                    <a:pt x="3600324" y="1150537"/>
                  </a:lnTo>
                  <a:lnTo>
                    <a:pt x="3586094" y="1104185"/>
                  </a:lnTo>
                  <a:lnTo>
                    <a:pt x="3571593" y="1058051"/>
                  </a:lnTo>
                  <a:lnTo>
                    <a:pt x="3556822" y="1012137"/>
                  </a:lnTo>
                  <a:lnTo>
                    <a:pt x="3541783" y="966447"/>
                  </a:lnTo>
                  <a:lnTo>
                    <a:pt x="3526478" y="920981"/>
                  </a:lnTo>
                  <a:lnTo>
                    <a:pt x="3510908" y="875742"/>
                  </a:lnTo>
                  <a:lnTo>
                    <a:pt x="3495075" y="830733"/>
                  </a:lnTo>
                  <a:lnTo>
                    <a:pt x="3478979" y="785955"/>
                  </a:lnTo>
                  <a:lnTo>
                    <a:pt x="3462623" y="741411"/>
                  </a:lnTo>
                  <a:lnTo>
                    <a:pt x="3446008" y="697102"/>
                  </a:lnTo>
                  <a:lnTo>
                    <a:pt x="3429135" y="653032"/>
                  </a:lnTo>
                  <a:lnTo>
                    <a:pt x="3412006" y="609201"/>
                  </a:lnTo>
                  <a:lnTo>
                    <a:pt x="3394622" y="565613"/>
                  </a:lnTo>
                  <a:lnTo>
                    <a:pt x="3376985" y="522269"/>
                  </a:lnTo>
                  <a:lnTo>
                    <a:pt x="3359097" y="479172"/>
                  </a:lnTo>
                  <a:lnTo>
                    <a:pt x="3340958" y="436324"/>
                  </a:lnTo>
                  <a:lnTo>
                    <a:pt x="3322571" y="393726"/>
                  </a:lnTo>
                  <a:lnTo>
                    <a:pt x="3303936" y="351382"/>
                  </a:lnTo>
                  <a:lnTo>
                    <a:pt x="3285056" y="309293"/>
                  </a:lnTo>
                  <a:lnTo>
                    <a:pt x="3265932" y="267461"/>
                  </a:lnTo>
                  <a:lnTo>
                    <a:pt x="31294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005839"/>
              <a:ext cx="128270" cy="654050"/>
            </a:xfrm>
            <a:custGeom>
              <a:avLst/>
              <a:gdLst/>
              <a:ahLst/>
              <a:cxnLst/>
              <a:rect l="l" t="t" r="r" b="b"/>
              <a:pathLst>
                <a:path w="128270" h="654050">
                  <a:moveTo>
                    <a:pt x="128016" y="0"/>
                  </a:moveTo>
                  <a:lnTo>
                    <a:pt x="0" y="0"/>
                  </a:lnTo>
                  <a:lnTo>
                    <a:pt x="0" y="653796"/>
                  </a:lnTo>
                  <a:lnTo>
                    <a:pt x="128016" y="653796"/>
                  </a:lnTo>
                  <a:lnTo>
                    <a:pt x="128016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09727" y="1323594"/>
              <a:ext cx="2834640" cy="18415"/>
            </a:xfrm>
            <a:custGeom>
              <a:avLst/>
              <a:gdLst/>
              <a:ahLst/>
              <a:cxnLst/>
              <a:rect l="l" t="t" r="r" b="b"/>
              <a:pathLst>
                <a:path w="2834640" h="18414">
                  <a:moveTo>
                    <a:pt x="2834640" y="0"/>
                  </a:moveTo>
                  <a:lnTo>
                    <a:pt x="0" y="0"/>
                  </a:lnTo>
                  <a:lnTo>
                    <a:pt x="0" y="18287"/>
                  </a:lnTo>
                  <a:lnTo>
                    <a:pt x="2834640" y="18287"/>
                  </a:lnTo>
                  <a:lnTo>
                    <a:pt x="2834640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7405116" y="0"/>
            <a:ext cx="4786757" cy="340144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127000" y="2743200"/>
            <a:ext cx="381889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Weibei TC" panose="03000800000000000000" charset="-122"/>
                <a:cs typeface="Times New Roman" panose="02020603050405020304" pitchFamily="18" charset="0"/>
              </a:rPr>
              <a:t>BÀI 19: CHÂU NAM CỰC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/>
      </p:transition>
    </mc:Choice>
    <mc:Fallback xmlns=""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6380" y="118110"/>
            <a:ext cx="12365990" cy="6849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539" y="28955"/>
            <a:ext cx="11932920" cy="6800215"/>
            <a:chOff x="129539" y="28955"/>
            <a:chExt cx="11932920" cy="6800215"/>
          </a:xfrm>
        </p:grpSpPr>
        <p:sp>
          <p:nvSpPr>
            <p:cNvPr id="3" name="object 3"/>
            <p:cNvSpPr/>
            <p:nvPr/>
          </p:nvSpPr>
          <p:spPr>
            <a:xfrm>
              <a:off x="138683" y="38098"/>
              <a:ext cx="11914632" cy="6781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4111" y="33527"/>
              <a:ext cx="11924030" cy="6791325"/>
            </a:xfrm>
            <a:custGeom>
              <a:avLst/>
              <a:gdLst/>
              <a:ahLst/>
              <a:cxnLst/>
              <a:rect l="l" t="t" r="r" b="b"/>
              <a:pathLst>
                <a:path w="11924030" h="6791325">
                  <a:moveTo>
                    <a:pt x="0" y="6790944"/>
                  </a:moveTo>
                  <a:lnTo>
                    <a:pt x="11923776" y="6790944"/>
                  </a:lnTo>
                  <a:lnTo>
                    <a:pt x="11923776" y="0"/>
                  </a:lnTo>
                  <a:lnTo>
                    <a:pt x="0" y="0"/>
                  </a:lnTo>
                  <a:lnTo>
                    <a:pt x="0" y="6790944"/>
                  </a:lnTo>
                  <a:close/>
                </a:path>
              </a:pathLst>
            </a:custGeom>
            <a:ln w="9144">
              <a:solidFill>
                <a:srgbClr val="FF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3192" y="164592"/>
              <a:ext cx="3429000" cy="26578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8619" y="160019"/>
              <a:ext cx="3438525" cy="2667000"/>
            </a:xfrm>
            <a:custGeom>
              <a:avLst/>
              <a:gdLst/>
              <a:ahLst/>
              <a:cxnLst/>
              <a:rect l="l" t="t" r="r" b="b"/>
              <a:pathLst>
                <a:path w="3438525" h="2667000">
                  <a:moveTo>
                    <a:pt x="0" y="2667000"/>
                  </a:moveTo>
                  <a:lnTo>
                    <a:pt x="3438144" y="2667000"/>
                  </a:lnTo>
                  <a:lnTo>
                    <a:pt x="3438144" y="0"/>
                  </a:lnTo>
                  <a:lnTo>
                    <a:pt x="0" y="0"/>
                  </a:lnTo>
                  <a:lnTo>
                    <a:pt x="0" y="2667000"/>
                  </a:lnTo>
                  <a:close/>
                </a:path>
              </a:pathLst>
            </a:custGeom>
            <a:ln w="9144">
              <a:solidFill>
                <a:srgbClr val="00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93191" y="4876800"/>
            <a:ext cx="11482070" cy="1330492"/>
          </a:xfrm>
          <a:prstGeom prst="rect">
            <a:avLst/>
          </a:prstGeom>
          <a:solidFill>
            <a:srgbClr val="0000FF">
              <a:alpha val="70195"/>
            </a:srgbClr>
          </a:solidFill>
          <a:ln w="9144">
            <a:solidFill>
              <a:srgbClr val="00FF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91440" marR="82550" algn="just">
              <a:lnSpc>
                <a:spcPct val="100000"/>
              </a:lnSpc>
              <a:spcBef>
                <a:spcPts val="295"/>
              </a:spcBef>
            </a:pP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 4/ 1912.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tàu </a:t>
            </a:r>
            <a:r>
              <a:rPr sz="2800" spc="-2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Titanic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huyền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thoại được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 </a:t>
            </a:r>
            <a:r>
              <a:rPr sz="2800" spc="-4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thủy. </a:t>
            </a: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lần  vượt biển đầu tiên và cũng là lần cuối cùng. Nó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đâm vào một núi 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băng trôi,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vĩnh viễn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biển Bắc </a:t>
            </a: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 </a:t>
            </a:r>
            <a:r>
              <a:rPr sz="2800" spc="-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 Dương lạnh giá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  theo </a:t>
            </a:r>
            <a:r>
              <a:rPr sz="2800" spc="-1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1500 hành</a:t>
            </a:r>
            <a:r>
              <a:rPr sz="2800" spc="4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3756" y="717804"/>
            <a:ext cx="7360920" cy="5695315"/>
          </a:xfrm>
          <a:custGeom>
            <a:avLst/>
            <a:gdLst/>
            <a:ahLst/>
            <a:cxnLst/>
            <a:rect l="l" t="t" r="r" b="b"/>
            <a:pathLst>
              <a:path w="7360920" h="5695315">
                <a:moveTo>
                  <a:pt x="0" y="5695188"/>
                </a:moveTo>
                <a:lnTo>
                  <a:pt x="7360920" y="5695188"/>
                </a:lnTo>
                <a:lnTo>
                  <a:pt x="7360920" y="0"/>
                </a:lnTo>
                <a:lnTo>
                  <a:pt x="0" y="0"/>
                </a:lnTo>
                <a:lnTo>
                  <a:pt x="0" y="5695188"/>
                </a:lnTo>
                <a:close/>
              </a:path>
            </a:pathLst>
          </a:custGeom>
          <a:ln w="12192">
            <a:solidFill>
              <a:srgbClr val="2D75B6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7400" y="770000"/>
            <a:ext cx="7256145" cy="514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3100" algn="just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 </a:t>
            </a:r>
            <a:r>
              <a:rPr sz="28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 dâng và nỗi lo Việt</a:t>
            </a:r>
            <a:r>
              <a:rPr sz="2800" b="1" spc="6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31115" algn="just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mực nước biển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 cầu tăng thêm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mét,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1/5 </a:t>
            </a:r>
            <a:r>
              <a:rPr sz="28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</a:t>
            </a:r>
            <a:r>
              <a:rPr sz="2800" spc="-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 </a:t>
            </a:r>
            <a:r>
              <a:rPr sz="28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 cửa.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 đồng bằng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Cửu </a:t>
            </a:r>
            <a:r>
              <a:rPr sz="2800" spc="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Long,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 tích</a:t>
            </a:r>
            <a:r>
              <a:rPr sz="2800" spc="24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sz="2800" spc="2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ngập</a:t>
            </a:r>
            <a:r>
              <a:rPr sz="2800" spc="25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lụt</a:t>
            </a:r>
            <a:r>
              <a:rPr sz="2800" spc="2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sz="2800" spc="25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sz="2800" spc="24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20.000</a:t>
            </a:r>
            <a:r>
              <a:rPr sz="2800" spc="2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775" baseline="26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775" spc="757" baseline="26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sz="2800" spc="24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8100" marR="30480" algn="just">
              <a:lnSpc>
                <a:spcPct val="100000"/>
              </a:lnSpc>
            </a:pP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triệu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 cư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 trực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tiếp. 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 độ tác động này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hơn 3 lần nếu  mực nước biển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dâng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 5 mét,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40.000  km</a:t>
            </a:r>
            <a:r>
              <a:rPr sz="2775" baseline="26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bằng và 17 km</a:t>
            </a:r>
            <a:r>
              <a:rPr sz="2775" baseline="260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 bờ biển ở khu vực các tỉnh lưu vực sông  Mêkông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 </a:t>
            </a:r>
            <a:r>
              <a:rPr sz="2800" spc="-1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của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trận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  ở mức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 không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 </a:t>
            </a:r>
            <a:r>
              <a:rPr sz="280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 đoán</a:t>
            </a:r>
            <a:r>
              <a:rPr sz="2800" spc="20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001F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378952" y="0"/>
            <a:ext cx="3794760" cy="6825615"/>
            <a:chOff x="8378952" y="0"/>
            <a:chExt cx="3794760" cy="6825615"/>
          </a:xfrm>
        </p:grpSpPr>
        <p:sp>
          <p:nvSpPr>
            <p:cNvPr id="5" name="object 5"/>
            <p:cNvSpPr/>
            <p:nvPr/>
          </p:nvSpPr>
          <p:spPr>
            <a:xfrm>
              <a:off x="8476465" y="704935"/>
              <a:ext cx="1487805" cy="1206500"/>
            </a:xfrm>
            <a:custGeom>
              <a:avLst/>
              <a:gdLst/>
              <a:ahLst/>
              <a:cxnLst/>
              <a:rect l="l" t="t" r="r" b="b"/>
              <a:pathLst>
                <a:path w="1487804" h="1206500">
                  <a:moveTo>
                    <a:pt x="47647" y="1032043"/>
                  </a:moveTo>
                  <a:lnTo>
                    <a:pt x="17569" y="967757"/>
                  </a:lnTo>
                  <a:lnTo>
                    <a:pt x="2281" y="897920"/>
                  </a:lnTo>
                  <a:lnTo>
                    <a:pt x="0" y="861282"/>
                  </a:lnTo>
                  <a:lnTo>
                    <a:pt x="1195" y="823689"/>
                  </a:lnTo>
                  <a:lnTo>
                    <a:pt x="5794" y="785287"/>
                  </a:lnTo>
                  <a:lnTo>
                    <a:pt x="13722" y="746221"/>
                  </a:lnTo>
                  <a:lnTo>
                    <a:pt x="24907" y="706634"/>
                  </a:lnTo>
                  <a:lnTo>
                    <a:pt x="39275" y="666671"/>
                  </a:lnTo>
                  <a:lnTo>
                    <a:pt x="56752" y="626477"/>
                  </a:lnTo>
                  <a:lnTo>
                    <a:pt x="77265" y="586197"/>
                  </a:lnTo>
                  <a:lnTo>
                    <a:pt x="100740" y="545974"/>
                  </a:lnTo>
                  <a:lnTo>
                    <a:pt x="127104" y="505954"/>
                  </a:lnTo>
                  <a:lnTo>
                    <a:pt x="156284" y="466280"/>
                  </a:lnTo>
                  <a:lnTo>
                    <a:pt x="188204" y="427099"/>
                  </a:lnTo>
                  <a:lnTo>
                    <a:pt x="222793" y="388553"/>
                  </a:lnTo>
                  <a:lnTo>
                    <a:pt x="259977" y="350788"/>
                  </a:lnTo>
                  <a:lnTo>
                    <a:pt x="299682" y="313948"/>
                  </a:lnTo>
                  <a:lnTo>
                    <a:pt x="341834" y="278177"/>
                  </a:lnTo>
                  <a:lnTo>
                    <a:pt x="386361" y="243621"/>
                  </a:lnTo>
                  <a:lnTo>
                    <a:pt x="433187" y="210424"/>
                  </a:lnTo>
                  <a:lnTo>
                    <a:pt x="482241" y="178730"/>
                  </a:lnTo>
                  <a:lnTo>
                    <a:pt x="532608" y="149168"/>
                  </a:lnTo>
                  <a:lnTo>
                    <a:pt x="583314" y="122269"/>
                  </a:lnTo>
                  <a:lnTo>
                    <a:pt x="634197" y="98036"/>
                  </a:lnTo>
                  <a:lnTo>
                    <a:pt x="685096" y="76469"/>
                  </a:lnTo>
                  <a:lnTo>
                    <a:pt x="735849" y="57569"/>
                  </a:lnTo>
                  <a:lnTo>
                    <a:pt x="786294" y="41336"/>
                  </a:lnTo>
                  <a:lnTo>
                    <a:pt x="836268" y="27771"/>
                  </a:lnTo>
                  <a:lnTo>
                    <a:pt x="885611" y="16875"/>
                  </a:lnTo>
                  <a:lnTo>
                    <a:pt x="934159" y="8649"/>
                  </a:lnTo>
                  <a:lnTo>
                    <a:pt x="981752" y="3094"/>
                  </a:lnTo>
                  <a:lnTo>
                    <a:pt x="1028227" y="211"/>
                  </a:lnTo>
                  <a:lnTo>
                    <a:pt x="1073423" y="0"/>
                  </a:lnTo>
                  <a:lnTo>
                    <a:pt x="1117177" y="2461"/>
                  </a:lnTo>
                  <a:lnTo>
                    <a:pt x="1159328" y="7597"/>
                  </a:lnTo>
                  <a:lnTo>
                    <a:pt x="1199713" y="15408"/>
                  </a:lnTo>
                  <a:lnTo>
                    <a:pt x="1238172" y="25895"/>
                  </a:lnTo>
                  <a:lnTo>
                    <a:pt x="1274541" y="39057"/>
                  </a:lnTo>
                  <a:lnTo>
                    <a:pt x="1340365" y="73416"/>
                  </a:lnTo>
                  <a:lnTo>
                    <a:pt x="1395890" y="118489"/>
                  </a:lnTo>
                  <a:lnTo>
                    <a:pt x="1439821" y="174285"/>
                  </a:lnTo>
                  <a:lnTo>
                    <a:pt x="1469900" y="238569"/>
                  </a:lnTo>
                  <a:lnTo>
                    <a:pt x="1485188" y="308398"/>
                  </a:lnTo>
                  <a:lnTo>
                    <a:pt x="1487469" y="345032"/>
                  </a:lnTo>
                  <a:lnTo>
                    <a:pt x="1486274" y="382619"/>
                  </a:lnTo>
                  <a:lnTo>
                    <a:pt x="1481675" y="421016"/>
                  </a:lnTo>
                  <a:lnTo>
                    <a:pt x="1473747" y="460077"/>
                  </a:lnTo>
                  <a:lnTo>
                    <a:pt x="1462562" y="499658"/>
                  </a:lnTo>
                  <a:lnTo>
                    <a:pt x="1448194" y="539616"/>
                  </a:lnTo>
                  <a:lnTo>
                    <a:pt x="1430717" y="579805"/>
                  </a:lnTo>
                  <a:lnTo>
                    <a:pt x="1410204" y="620081"/>
                  </a:lnTo>
                  <a:lnTo>
                    <a:pt x="1386728" y="660301"/>
                  </a:lnTo>
                  <a:lnTo>
                    <a:pt x="1360364" y="700319"/>
                  </a:lnTo>
                  <a:lnTo>
                    <a:pt x="1331185" y="739991"/>
                  </a:lnTo>
                  <a:lnTo>
                    <a:pt x="1299264" y="779173"/>
                  </a:lnTo>
                  <a:lnTo>
                    <a:pt x="1264675" y="817721"/>
                  </a:lnTo>
                  <a:lnTo>
                    <a:pt x="1227492" y="855489"/>
                  </a:lnTo>
                  <a:lnTo>
                    <a:pt x="1187787" y="892335"/>
                  </a:lnTo>
                  <a:lnTo>
                    <a:pt x="1145635" y="928113"/>
                  </a:lnTo>
                  <a:lnTo>
                    <a:pt x="1101108" y="962679"/>
                  </a:lnTo>
                  <a:lnTo>
                    <a:pt x="1054281" y="995889"/>
                  </a:lnTo>
                  <a:lnTo>
                    <a:pt x="1005227" y="1027598"/>
                  </a:lnTo>
                  <a:lnTo>
                    <a:pt x="954861" y="1057160"/>
                  </a:lnTo>
                  <a:lnTo>
                    <a:pt x="904155" y="1084058"/>
                  </a:lnTo>
                  <a:lnTo>
                    <a:pt x="853271" y="1108291"/>
                  </a:lnTo>
                  <a:lnTo>
                    <a:pt x="802372" y="1129859"/>
                  </a:lnTo>
                  <a:lnTo>
                    <a:pt x="751620" y="1148759"/>
                  </a:lnTo>
                  <a:lnTo>
                    <a:pt x="701175" y="1164992"/>
                  </a:lnTo>
                  <a:lnTo>
                    <a:pt x="651201" y="1178557"/>
                  </a:lnTo>
                  <a:lnTo>
                    <a:pt x="601858" y="1189453"/>
                  </a:lnTo>
                  <a:lnTo>
                    <a:pt x="553310" y="1197678"/>
                  </a:lnTo>
                  <a:lnTo>
                    <a:pt x="505717" y="1203234"/>
                  </a:lnTo>
                  <a:lnTo>
                    <a:pt x="459242" y="1206117"/>
                  </a:lnTo>
                  <a:lnTo>
                    <a:pt x="414046" y="1206328"/>
                  </a:lnTo>
                  <a:lnTo>
                    <a:pt x="370292" y="1203866"/>
                  </a:lnTo>
                  <a:lnTo>
                    <a:pt x="328141" y="1198730"/>
                  </a:lnTo>
                  <a:lnTo>
                    <a:pt x="287756" y="1190919"/>
                  </a:lnTo>
                  <a:lnTo>
                    <a:pt x="249297" y="1180433"/>
                  </a:lnTo>
                  <a:lnTo>
                    <a:pt x="212928" y="1167270"/>
                  </a:lnTo>
                  <a:lnTo>
                    <a:pt x="147104" y="1132912"/>
                  </a:lnTo>
                  <a:lnTo>
                    <a:pt x="91579" y="1087838"/>
                  </a:lnTo>
                  <a:lnTo>
                    <a:pt x="47647" y="1032043"/>
                  </a:lnTo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8096" y="0"/>
              <a:ext cx="3776472" cy="681228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83524" y="758"/>
              <a:ext cx="3785870" cy="6816090"/>
            </a:xfrm>
            <a:custGeom>
              <a:avLst/>
              <a:gdLst/>
              <a:ahLst/>
              <a:cxnLst/>
              <a:rect l="l" t="t" r="r" b="b"/>
              <a:pathLst>
                <a:path w="3785870" h="6816090">
                  <a:moveTo>
                    <a:pt x="0" y="6816091"/>
                  </a:moveTo>
                  <a:lnTo>
                    <a:pt x="3785616" y="6816091"/>
                  </a:lnTo>
                  <a:lnTo>
                    <a:pt x="3785616" y="0"/>
                  </a:lnTo>
                </a:path>
                <a:path w="3785870" h="6816090">
                  <a:moveTo>
                    <a:pt x="0" y="0"/>
                  </a:moveTo>
                  <a:lnTo>
                    <a:pt x="0" y="6816091"/>
                  </a:lnTo>
                </a:path>
              </a:pathLst>
            </a:custGeom>
            <a:ln w="9144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44600" y="658580"/>
              <a:ext cx="2230120" cy="6093460"/>
            </a:xfrm>
            <a:custGeom>
              <a:avLst/>
              <a:gdLst/>
              <a:ahLst/>
              <a:cxnLst/>
              <a:rect l="l" t="t" r="r" b="b"/>
              <a:pathLst>
                <a:path w="2230120" h="6093459">
                  <a:moveTo>
                    <a:pt x="59419" y="5878553"/>
                  </a:moveTo>
                  <a:lnTo>
                    <a:pt x="26722" y="5811933"/>
                  </a:lnTo>
                  <a:lnTo>
                    <a:pt x="7061" y="5740493"/>
                  </a:lnTo>
                  <a:lnTo>
                    <a:pt x="0" y="5665152"/>
                  </a:lnTo>
                  <a:lnTo>
                    <a:pt x="1057" y="5626305"/>
                  </a:lnTo>
                  <a:lnTo>
                    <a:pt x="5100" y="5586827"/>
                  </a:lnTo>
                  <a:lnTo>
                    <a:pt x="12075" y="5546833"/>
                  </a:lnTo>
                  <a:lnTo>
                    <a:pt x="21927" y="5506437"/>
                  </a:lnTo>
                  <a:lnTo>
                    <a:pt x="34601" y="5465754"/>
                  </a:lnTo>
                  <a:lnTo>
                    <a:pt x="50043" y="5424898"/>
                  </a:lnTo>
                  <a:lnTo>
                    <a:pt x="68198" y="5383985"/>
                  </a:lnTo>
                  <a:lnTo>
                    <a:pt x="89011" y="5343129"/>
                  </a:lnTo>
                  <a:lnTo>
                    <a:pt x="112429" y="5302445"/>
                  </a:lnTo>
                  <a:lnTo>
                    <a:pt x="138395" y="5262047"/>
                  </a:lnTo>
                  <a:lnTo>
                    <a:pt x="166857" y="5222051"/>
                  </a:lnTo>
                  <a:lnTo>
                    <a:pt x="197759" y="5182570"/>
                  </a:lnTo>
                  <a:lnTo>
                    <a:pt x="231046" y="5143721"/>
                  </a:lnTo>
                  <a:lnTo>
                    <a:pt x="266665" y="5105616"/>
                  </a:lnTo>
                  <a:lnTo>
                    <a:pt x="304560" y="5068372"/>
                  </a:lnTo>
                  <a:lnTo>
                    <a:pt x="344676" y="5032102"/>
                  </a:lnTo>
                  <a:lnTo>
                    <a:pt x="386961" y="4996922"/>
                  </a:lnTo>
                  <a:lnTo>
                    <a:pt x="431357" y="4962946"/>
                  </a:lnTo>
                  <a:lnTo>
                    <a:pt x="477812" y="4930289"/>
                  </a:lnTo>
                  <a:lnTo>
                    <a:pt x="526271" y="4899066"/>
                  </a:lnTo>
                  <a:lnTo>
                    <a:pt x="575945" y="4869832"/>
                  </a:lnTo>
                  <a:lnTo>
                    <a:pt x="626000" y="4843031"/>
                  </a:lnTo>
                  <a:lnTo>
                    <a:pt x="676308" y="4818658"/>
                  </a:lnTo>
                  <a:lnTo>
                    <a:pt x="726742" y="4796713"/>
                  </a:lnTo>
                  <a:lnTo>
                    <a:pt x="777175" y="4777192"/>
                  </a:lnTo>
                  <a:lnTo>
                    <a:pt x="827479" y="4760093"/>
                  </a:lnTo>
                  <a:lnTo>
                    <a:pt x="877529" y="4745412"/>
                  </a:lnTo>
                  <a:lnTo>
                    <a:pt x="927196" y="4733148"/>
                  </a:lnTo>
                  <a:lnTo>
                    <a:pt x="976354" y="4723297"/>
                  </a:lnTo>
                  <a:lnTo>
                    <a:pt x="1024875" y="4715858"/>
                  </a:lnTo>
                  <a:lnTo>
                    <a:pt x="1072633" y="4710827"/>
                  </a:lnTo>
                  <a:lnTo>
                    <a:pt x="1119501" y="4708201"/>
                  </a:lnTo>
                  <a:lnTo>
                    <a:pt x="1165351" y="4707978"/>
                  </a:lnTo>
                  <a:lnTo>
                    <a:pt x="1210056" y="4710156"/>
                  </a:lnTo>
                  <a:lnTo>
                    <a:pt x="1253489" y="4714732"/>
                  </a:lnTo>
                  <a:lnTo>
                    <a:pt x="1295524" y="4721703"/>
                  </a:lnTo>
                  <a:lnTo>
                    <a:pt x="1336033" y="4731066"/>
                  </a:lnTo>
                  <a:lnTo>
                    <a:pt x="1374888" y="4742819"/>
                  </a:lnTo>
                  <a:lnTo>
                    <a:pt x="1411964" y="4756960"/>
                  </a:lnTo>
                  <a:lnTo>
                    <a:pt x="1447132" y="4773484"/>
                  </a:lnTo>
                  <a:lnTo>
                    <a:pt x="1480267" y="4792391"/>
                  </a:lnTo>
                  <a:lnTo>
                    <a:pt x="1539924" y="4837340"/>
                  </a:lnTo>
                  <a:lnTo>
                    <a:pt x="1589921" y="4891784"/>
                  </a:lnTo>
                  <a:lnTo>
                    <a:pt x="1628997" y="4955207"/>
                  </a:lnTo>
                  <a:lnTo>
                    <a:pt x="1655142" y="5024345"/>
                  </a:lnTo>
                  <a:lnTo>
                    <a:pt x="1668463" y="5097843"/>
                  </a:lnTo>
                  <a:lnTo>
                    <a:pt x="1670451" y="5135941"/>
                  </a:lnTo>
                  <a:lnTo>
                    <a:pt x="1669397" y="5174785"/>
                  </a:lnTo>
                  <a:lnTo>
                    <a:pt x="1665356" y="5214260"/>
                  </a:lnTo>
                  <a:lnTo>
                    <a:pt x="1658383" y="5254252"/>
                  </a:lnTo>
                  <a:lnTo>
                    <a:pt x="1648532" y="5294645"/>
                  </a:lnTo>
                  <a:lnTo>
                    <a:pt x="1635859" y="5335326"/>
                  </a:lnTo>
                  <a:lnTo>
                    <a:pt x="1620417" y="5376179"/>
                  </a:lnTo>
                  <a:lnTo>
                    <a:pt x="1602262" y="5417089"/>
                  </a:lnTo>
                  <a:lnTo>
                    <a:pt x="1581449" y="5457943"/>
                  </a:lnTo>
                  <a:lnTo>
                    <a:pt x="1558032" y="5498624"/>
                  </a:lnTo>
                  <a:lnTo>
                    <a:pt x="1532066" y="5539019"/>
                  </a:lnTo>
                  <a:lnTo>
                    <a:pt x="1503605" y="5579013"/>
                  </a:lnTo>
                  <a:lnTo>
                    <a:pt x="1472705" y="5618490"/>
                  </a:lnTo>
                  <a:lnTo>
                    <a:pt x="1439420" y="5657336"/>
                  </a:lnTo>
                  <a:lnTo>
                    <a:pt x="1403805" y="5695437"/>
                  </a:lnTo>
                  <a:lnTo>
                    <a:pt x="1365915" y="5732678"/>
                  </a:lnTo>
                  <a:lnTo>
                    <a:pt x="1325805" y="5768943"/>
                  </a:lnTo>
                  <a:lnTo>
                    <a:pt x="1283529" y="5804119"/>
                  </a:lnTo>
                  <a:lnTo>
                    <a:pt x="1239141" y="5838090"/>
                  </a:lnTo>
                  <a:lnTo>
                    <a:pt x="1192698" y="5870742"/>
                  </a:lnTo>
                  <a:lnTo>
                    <a:pt x="1144253" y="5901959"/>
                  </a:lnTo>
                  <a:lnTo>
                    <a:pt x="1094578" y="5931203"/>
                  </a:lnTo>
                  <a:lnTo>
                    <a:pt x="1044524" y="5958013"/>
                  </a:lnTo>
                  <a:lnTo>
                    <a:pt x="994216" y="5982392"/>
                  </a:lnTo>
                  <a:lnTo>
                    <a:pt x="943782" y="6004344"/>
                  </a:lnTo>
                  <a:lnTo>
                    <a:pt x="893348" y="6023870"/>
                  </a:lnTo>
                  <a:lnTo>
                    <a:pt x="843043" y="6040974"/>
                  </a:lnTo>
                  <a:lnTo>
                    <a:pt x="792993" y="6055658"/>
                  </a:lnTo>
                  <a:lnTo>
                    <a:pt x="743324" y="6067925"/>
                  </a:lnTo>
                  <a:lnTo>
                    <a:pt x="694165" y="6077778"/>
                  </a:lnTo>
                  <a:lnTo>
                    <a:pt x="645641" y="6085219"/>
                  </a:lnTo>
                  <a:lnTo>
                    <a:pt x="597881" y="6090252"/>
                  </a:lnTo>
                  <a:lnTo>
                    <a:pt x="551010" y="6092878"/>
                  </a:lnTo>
                  <a:lnTo>
                    <a:pt x="505157" y="6093102"/>
                  </a:lnTo>
                  <a:lnTo>
                    <a:pt x="460448" y="6090925"/>
                  </a:lnTo>
                  <a:lnTo>
                    <a:pt x="417010" y="6086350"/>
                  </a:lnTo>
                  <a:lnTo>
                    <a:pt x="374970" y="6079379"/>
                  </a:lnTo>
                  <a:lnTo>
                    <a:pt x="334456" y="6070017"/>
                  </a:lnTo>
                  <a:lnTo>
                    <a:pt x="295593" y="6058265"/>
                  </a:lnTo>
                  <a:lnTo>
                    <a:pt x="258510" y="6044126"/>
                  </a:lnTo>
                  <a:lnTo>
                    <a:pt x="223333" y="6027603"/>
                  </a:lnTo>
                  <a:lnTo>
                    <a:pt x="190190" y="6008699"/>
                  </a:lnTo>
                  <a:lnTo>
                    <a:pt x="130511" y="5963757"/>
                  </a:lnTo>
                  <a:lnTo>
                    <a:pt x="80490" y="5909323"/>
                  </a:lnTo>
                  <a:lnTo>
                    <a:pt x="59419" y="5878553"/>
                  </a:lnTo>
                  <a:close/>
                </a:path>
                <a:path w="2230120" h="6093459">
                  <a:moveTo>
                    <a:pt x="790050" y="1032043"/>
                  </a:moveTo>
                  <a:lnTo>
                    <a:pt x="759972" y="967729"/>
                  </a:lnTo>
                  <a:lnTo>
                    <a:pt x="744684" y="897875"/>
                  </a:lnTo>
                  <a:lnTo>
                    <a:pt x="742402" y="861231"/>
                  </a:lnTo>
                  <a:lnTo>
                    <a:pt x="743597" y="823635"/>
                  </a:lnTo>
                  <a:lnTo>
                    <a:pt x="748196" y="785231"/>
                  </a:lnTo>
                  <a:lnTo>
                    <a:pt x="756125" y="746164"/>
                  </a:lnTo>
                  <a:lnTo>
                    <a:pt x="767310" y="706579"/>
                  </a:lnTo>
                  <a:lnTo>
                    <a:pt x="781678" y="666618"/>
                  </a:lnTo>
                  <a:lnTo>
                    <a:pt x="799155" y="626428"/>
                  </a:lnTo>
                  <a:lnTo>
                    <a:pt x="819668" y="586151"/>
                  </a:lnTo>
                  <a:lnTo>
                    <a:pt x="843143" y="545933"/>
                  </a:lnTo>
                  <a:lnTo>
                    <a:pt x="869507" y="505918"/>
                  </a:lnTo>
                  <a:lnTo>
                    <a:pt x="898686" y="466250"/>
                  </a:lnTo>
                  <a:lnTo>
                    <a:pt x="930607" y="427074"/>
                  </a:lnTo>
                  <a:lnTo>
                    <a:pt x="965196" y="388534"/>
                  </a:lnTo>
                  <a:lnTo>
                    <a:pt x="1002380" y="350774"/>
                  </a:lnTo>
                  <a:lnTo>
                    <a:pt x="1042084" y="313938"/>
                  </a:lnTo>
                  <a:lnTo>
                    <a:pt x="1084237" y="278172"/>
                  </a:lnTo>
                  <a:lnTo>
                    <a:pt x="1128763" y="243619"/>
                  </a:lnTo>
                  <a:lnTo>
                    <a:pt x="1175590" y="210423"/>
                  </a:lnTo>
                  <a:lnTo>
                    <a:pt x="1224644" y="178730"/>
                  </a:lnTo>
                  <a:lnTo>
                    <a:pt x="1275010" y="149168"/>
                  </a:lnTo>
                  <a:lnTo>
                    <a:pt x="1325716" y="122269"/>
                  </a:lnTo>
                  <a:lnTo>
                    <a:pt x="1376600" y="98036"/>
                  </a:lnTo>
                  <a:lnTo>
                    <a:pt x="1427498" y="76469"/>
                  </a:lnTo>
                  <a:lnTo>
                    <a:pt x="1478250" y="57569"/>
                  </a:lnTo>
                  <a:lnTo>
                    <a:pt x="1528694" y="41336"/>
                  </a:lnTo>
                  <a:lnTo>
                    <a:pt x="1578667" y="27771"/>
                  </a:lnTo>
                  <a:lnTo>
                    <a:pt x="1628008" y="16875"/>
                  </a:lnTo>
                  <a:lnTo>
                    <a:pt x="1676554" y="8649"/>
                  </a:lnTo>
                  <a:lnTo>
                    <a:pt x="1724144" y="3094"/>
                  </a:lnTo>
                  <a:lnTo>
                    <a:pt x="1770616" y="211"/>
                  </a:lnTo>
                  <a:lnTo>
                    <a:pt x="1815807" y="0"/>
                  </a:lnTo>
                  <a:lnTo>
                    <a:pt x="1859556" y="2461"/>
                  </a:lnTo>
                  <a:lnTo>
                    <a:pt x="1901701" y="7597"/>
                  </a:lnTo>
                  <a:lnTo>
                    <a:pt x="1942080" y="15408"/>
                  </a:lnTo>
                  <a:lnTo>
                    <a:pt x="1980531" y="25895"/>
                  </a:lnTo>
                  <a:lnTo>
                    <a:pt x="2016892" y="39057"/>
                  </a:lnTo>
                  <a:lnTo>
                    <a:pt x="2082696" y="73416"/>
                  </a:lnTo>
                  <a:lnTo>
                    <a:pt x="2138196" y="118489"/>
                  </a:lnTo>
                  <a:lnTo>
                    <a:pt x="2182097" y="174285"/>
                  </a:lnTo>
                  <a:lnTo>
                    <a:pt x="2212205" y="238568"/>
                  </a:lnTo>
                  <a:lnTo>
                    <a:pt x="2227519" y="308398"/>
                  </a:lnTo>
                  <a:lnTo>
                    <a:pt x="2229811" y="345031"/>
                  </a:lnTo>
                  <a:lnTo>
                    <a:pt x="2228625" y="382617"/>
                  </a:lnTo>
                  <a:lnTo>
                    <a:pt x="2224035" y="421012"/>
                  </a:lnTo>
                  <a:lnTo>
                    <a:pt x="2216114" y="460071"/>
                  </a:lnTo>
                  <a:lnTo>
                    <a:pt x="2204935" y="499651"/>
                  </a:lnTo>
                  <a:lnTo>
                    <a:pt x="2190573" y="539605"/>
                  </a:lnTo>
                  <a:lnTo>
                    <a:pt x="2173101" y="579791"/>
                  </a:lnTo>
                  <a:lnTo>
                    <a:pt x="2152592" y="620063"/>
                  </a:lnTo>
                  <a:lnTo>
                    <a:pt x="2129120" y="660278"/>
                  </a:lnTo>
                  <a:lnTo>
                    <a:pt x="2102759" y="700290"/>
                  </a:lnTo>
                  <a:lnTo>
                    <a:pt x="2073582" y="739956"/>
                  </a:lnTo>
                  <a:lnTo>
                    <a:pt x="2041663" y="779130"/>
                  </a:lnTo>
                  <a:lnTo>
                    <a:pt x="2007076" y="817669"/>
                  </a:lnTo>
                  <a:lnTo>
                    <a:pt x="1969893" y="855429"/>
                  </a:lnTo>
                  <a:lnTo>
                    <a:pt x="1930189" y="892263"/>
                  </a:lnTo>
                  <a:lnTo>
                    <a:pt x="1888037" y="928029"/>
                  </a:lnTo>
                  <a:lnTo>
                    <a:pt x="1843511" y="962582"/>
                  </a:lnTo>
                  <a:lnTo>
                    <a:pt x="1796684" y="995778"/>
                  </a:lnTo>
                  <a:lnTo>
                    <a:pt x="1747630" y="1027471"/>
                  </a:lnTo>
                  <a:lnTo>
                    <a:pt x="1697263" y="1057033"/>
                  </a:lnTo>
                  <a:lnTo>
                    <a:pt x="1646555" y="1083931"/>
                  </a:lnTo>
                  <a:lnTo>
                    <a:pt x="1595668" y="1108165"/>
                  </a:lnTo>
                  <a:lnTo>
                    <a:pt x="1544765" y="1129732"/>
                  </a:lnTo>
                  <a:lnTo>
                    <a:pt x="1494008" y="1148633"/>
                  </a:lnTo>
                  <a:lnTo>
                    <a:pt x="1443558" y="1164867"/>
                  </a:lnTo>
                  <a:lnTo>
                    <a:pt x="1393579" y="1178434"/>
                  </a:lnTo>
                  <a:lnTo>
                    <a:pt x="1344231" y="1189331"/>
                  </a:lnTo>
                  <a:lnTo>
                    <a:pt x="1295677" y="1197559"/>
                  </a:lnTo>
                  <a:lnTo>
                    <a:pt x="1248079" y="1203117"/>
                  </a:lnTo>
                  <a:lnTo>
                    <a:pt x="1201599" y="1206004"/>
                  </a:lnTo>
                  <a:lnTo>
                    <a:pt x="1156399" y="1206219"/>
                  </a:lnTo>
                  <a:lnTo>
                    <a:pt x="1112641" y="1203762"/>
                  </a:lnTo>
                  <a:lnTo>
                    <a:pt x="1070488" y="1198632"/>
                  </a:lnTo>
                  <a:lnTo>
                    <a:pt x="1030102" y="1190828"/>
                  </a:lnTo>
                  <a:lnTo>
                    <a:pt x="991644" y="1180349"/>
                  </a:lnTo>
                  <a:lnTo>
                    <a:pt x="955276" y="1167195"/>
                  </a:lnTo>
                  <a:lnTo>
                    <a:pt x="889461" y="1132857"/>
                  </a:lnTo>
                  <a:lnTo>
                    <a:pt x="833953" y="1087808"/>
                  </a:lnTo>
                  <a:lnTo>
                    <a:pt x="790050" y="1032043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9856" y="236931"/>
            <a:ext cx="8324343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38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 </a:t>
            </a:r>
            <a:r>
              <a:rPr sz="5400" b="1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 CHO</a:t>
            </a:r>
            <a:r>
              <a:rPr sz="5400" b="1" spc="29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473708" y="2758439"/>
            <a:ext cx="2724150" cy="2978150"/>
            <a:chOff x="1473708" y="2758439"/>
            <a:chExt cx="2724150" cy="2978150"/>
          </a:xfrm>
        </p:grpSpPr>
        <p:sp>
          <p:nvSpPr>
            <p:cNvPr id="4" name="object 4"/>
            <p:cNvSpPr/>
            <p:nvPr/>
          </p:nvSpPr>
          <p:spPr>
            <a:xfrm>
              <a:off x="2647277" y="4142231"/>
              <a:ext cx="1549976" cy="159426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473708" y="2758439"/>
              <a:ext cx="1452372" cy="14523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27933" y="3274822"/>
            <a:ext cx="7543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kiếm thông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 sách, báo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sz="2800" spc="3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-6350" y="0"/>
            <a:ext cx="12204700" cy="6870700"/>
            <a:chOff x="-6350" y="0"/>
            <a:chExt cx="12204700" cy="687070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2795" y="1030224"/>
            <a:ext cx="11593195" cy="1748155"/>
          </a:xfrm>
          <a:prstGeom prst="rect">
            <a:avLst/>
          </a:prstGeom>
          <a:ln w="9144">
            <a:solidFill>
              <a:srgbClr val="00AFEF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0805" marR="81915" algn="ctr">
              <a:lnSpc>
                <a:spcPct val="100000"/>
              </a:lnSpc>
              <a:spcBef>
                <a:spcPts val="315"/>
              </a:spcBef>
            </a:pPr>
            <a:r>
              <a:rPr sz="37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- Em hãy vẽ một bức tranh với chủ đề kêu gọi bảo vệ môi trường, ứng phó biến đổi khí hậu bảo vệ lớp phủ băng ở Nam Cực.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431538" y="4852492"/>
            <a:ext cx="6174105" cy="1497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"/>
              <a:tabLst>
                <a:tab pos="469265" algn="l"/>
                <a:tab pos="469900" algn="l"/>
              </a:tabLst>
            </a:pPr>
            <a:r>
              <a:rPr sz="2800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gian 1</a:t>
            </a:r>
            <a:r>
              <a:rPr sz="2800" spc="1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2B1CEF"/>
              </a:buClr>
              <a:buFont typeface="Wingdings" panose="05000000000000000000"/>
              <a:buChar char=""/>
            </a:pPr>
            <a:endParaRPr sz="405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56260" marR="5080" lvl="1" indent="-556260" algn="r">
              <a:lnSpc>
                <a:spcPct val="100000"/>
              </a:lnSpc>
              <a:spcBef>
                <a:spcPts val="5"/>
              </a:spcBef>
              <a:buFont typeface="Wingdings" panose="05000000000000000000"/>
              <a:buChar char=""/>
              <a:tabLst>
                <a:tab pos="556260" algn="l"/>
                <a:tab pos="556895" algn="l"/>
              </a:tabLst>
            </a:pPr>
            <a:r>
              <a:rPr sz="2800" i="1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sz="2800" i="1" spc="-8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i="1" spc="-5" dirty="0">
                <a:solidFill>
                  <a:srgbClr val="2B1C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28788" y="5598604"/>
            <a:ext cx="802894" cy="9170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31264"/>
            <a:ext cx="2674620" cy="3413760"/>
          </a:xfrm>
          <a:custGeom>
            <a:avLst/>
            <a:gdLst/>
            <a:ahLst/>
            <a:cxnLst/>
            <a:rect l="l" t="t" r="r" b="b"/>
            <a:pathLst>
              <a:path w="2674620" h="3413760">
                <a:moveTo>
                  <a:pt x="969263" y="0"/>
                </a:moveTo>
                <a:lnTo>
                  <a:pt x="920710" y="678"/>
                </a:lnTo>
                <a:lnTo>
                  <a:pt x="872492" y="2701"/>
                </a:lnTo>
                <a:lnTo>
                  <a:pt x="824628" y="6052"/>
                </a:lnTo>
                <a:lnTo>
                  <a:pt x="777136" y="10711"/>
                </a:lnTo>
                <a:lnTo>
                  <a:pt x="730034" y="16661"/>
                </a:lnTo>
                <a:lnTo>
                  <a:pt x="683341" y="23884"/>
                </a:lnTo>
                <a:lnTo>
                  <a:pt x="637073" y="32362"/>
                </a:lnTo>
                <a:lnTo>
                  <a:pt x="591249" y="42077"/>
                </a:lnTo>
                <a:lnTo>
                  <a:pt x="545888" y="53011"/>
                </a:lnTo>
                <a:lnTo>
                  <a:pt x="501006" y="65146"/>
                </a:lnTo>
                <a:lnTo>
                  <a:pt x="456623" y="78463"/>
                </a:lnTo>
                <a:lnTo>
                  <a:pt x="412755" y="92945"/>
                </a:lnTo>
                <a:lnTo>
                  <a:pt x="369422" y="108575"/>
                </a:lnTo>
                <a:lnTo>
                  <a:pt x="326640" y="125333"/>
                </a:lnTo>
                <a:lnTo>
                  <a:pt x="284429" y="143202"/>
                </a:lnTo>
                <a:lnTo>
                  <a:pt x="242805" y="162163"/>
                </a:lnTo>
                <a:lnTo>
                  <a:pt x="201788" y="182200"/>
                </a:lnTo>
                <a:lnTo>
                  <a:pt x="161394" y="203293"/>
                </a:lnTo>
                <a:lnTo>
                  <a:pt x="121642" y="225425"/>
                </a:lnTo>
                <a:lnTo>
                  <a:pt x="82551" y="248578"/>
                </a:lnTo>
                <a:lnTo>
                  <a:pt x="44137" y="272734"/>
                </a:lnTo>
                <a:lnTo>
                  <a:pt x="6420" y="297874"/>
                </a:lnTo>
                <a:lnTo>
                  <a:pt x="0" y="302404"/>
                </a:lnTo>
                <a:lnTo>
                  <a:pt x="0" y="3111355"/>
                </a:lnTo>
                <a:lnTo>
                  <a:pt x="44137" y="3141025"/>
                </a:lnTo>
                <a:lnTo>
                  <a:pt x="82551" y="3165181"/>
                </a:lnTo>
                <a:lnTo>
                  <a:pt x="121642" y="3188334"/>
                </a:lnTo>
                <a:lnTo>
                  <a:pt x="161394" y="3210466"/>
                </a:lnTo>
                <a:lnTo>
                  <a:pt x="201788" y="3231559"/>
                </a:lnTo>
                <a:lnTo>
                  <a:pt x="242805" y="3251596"/>
                </a:lnTo>
                <a:lnTo>
                  <a:pt x="284429" y="3270557"/>
                </a:lnTo>
                <a:lnTo>
                  <a:pt x="326640" y="3288426"/>
                </a:lnTo>
                <a:lnTo>
                  <a:pt x="369422" y="3305184"/>
                </a:lnTo>
                <a:lnTo>
                  <a:pt x="412755" y="3320814"/>
                </a:lnTo>
                <a:lnTo>
                  <a:pt x="456623" y="3335296"/>
                </a:lnTo>
                <a:lnTo>
                  <a:pt x="501006" y="3348613"/>
                </a:lnTo>
                <a:lnTo>
                  <a:pt x="545888" y="3360748"/>
                </a:lnTo>
                <a:lnTo>
                  <a:pt x="591249" y="3371682"/>
                </a:lnTo>
                <a:lnTo>
                  <a:pt x="637073" y="3381397"/>
                </a:lnTo>
                <a:lnTo>
                  <a:pt x="683341" y="3389875"/>
                </a:lnTo>
                <a:lnTo>
                  <a:pt x="730034" y="3397098"/>
                </a:lnTo>
                <a:lnTo>
                  <a:pt x="777136" y="3403048"/>
                </a:lnTo>
                <a:lnTo>
                  <a:pt x="824628" y="3407707"/>
                </a:lnTo>
                <a:lnTo>
                  <a:pt x="872492" y="3411058"/>
                </a:lnTo>
                <a:lnTo>
                  <a:pt x="920710" y="3413081"/>
                </a:lnTo>
                <a:lnTo>
                  <a:pt x="969263" y="3413760"/>
                </a:lnTo>
                <a:lnTo>
                  <a:pt x="1017817" y="3413081"/>
                </a:lnTo>
                <a:lnTo>
                  <a:pt x="1066034" y="3411058"/>
                </a:lnTo>
                <a:lnTo>
                  <a:pt x="1113898" y="3407707"/>
                </a:lnTo>
                <a:lnTo>
                  <a:pt x="1161389" y="3403048"/>
                </a:lnTo>
                <a:lnTo>
                  <a:pt x="1208490" y="3397098"/>
                </a:lnTo>
                <a:lnTo>
                  <a:pt x="1255184" y="3389875"/>
                </a:lnTo>
                <a:lnTo>
                  <a:pt x="1301451" y="3381397"/>
                </a:lnTo>
                <a:lnTo>
                  <a:pt x="1347274" y="3371682"/>
                </a:lnTo>
                <a:lnTo>
                  <a:pt x="1392636" y="3360748"/>
                </a:lnTo>
                <a:lnTo>
                  <a:pt x="1437517" y="3348613"/>
                </a:lnTo>
                <a:lnTo>
                  <a:pt x="1481901" y="3335296"/>
                </a:lnTo>
                <a:lnTo>
                  <a:pt x="1525768" y="3320814"/>
                </a:lnTo>
                <a:lnTo>
                  <a:pt x="1569101" y="3305184"/>
                </a:lnTo>
                <a:lnTo>
                  <a:pt x="1611883" y="3288426"/>
                </a:lnTo>
                <a:lnTo>
                  <a:pt x="1654094" y="3270557"/>
                </a:lnTo>
                <a:lnTo>
                  <a:pt x="1695718" y="3251596"/>
                </a:lnTo>
                <a:lnTo>
                  <a:pt x="1736735" y="3231559"/>
                </a:lnTo>
                <a:lnTo>
                  <a:pt x="1777129" y="3210466"/>
                </a:lnTo>
                <a:lnTo>
                  <a:pt x="1816880" y="3188334"/>
                </a:lnTo>
                <a:lnTo>
                  <a:pt x="1855972" y="3165181"/>
                </a:lnTo>
                <a:lnTo>
                  <a:pt x="1894385" y="3141025"/>
                </a:lnTo>
                <a:lnTo>
                  <a:pt x="1932103" y="3115885"/>
                </a:lnTo>
                <a:lnTo>
                  <a:pt x="1969107" y="3089777"/>
                </a:lnTo>
                <a:lnTo>
                  <a:pt x="2005379" y="3062721"/>
                </a:lnTo>
                <a:lnTo>
                  <a:pt x="2040900" y="3034734"/>
                </a:lnTo>
                <a:lnTo>
                  <a:pt x="2075654" y="3005835"/>
                </a:lnTo>
                <a:lnTo>
                  <a:pt x="2109622" y="2976041"/>
                </a:lnTo>
                <a:lnTo>
                  <a:pt x="2142786" y="2945370"/>
                </a:lnTo>
                <a:lnTo>
                  <a:pt x="2175129" y="2913840"/>
                </a:lnTo>
                <a:lnTo>
                  <a:pt x="2206631" y="2881469"/>
                </a:lnTo>
                <a:lnTo>
                  <a:pt x="2237275" y="2848276"/>
                </a:lnTo>
                <a:lnTo>
                  <a:pt x="2267043" y="2814278"/>
                </a:lnTo>
                <a:lnTo>
                  <a:pt x="2295918" y="2779494"/>
                </a:lnTo>
                <a:lnTo>
                  <a:pt x="2323880" y="2743941"/>
                </a:lnTo>
                <a:lnTo>
                  <a:pt x="2350913" y="2707637"/>
                </a:lnTo>
                <a:lnTo>
                  <a:pt x="2376998" y="2670600"/>
                </a:lnTo>
                <a:lnTo>
                  <a:pt x="2402117" y="2632849"/>
                </a:lnTo>
                <a:lnTo>
                  <a:pt x="2426252" y="2594401"/>
                </a:lnTo>
                <a:lnTo>
                  <a:pt x="2449385" y="2555275"/>
                </a:lnTo>
                <a:lnTo>
                  <a:pt x="2471498" y="2515487"/>
                </a:lnTo>
                <a:lnTo>
                  <a:pt x="2492573" y="2475058"/>
                </a:lnTo>
                <a:lnTo>
                  <a:pt x="2512593" y="2434003"/>
                </a:lnTo>
                <a:lnTo>
                  <a:pt x="2531538" y="2392342"/>
                </a:lnTo>
                <a:lnTo>
                  <a:pt x="2549392" y="2350093"/>
                </a:lnTo>
                <a:lnTo>
                  <a:pt x="2566136" y="2307272"/>
                </a:lnTo>
                <a:lnTo>
                  <a:pt x="2581752" y="2263900"/>
                </a:lnTo>
                <a:lnTo>
                  <a:pt x="2596222" y="2219992"/>
                </a:lnTo>
                <a:lnTo>
                  <a:pt x="2609528" y="2175568"/>
                </a:lnTo>
                <a:lnTo>
                  <a:pt x="2621653" y="2130646"/>
                </a:lnTo>
                <a:lnTo>
                  <a:pt x="2632577" y="2085243"/>
                </a:lnTo>
                <a:lnTo>
                  <a:pt x="2642284" y="2039377"/>
                </a:lnTo>
                <a:lnTo>
                  <a:pt x="2650755" y="1993067"/>
                </a:lnTo>
                <a:lnTo>
                  <a:pt x="2657972" y="1946330"/>
                </a:lnTo>
                <a:lnTo>
                  <a:pt x="2663917" y="1899185"/>
                </a:lnTo>
                <a:lnTo>
                  <a:pt x="2668572" y="1851650"/>
                </a:lnTo>
                <a:lnTo>
                  <a:pt x="2671920" y="1803741"/>
                </a:lnTo>
                <a:lnTo>
                  <a:pt x="2673942" y="1755479"/>
                </a:lnTo>
                <a:lnTo>
                  <a:pt x="2674620" y="1706880"/>
                </a:lnTo>
                <a:lnTo>
                  <a:pt x="2673942" y="1658280"/>
                </a:lnTo>
                <a:lnTo>
                  <a:pt x="2671920" y="1610018"/>
                </a:lnTo>
                <a:lnTo>
                  <a:pt x="2668572" y="1562109"/>
                </a:lnTo>
                <a:lnTo>
                  <a:pt x="2663917" y="1514574"/>
                </a:lnTo>
                <a:lnTo>
                  <a:pt x="2657972" y="1467429"/>
                </a:lnTo>
                <a:lnTo>
                  <a:pt x="2650755" y="1420692"/>
                </a:lnTo>
                <a:lnTo>
                  <a:pt x="2642284" y="1374382"/>
                </a:lnTo>
                <a:lnTo>
                  <a:pt x="2632577" y="1328516"/>
                </a:lnTo>
                <a:lnTo>
                  <a:pt x="2621653" y="1283113"/>
                </a:lnTo>
                <a:lnTo>
                  <a:pt x="2609528" y="1238191"/>
                </a:lnTo>
                <a:lnTo>
                  <a:pt x="2596222" y="1193767"/>
                </a:lnTo>
                <a:lnTo>
                  <a:pt x="2581752" y="1149859"/>
                </a:lnTo>
                <a:lnTo>
                  <a:pt x="2566136" y="1106487"/>
                </a:lnTo>
                <a:lnTo>
                  <a:pt x="2549392" y="1063666"/>
                </a:lnTo>
                <a:lnTo>
                  <a:pt x="2531538" y="1021417"/>
                </a:lnTo>
                <a:lnTo>
                  <a:pt x="2512593" y="979756"/>
                </a:lnTo>
                <a:lnTo>
                  <a:pt x="2492573" y="938701"/>
                </a:lnTo>
                <a:lnTo>
                  <a:pt x="2471498" y="898272"/>
                </a:lnTo>
                <a:lnTo>
                  <a:pt x="2449385" y="858484"/>
                </a:lnTo>
                <a:lnTo>
                  <a:pt x="2426252" y="819358"/>
                </a:lnTo>
                <a:lnTo>
                  <a:pt x="2402117" y="780910"/>
                </a:lnTo>
                <a:lnTo>
                  <a:pt x="2376998" y="743159"/>
                </a:lnTo>
                <a:lnTo>
                  <a:pt x="2350913" y="706122"/>
                </a:lnTo>
                <a:lnTo>
                  <a:pt x="2323880" y="669818"/>
                </a:lnTo>
                <a:lnTo>
                  <a:pt x="2295918" y="634265"/>
                </a:lnTo>
                <a:lnTo>
                  <a:pt x="2267043" y="599481"/>
                </a:lnTo>
                <a:lnTo>
                  <a:pt x="2237275" y="565483"/>
                </a:lnTo>
                <a:lnTo>
                  <a:pt x="2206631" y="532290"/>
                </a:lnTo>
                <a:lnTo>
                  <a:pt x="2175128" y="499919"/>
                </a:lnTo>
                <a:lnTo>
                  <a:pt x="2142786" y="468389"/>
                </a:lnTo>
                <a:lnTo>
                  <a:pt x="2109622" y="437718"/>
                </a:lnTo>
                <a:lnTo>
                  <a:pt x="2075654" y="407924"/>
                </a:lnTo>
                <a:lnTo>
                  <a:pt x="2040900" y="379025"/>
                </a:lnTo>
                <a:lnTo>
                  <a:pt x="2005379" y="351038"/>
                </a:lnTo>
                <a:lnTo>
                  <a:pt x="1969107" y="323982"/>
                </a:lnTo>
                <a:lnTo>
                  <a:pt x="1932103" y="297874"/>
                </a:lnTo>
                <a:lnTo>
                  <a:pt x="1894385" y="272734"/>
                </a:lnTo>
                <a:lnTo>
                  <a:pt x="1855972" y="248578"/>
                </a:lnTo>
                <a:lnTo>
                  <a:pt x="1816880" y="225425"/>
                </a:lnTo>
                <a:lnTo>
                  <a:pt x="1777129" y="203293"/>
                </a:lnTo>
                <a:lnTo>
                  <a:pt x="1736735" y="182200"/>
                </a:lnTo>
                <a:lnTo>
                  <a:pt x="1695718" y="162163"/>
                </a:lnTo>
                <a:lnTo>
                  <a:pt x="1654094" y="143202"/>
                </a:lnTo>
                <a:lnTo>
                  <a:pt x="1611883" y="125333"/>
                </a:lnTo>
                <a:lnTo>
                  <a:pt x="1569101" y="108575"/>
                </a:lnTo>
                <a:lnTo>
                  <a:pt x="1525768" y="92945"/>
                </a:lnTo>
                <a:lnTo>
                  <a:pt x="1481901" y="78463"/>
                </a:lnTo>
                <a:lnTo>
                  <a:pt x="1437517" y="65146"/>
                </a:lnTo>
                <a:lnTo>
                  <a:pt x="1392636" y="53011"/>
                </a:lnTo>
                <a:lnTo>
                  <a:pt x="1347274" y="42077"/>
                </a:lnTo>
                <a:lnTo>
                  <a:pt x="1301451" y="32362"/>
                </a:lnTo>
                <a:lnTo>
                  <a:pt x="1255184" y="23884"/>
                </a:lnTo>
                <a:lnTo>
                  <a:pt x="1208490" y="16661"/>
                </a:lnTo>
                <a:lnTo>
                  <a:pt x="1161389" y="10711"/>
                </a:lnTo>
                <a:lnTo>
                  <a:pt x="1113898" y="6052"/>
                </a:lnTo>
                <a:lnTo>
                  <a:pt x="1066034" y="2701"/>
                </a:lnTo>
                <a:lnTo>
                  <a:pt x="1017817" y="678"/>
                </a:lnTo>
                <a:lnTo>
                  <a:pt x="96926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9940" y="2490673"/>
            <a:ext cx="146494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100"/>
              </a:spcBef>
            </a:pPr>
            <a:r>
              <a:rPr sz="6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 </a:t>
            </a:r>
            <a:r>
              <a:rPr sz="6000" b="1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299080" y="843914"/>
            <a:ext cx="9701530" cy="5170805"/>
            <a:chOff x="2299080" y="843914"/>
            <a:chExt cx="9701530" cy="5170805"/>
          </a:xfrm>
        </p:grpSpPr>
        <p:sp>
          <p:nvSpPr>
            <p:cNvPr id="5" name="object 5"/>
            <p:cNvSpPr/>
            <p:nvPr/>
          </p:nvSpPr>
          <p:spPr>
            <a:xfrm>
              <a:off x="2305430" y="850264"/>
              <a:ext cx="1087120" cy="5158105"/>
            </a:xfrm>
            <a:custGeom>
              <a:avLst/>
              <a:gdLst/>
              <a:ahLst/>
              <a:cxnLst/>
              <a:rect l="l" t="t" r="r" b="b"/>
              <a:pathLst>
                <a:path w="1087120" h="5158105">
                  <a:moveTo>
                    <a:pt x="20319" y="0"/>
                  </a:moveTo>
                  <a:lnTo>
                    <a:pt x="54181" y="34358"/>
                  </a:lnTo>
                  <a:lnTo>
                    <a:pt x="87496" y="69050"/>
                  </a:lnTo>
                  <a:lnTo>
                    <a:pt x="120265" y="104071"/>
                  </a:lnTo>
                  <a:lnTo>
                    <a:pt x="152488" y="139414"/>
                  </a:lnTo>
                  <a:lnTo>
                    <a:pt x="184165" y="175076"/>
                  </a:lnTo>
                  <a:lnTo>
                    <a:pt x="215296" y="211049"/>
                  </a:lnTo>
                  <a:lnTo>
                    <a:pt x="245881" y="247330"/>
                  </a:lnTo>
                  <a:lnTo>
                    <a:pt x="275919" y="283912"/>
                  </a:lnTo>
                  <a:lnTo>
                    <a:pt x="305411" y="320789"/>
                  </a:lnTo>
                  <a:lnTo>
                    <a:pt x="334357" y="357958"/>
                  </a:lnTo>
                  <a:lnTo>
                    <a:pt x="362757" y="395411"/>
                  </a:lnTo>
                  <a:lnTo>
                    <a:pt x="390611" y="433144"/>
                  </a:lnTo>
                  <a:lnTo>
                    <a:pt x="417919" y="471151"/>
                  </a:lnTo>
                  <a:lnTo>
                    <a:pt x="444680" y="509427"/>
                  </a:lnTo>
                  <a:lnTo>
                    <a:pt x="470896" y="547966"/>
                  </a:lnTo>
                  <a:lnTo>
                    <a:pt x="496565" y="586764"/>
                  </a:lnTo>
                  <a:lnTo>
                    <a:pt x="521688" y="625813"/>
                  </a:lnTo>
                  <a:lnTo>
                    <a:pt x="546265" y="665110"/>
                  </a:lnTo>
                  <a:lnTo>
                    <a:pt x="570295" y="704649"/>
                  </a:lnTo>
                  <a:lnTo>
                    <a:pt x="593780" y="744423"/>
                  </a:lnTo>
                  <a:lnTo>
                    <a:pt x="616718" y="784429"/>
                  </a:lnTo>
                  <a:lnTo>
                    <a:pt x="639111" y="824659"/>
                  </a:lnTo>
                  <a:lnTo>
                    <a:pt x="660957" y="865110"/>
                  </a:lnTo>
                  <a:lnTo>
                    <a:pt x="682257" y="905775"/>
                  </a:lnTo>
                  <a:lnTo>
                    <a:pt x="703011" y="946650"/>
                  </a:lnTo>
                  <a:lnTo>
                    <a:pt x="723218" y="987728"/>
                  </a:lnTo>
                  <a:lnTo>
                    <a:pt x="742880" y="1029004"/>
                  </a:lnTo>
                  <a:lnTo>
                    <a:pt x="761995" y="1070473"/>
                  </a:lnTo>
                  <a:lnTo>
                    <a:pt x="780564" y="1112129"/>
                  </a:lnTo>
                  <a:lnTo>
                    <a:pt x="798587" y="1153967"/>
                  </a:lnTo>
                  <a:lnTo>
                    <a:pt x="816064" y="1195981"/>
                  </a:lnTo>
                  <a:lnTo>
                    <a:pt x="832995" y="1238167"/>
                  </a:lnTo>
                  <a:lnTo>
                    <a:pt x="849379" y="1280518"/>
                  </a:lnTo>
                  <a:lnTo>
                    <a:pt x="865218" y="1323030"/>
                  </a:lnTo>
                  <a:lnTo>
                    <a:pt x="880510" y="1365696"/>
                  </a:lnTo>
                  <a:lnTo>
                    <a:pt x="895256" y="1408511"/>
                  </a:lnTo>
                  <a:lnTo>
                    <a:pt x="909456" y="1451471"/>
                  </a:lnTo>
                  <a:lnTo>
                    <a:pt x="923110" y="1494569"/>
                  </a:lnTo>
                  <a:lnTo>
                    <a:pt x="936218" y="1537800"/>
                  </a:lnTo>
                  <a:lnTo>
                    <a:pt x="948779" y="1581158"/>
                  </a:lnTo>
                  <a:lnTo>
                    <a:pt x="960795" y="1624639"/>
                  </a:lnTo>
                  <a:lnTo>
                    <a:pt x="972264" y="1668237"/>
                  </a:lnTo>
                  <a:lnTo>
                    <a:pt x="983187" y="1711945"/>
                  </a:lnTo>
                  <a:lnTo>
                    <a:pt x="993564" y="1755760"/>
                  </a:lnTo>
                  <a:lnTo>
                    <a:pt x="1003395" y="1799675"/>
                  </a:lnTo>
                  <a:lnTo>
                    <a:pt x="1012679" y="1843685"/>
                  </a:lnTo>
                  <a:lnTo>
                    <a:pt x="1021418" y="1887785"/>
                  </a:lnTo>
                  <a:lnTo>
                    <a:pt x="1029610" y="1931969"/>
                  </a:lnTo>
                  <a:lnTo>
                    <a:pt x="1037256" y="1976232"/>
                  </a:lnTo>
                  <a:lnTo>
                    <a:pt x="1044356" y="2020568"/>
                  </a:lnTo>
                  <a:lnTo>
                    <a:pt x="1050910" y="2064972"/>
                  </a:lnTo>
                  <a:lnTo>
                    <a:pt x="1056918" y="2109438"/>
                  </a:lnTo>
                  <a:lnTo>
                    <a:pt x="1062379" y="2153961"/>
                  </a:lnTo>
                  <a:lnTo>
                    <a:pt x="1067294" y="2198536"/>
                  </a:lnTo>
                  <a:lnTo>
                    <a:pt x="1071664" y="2243158"/>
                  </a:lnTo>
                  <a:lnTo>
                    <a:pt x="1075487" y="2287819"/>
                  </a:lnTo>
                  <a:lnTo>
                    <a:pt x="1078764" y="2332517"/>
                  </a:lnTo>
                  <a:lnTo>
                    <a:pt x="1081494" y="2377244"/>
                  </a:lnTo>
                  <a:lnTo>
                    <a:pt x="1083679" y="2421995"/>
                  </a:lnTo>
                  <a:lnTo>
                    <a:pt x="1085318" y="2466766"/>
                  </a:lnTo>
                  <a:lnTo>
                    <a:pt x="1086410" y="2511550"/>
                  </a:lnTo>
                  <a:lnTo>
                    <a:pt x="1086956" y="2556342"/>
                  </a:lnTo>
                  <a:lnTo>
                    <a:pt x="1086956" y="2601137"/>
                  </a:lnTo>
                  <a:lnTo>
                    <a:pt x="1086410" y="2645929"/>
                  </a:lnTo>
                  <a:lnTo>
                    <a:pt x="1085318" y="2690713"/>
                  </a:lnTo>
                  <a:lnTo>
                    <a:pt x="1083679" y="2735484"/>
                  </a:lnTo>
                  <a:lnTo>
                    <a:pt x="1081494" y="2780235"/>
                  </a:lnTo>
                  <a:lnTo>
                    <a:pt x="1078764" y="2824962"/>
                  </a:lnTo>
                  <a:lnTo>
                    <a:pt x="1075487" y="2869659"/>
                  </a:lnTo>
                  <a:lnTo>
                    <a:pt x="1071664" y="2914321"/>
                  </a:lnTo>
                  <a:lnTo>
                    <a:pt x="1067294" y="2958943"/>
                  </a:lnTo>
                  <a:lnTo>
                    <a:pt x="1062379" y="3003518"/>
                  </a:lnTo>
                  <a:lnTo>
                    <a:pt x="1056918" y="3048041"/>
                  </a:lnTo>
                  <a:lnTo>
                    <a:pt x="1050910" y="3092508"/>
                  </a:lnTo>
                  <a:lnTo>
                    <a:pt x="1044356" y="3136912"/>
                  </a:lnTo>
                  <a:lnTo>
                    <a:pt x="1037256" y="3181248"/>
                  </a:lnTo>
                  <a:lnTo>
                    <a:pt x="1029610" y="3225511"/>
                  </a:lnTo>
                  <a:lnTo>
                    <a:pt x="1021418" y="3269695"/>
                  </a:lnTo>
                  <a:lnTo>
                    <a:pt x="1012679" y="3313795"/>
                  </a:lnTo>
                  <a:lnTo>
                    <a:pt x="1003395" y="3357806"/>
                  </a:lnTo>
                  <a:lnTo>
                    <a:pt x="993564" y="3401721"/>
                  </a:lnTo>
                  <a:lnTo>
                    <a:pt x="983187" y="3445536"/>
                  </a:lnTo>
                  <a:lnTo>
                    <a:pt x="972264" y="3489245"/>
                  </a:lnTo>
                  <a:lnTo>
                    <a:pt x="960795" y="3532843"/>
                  </a:lnTo>
                  <a:lnTo>
                    <a:pt x="948779" y="3576324"/>
                  </a:lnTo>
                  <a:lnTo>
                    <a:pt x="936218" y="3619683"/>
                  </a:lnTo>
                  <a:lnTo>
                    <a:pt x="923110" y="3662914"/>
                  </a:lnTo>
                  <a:lnTo>
                    <a:pt x="909456" y="3706012"/>
                  </a:lnTo>
                  <a:lnTo>
                    <a:pt x="895256" y="3748972"/>
                  </a:lnTo>
                  <a:lnTo>
                    <a:pt x="880510" y="3791788"/>
                  </a:lnTo>
                  <a:lnTo>
                    <a:pt x="865218" y="3834455"/>
                  </a:lnTo>
                  <a:lnTo>
                    <a:pt x="849379" y="3876967"/>
                  </a:lnTo>
                  <a:lnTo>
                    <a:pt x="832995" y="3919318"/>
                  </a:lnTo>
                  <a:lnTo>
                    <a:pt x="816064" y="3961504"/>
                  </a:lnTo>
                  <a:lnTo>
                    <a:pt x="798587" y="4003519"/>
                  </a:lnTo>
                  <a:lnTo>
                    <a:pt x="780564" y="4045358"/>
                  </a:lnTo>
                  <a:lnTo>
                    <a:pt x="761995" y="4087015"/>
                  </a:lnTo>
                  <a:lnTo>
                    <a:pt x="742880" y="4128484"/>
                  </a:lnTo>
                  <a:lnTo>
                    <a:pt x="723218" y="4169761"/>
                  </a:lnTo>
                  <a:lnTo>
                    <a:pt x="703011" y="4210839"/>
                  </a:lnTo>
                  <a:lnTo>
                    <a:pt x="682257" y="4251714"/>
                  </a:lnTo>
                  <a:lnTo>
                    <a:pt x="660957" y="4292380"/>
                  </a:lnTo>
                  <a:lnTo>
                    <a:pt x="639111" y="4332831"/>
                  </a:lnTo>
                  <a:lnTo>
                    <a:pt x="616718" y="4373062"/>
                  </a:lnTo>
                  <a:lnTo>
                    <a:pt x="593780" y="4413068"/>
                  </a:lnTo>
                  <a:lnTo>
                    <a:pt x="570295" y="4452844"/>
                  </a:lnTo>
                  <a:lnTo>
                    <a:pt x="546265" y="4492383"/>
                  </a:lnTo>
                  <a:lnTo>
                    <a:pt x="521688" y="4531680"/>
                  </a:lnTo>
                  <a:lnTo>
                    <a:pt x="496565" y="4570731"/>
                  </a:lnTo>
                  <a:lnTo>
                    <a:pt x="470896" y="4609529"/>
                  </a:lnTo>
                  <a:lnTo>
                    <a:pt x="444680" y="4648069"/>
                  </a:lnTo>
                  <a:lnTo>
                    <a:pt x="417919" y="4686345"/>
                  </a:lnTo>
                  <a:lnTo>
                    <a:pt x="390611" y="4724353"/>
                  </a:lnTo>
                  <a:lnTo>
                    <a:pt x="362757" y="4762087"/>
                  </a:lnTo>
                  <a:lnTo>
                    <a:pt x="334357" y="4799541"/>
                  </a:lnTo>
                  <a:lnTo>
                    <a:pt x="305411" y="4836710"/>
                  </a:lnTo>
                  <a:lnTo>
                    <a:pt x="275919" y="4873589"/>
                  </a:lnTo>
                  <a:lnTo>
                    <a:pt x="245881" y="4910171"/>
                  </a:lnTo>
                  <a:lnTo>
                    <a:pt x="215296" y="4946453"/>
                  </a:lnTo>
                  <a:lnTo>
                    <a:pt x="184165" y="4982427"/>
                  </a:lnTo>
                  <a:lnTo>
                    <a:pt x="152488" y="5018089"/>
                  </a:lnTo>
                  <a:lnTo>
                    <a:pt x="120265" y="5053434"/>
                  </a:lnTo>
                  <a:lnTo>
                    <a:pt x="87496" y="5088455"/>
                  </a:lnTo>
                  <a:lnTo>
                    <a:pt x="54181" y="5123148"/>
                  </a:lnTo>
                  <a:lnTo>
                    <a:pt x="20319" y="5157508"/>
                  </a:lnTo>
                  <a:lnTo>
                    <a:pt x="0" y="5137137"/>
                  </a:lnTo>
                  <a:lnTo>
                    <a:pt x="33861" y="5102772"/>
                  </a:lnTo>
                  <a:lnTo>
                    <a:pt x="67171" y="5068071"/>
                  </a:lnTo>
                  <a:lnTo>
                    <a:pt x="99931" y="5033039"/>
                  </a:lnTo>
                  <a:lnTo>
                    <a:pt x="132140" y="4997681"/>
                  </a:lnTo>
                  <a:lnTo>
                    <a:pt x="163799" y="4962003"/>
                  </a:lnTo>
                  <a:lnTo>
                    <a:pt x="194907" y="4926011"/>
                  </a:lnTo>
                  <a:lnTo>
                    <a:pt x="225465" y="4889710"/>
                  </a:lnTo>
                  <a:lnTo>
                    <a:pt x="255472" y="4853105"/>
                  </a:lnTo>
                  <a:lnTo>
                    <a:pt x="284928" y="4816202"/>
                  </a:lnTo>
                  <a:lnTo>
                    <a:pt x="313834" y="4779007"/>
                  </a:lnTo>
                  <a:lnTo>
                    <a:pt x="342189" y="4741525"/>
                  </a:lnTo>
                  <a:lnTo>
                    <a:pt x="369994" y="4703761"/>
                  </a:lnTo>
                  <a:lnTo>
                    <a:pt x="397248" y="4665722"/>
                  </a:lnTo>
                  <a:lnTo>
                    <a:pt x="423951" y="4627412"/>
                  </a:lnTo>
                  <a:lnTo>
                    <a:pt x="450104" y="4588837"/>
                  </a:lnTo>
                  <a:lnTo>
                    <a:pt x="475706" y="4550003"/>
                  </a:lnTo>
                  <a:lnTo>
                    <a:pt x="500758" y="4510916"/>
                  </a:lnTo>
                  <a:lnTo>
                    <a:pt x="525259" y="4471580"/>
                  </a:lnTo>
                  <a:lnTo>
                    <a:pt x="549210" y="4432001"/>
                  </a:lnTo>
                  <a:lnTo>
                    <a:pt x="572610" y="4392185"/>
                  </a:lnTo>
                  <a:lnTo>
                    <a:pt x="595459" y="4352137"/>
                  </a:lnTo>
                  <a:lnTo>
                    <a:pt x="617758" y="4311862"/>
                  </a:lnTo>
                  <a:lnTo>
                    <a:pt x="639506" y="4271368"/>
                  </a:lnTo>
                  <a:lnTo>
                    <a:pt x="660703" y="4230658"/>
                  </a:lnTo>
                  <a:lnTo>
                    <a:pt x="681350" y="4189738"/>
                  </a:lnTo>
                  <a:lnTo>
                    <a:pt x="701447" y="4148614"/>
                  </a:lnTo>
                  <a:lnTo>
                    <a:pt x="720993" y="4107292"/>
                  </a:lnTo>
                  <a:lnTo>
                    <a:pt x="739988" y="4065776"/>
                  </a:lnTo>
                  <a:lnTo>
                    <a:pt x="758433" y="4024073"/>
                  </a:lnTo>
                  <a:lnTo>
                    <a:pt x="776327" y="3982187"/>
                  </a:lnTo>
                  <a:lnTo>
                    <a:pt x="793670" y="3940125"/>
                  </a:lnTo>
                  <a:lnTo>
                    <a:pt x="810463" y="3897893"/>
                  </a:lnTo>
                  <a:lnTo>
                    <a:pt x="826705" y="3855494"/>
                  </a:lnTo>
                  <a:lnTo>
                    <a:pt x="842397" y="3812936"/>
                  </a:lnTo>
                  <a:lnTo>
                    <a:pt x="857538" y="3770223"/>
                  </a:lnTo>
                  <a:lnTo>
                    <a:pt x="872129" y="3727361"/>
                  </a:lnTo>
                  <a:lnTo>
                    <a:pt x="886169" y="3684355"/>
                  </a:lnTo>
                  <a:lnTo>
                    <a:pt x="899658" y="3641212"/>
                  </a:lnTo>
                  <a:lnTo>
                    <a:pt x="912597" y="3597936"/>
                  </a:lnTo>
                  <a:lnTo>
                    <a:pt x="924985" y="3554533"/>
                  </a:lnTo>
                  <a:lnTo>
                    <a:pt x="936823" y="3511009"/>
                  </a:lnTo>
                  <a:lnTo>
                    <a:pt x="948110" y="3467369"/>
                  </a:lnTo>
                  <a:lnTo>
                    <a:pt x="958846" y="3423619"/>
                  </a:lnTo>
                  <a:lnTo>
                    <a:pt x="969032" y="3379764"/>
                  </a:lnTo>
                  <a:lnTo>
                    <a:pt x="978667" y="3335809"/>
                  </a:lnTo>
                  <a:lnTo>
                    <a:pt x="987752" y="3291761"/>
                  </a:lnTo>
                  <a:lnTo>
                    <a:pt x="996286" y="3247624"/>
                  </a:lnTo>
                  <a:lnTo>
                    <a:pt x="1004270" y="3203405"/>
                  </a:lnTo>
                  <a:lnTo>
                    <a:pt x="1011702" y="3159108"/>
                  </a:lnTo>
                  <a:lnTo>
                    <a:pt x="1018585" y="3114740"/>
                  </a:lnTo>
                  <a:lnTo>
                    <a:pt x="1024917" y="3070305"/>
                  </a:lnTo>
                  <a:lnTo>
                    <a:pt x="1030698" y="3025810"/>
                  </a:lnTo>
                  <a:lnTo>
                    <a:pt x="1035928" y="2981260"/>
                  </a:lnTo>
                  <a:lnTo>
                    <a:pt x="1040608" y="2936659"/>
                  </a:lnTo>
                  <a:lnTo>
                    <a:pt x="1044738" y="2892015"/>
                  </a:lnTo>
                  <a:lnTo>
                    <a:pt x="1048316" y="2847332"/>
                  </a:lnTo>
                  <a:lnTo>
                    <a:pt x="1051345" y="2802616"/>
                  </a:lnTo>
                  <a:lnTo>
                    <a:pt x="1053822" y="2757873"/>
                  </a:lnTo>
                  <a:lnTo>
                    <a:pt x="1055749" y="2713107"/>
                  </a:lnTo>
                  <a:lnTo>
                    <a:pt x="1057126" y="2668325"/>
                  </a:lnTo>
                  <a:lnTo>
                    <a:pt x="1057952" y="2623532"/>
                  </a:lnTo>
                  <a:lnTo>
                    <a:pt x="1058227" y="2578733"/>
                  </a:lnTo>
                  <a:lnTo>
                    <a:pt x="1057952" y="2533934"/>
                  </a:lnTo>
                  <a:lnTo>
                    <a:pt x="1057126" y="2489141"/>
                  </a:lnTo>
                  <a:lnTo>
                    <a:pt x="1055749" y="2444359"/>
                  </a:lnTo>
                  <a:lnTo>
                    <a:pt x="1053822" y="2399593"/>
                  </a:lnTo>
                  <a:lnTo>
                    <a:pt x="1051345" y="2354849"/>
                  </a:lnTo>
                  <a:lnTo>
                    <a:pt x="1048316" y="2310133"/>
                  </a:lnTo>
                  <a:lnTo>
                    <a:pt x="1044738" y="2265450"/>
                  </a:lnTo>
                  <a:lnTo>
                    <a:pt x="1040608" y="2220806"/>
                  </a:lnTo>
                  <a:lnTo>
                    <a:pt x="1035928" y="2176206"/>
                  </a:lnTo>
                  <a:lnTo>
                    <a:pt x="1030698" y="2131656"/>
                  </a:lnTo>
                  <a:lnTo>
                    <a:pt x="1024917" y="2087160"/>
                  </a:lnTo>
                  <a:lnTo>
                    <a:pt x="1018585" y="2042726"/>
                  </a:lnTo>
                  <a:lnTo>
                    <a:pt x="1011702" y="1998357"/>
                  </a:lnTo>
                  <a:lnTo>
                    <a:pt x="1004270" y="1954061"/>
                  </a:lnTo>
                  <a:lnTo>
                    <a:pt x="996286" y="1909841"/>
                  </a:lnTo>
                  <a:lnTo>
                    <a:pt x="987752" y="1865704"/>
                  </a:lnTo>
                  <a:lnTo>
                    <a:pt x="978667" y="1821656"/>
                  </a:lnTo>
                  <a:lnTo>
                    <a:pt x="969032" y="1777701"/>
                  </a:lnTo>
                  <a:lnTo>
                    <a:pt x="958846" y="1733846"/>
                  </a:lnTo>
                  <a:lnTo>
                    <a:pt x="948110" y="1690096"/>
                  </a:lnTo>
                  <a:lnTo>
                    <a:pt x="936823" y="1646456"/>
                  </a:lnTo>
                  <a:lnTo>
                    <a:pt x="924985" y="1602931"/>
                  </a:lnTo>
                  <a:lnTo>
                    <a:pt x="912597" y="1559529"/>
                  </a:lnTo>
                  <a:lnTo>
                    <a:pt x="899658" y="1516253"/>
                  </a:lnTo>
                  <a:lnTo>
                    <a:pt x="886169" y="1473109"/>
                  </a:lnTo>
                  <a:lnTo>
                    <a:pt x="872129" y="1430104"/>
                  </a:lnTo>
                  <a:lnTo>
                    <a:pt x="857538" y="1387241"/>
                  </a:lnTo>
                  <a:lnTo>
                    <a:pt x="842397" y="1344528"/>
                  </a:lnTo>
                  <a:lnTo>
                    <a:pt x="826705" y="1301970"/>
                  </a:lnTo>
                  <a:lnTo>
                    <a:pt x="810463" y="1259571"/>
                  </a:lnTo>
                  <a:lnTo>
                    <a:pt x="793670" y="1217338"/>
                  </a:lnTo>
                  <a:lnTo>
                    <a:pt x="776327" y="1175276"/>
                  </a:lnTo>
                  <a:lnTo>
                    <a:pt x="758433" y="1133390"/>
                  </a:lnTo>
                  <a:lnTo>
                    <a:pt x="739988" y="1091687"/>
                  </a:lnTo>
                  <a:lnTo>
                    <a:pt x="720993" y="1050171"/>
                  </a:lnTo>
                  <a:lnTo>
                    <a:pt x="701447" y="1008849"/>
                  </a:lnTo>
                  <a:lnTo>
                    <a:pt x="681350" y="967725"/>
                  </a:lnTo>
                  <a:lnTo>
                    <a:pt x="660703" y="926805"/>
                  </a:lnTo>
                  <a:lnTo>
                    <a:pt x="639506" y="886094"/>
                  </a:lnTo>
                  <a:lnTo>
                    <a:pt x="617758" y="845599"/>
                  </a:lnTo>
                  <a:lnTo>
                    <a:pt x="595459" y="805325"/>
                  </a:lnTo>
                  <a:lnTo>
                    <a:pt x="572610" y="765277"/>
                  </a:lnTo>
                  <a:lnTo>
                    <a:pt x="549210" y="725461"/>
                  </a:lnTo>
                  <a:lnTo>
                    <a:pt x="525259" y="685882"/>
                  </a:lnTo>
                  <a:lnTo>
                    <a:pt x="500758" y="646545"/>
                  </a:lnTo>
                  <a:lnTo>
                    <a:pt x="475706" y="607457"/>
                  </a:lnTo>
                  <a:lnTo>
                    <a:pt x="450104" y="568623"/>
                  </a:lnTo>
                  <a:lnTo>
                    <a:pt x="423951" y="530048"/>
                  </a:lnTo>
                  <a:lnTo>
                    <a:pt x="397248" y="491738"/>
                  </a:lnTo>
                  <a:lnTo>
                    <a:pt x="369994" y="453698"/>
                  </a:lnTo>
                  <a:lnTo>
                    <a:pt x="342189" y="415935"/>
                  </a:lnTo>
                  <a:lnTo>
                    <a:pt x="313834" y="378452"/>
                  </a:lnTo>
                  <a:lnTo>
                    <a:pt x="284928" y="341257"/>
                  </a:lnTo>
                  <a:lnTo>
                    <a:pt x="255472" y="304354"/>
                  </a:lnTo>
                  <a:lnTo>
                    <a:pt x="225465" y="267749"/>
                  </a:lnTo>
                  <a:lnTo>
                    <a:pt x="194907" y="231447"/>
                  </a:lnTo>
                  <a:lnTo>
                    <a:pt x="163799" y="195455"/>
                  </a:lnTo>
                  <a:lnTo>
                    <a:pt x="132140" y="159776"/>
                  </a:lnTo>
                  <a:lnTo>
                    <a:pt x="99931" y="124418"/>
                  </a:lnTo>
                  <a:lnTo>
                    <a:pt x="67171" y="89386"/>
                  </a:lnTo>
                  <a:lnTo>
                    <a:pt x="33861" y="54684"/>
                  </a:lnTo>
                  <a:lnTo>
                    <a:pt x="0" y="20320"/>
                  </a:lnTo>
                  <a:lnTo>
                    <a:pt x="20319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974847" y="1261871"/>
              <a:ext cx="9019540" cy="1083945"/>
            </a:xfrm>
            <a:custGeom>
              <a:avLst/>
              <a:gdLst/>
              <a:ahLst/>
              <a:cxnLst/>
              <a:rect l="l" t="t" r="r" b="b"/>
              <a:pathLst>
                <a:path w="9019540" h="1083945">
                  <a:moveTo>
                    <a:pt x="0" y="1083564"/>
                  </a:moveTo>
                  <a:lnTo>
                    <a:pt x="9019032" y="1083564"/>
                  </a:lnTo>
                  <a:lnTo>
                    <a:pt x="9019032" y="0"/>
                  </a:lnTo>
                  <a:lnTo>
                    <a:pt x="0" y="0"/>
                  </a:lnTo>
                  <a:lnTo>
                    <a:pt x="0" y="1083564"/>
                  </a:lnTo>
                  <a:close/>
                </a:path>
              </a:pathLst>
            </a:custGeom>
            <a:ln w="12192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821938" y="1476832"/>
            <a:ext cx="40132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</a:t>
            </a:r>
            <a:r>
              <a:rPr sz="3600" b="1" spc="-1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bài </a:t>
            </a:r>
            <a:r>
              <a:rPr sz="3600" b="1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sz="3600" b="1" spc="-40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spc="-5" dirty="0">
                <a:solidFill>
                  <a:srgbClr val="00A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98192" y="1126236"/>
            <a:ext cx="1353820" cy="1355090"/>
          </a:xfrm>
          <a:custGeom>
            <a:avLst/>
            <a:gdLst/>
            <a:ahLst/>
            <a:cxnLst/>
            <a:rect l="l" t="t" r="r" b="b"/>
            <a:pathLst>
              <a:path w="1353820" h="1355089">
                <a:moveTo>
                  <a:pt x="676656" y="0"/>
                </a:moveTo>
                <a:lnTo>
                  <a:pt x="628325" y="1700"/>
                </a:lnTo>
                <a:lnTo>
                  <a:pt x="580913" y="6726"/>
                </a:lnTo>
                <a:lnTo>
                  <a:pt x="534533" y="14963"/>
                </a:lnTo>
                <a:lnTo>
                  <a:pt x="489300" y="26295"/>
                </a:lnTo>
                <a:lnTo>
                  <a:pt x="445329" y="40609"/>
                </a:lnTo>
                <a:lnTo>
                  <a:pt x="402734" y="57790"/>
                </a:lnTo>
                <a:lnTo>
                  <a:pt x="361629" y="77723"/>
                </a:lnTo>
                <a:lnTo>
                  <a:pt x="322129" y="100293"/>
                </a:lnTo>
                <a:lnTo>
                  <a:pt x="284348" y="125386"/>
                </a:lnTo>
                <a:lnTo>
                  <a:pt x="248400" y="152888"/>
                </a:lnTo>
                <a:lnTo>
                  <a:pt x="214401" y="182683"/>
                </a:lnTo>
                <a:lnTo>
                  <a:pt x="182464" y="214658"/>
                </a:lnTo>
                <a:lnTo>
                  <a:pt x="152703" y="248697"/>
                </a:lnTo>
                <a:lnTo>
                  <a:pt x="125234" y="284685"/>
                </a:lnTo>
                <a:lnTo>
                  <a:pt x="100171" y="322509"/>
                </a:lnTo>
                <a:lnTo>
                  <a:pt x="77628" y="362054"/>
                </a:lnTo>
                <a:lnTo>
                  <a:pt x="57719" y="403205"/>
                </a:lnTo>
                <a:lnTo>
                  <a:pt x="40559" y="445847"/>
                </a:lnTo>
                <a:lnTo>
                  <a:pt x="26263" y="489866"/>
                </a:lnTo>
                <a:lnTo>
                  <a:pt x="14944" y="535147"/>
                </a:lnTo>
                <a:lnTo>
                  <a:pt x="6718" y="581576"/>
                </a:lnTo>
                <a:lnTo>
                  <a:pt x="1698" y="629037"/>
                </a:lnTo>
                <a:lnTo>
                  <a:pt x="0" y="677417"/>
                </a:lnTo>
                <a:lnTo>
                  <a:pt x="1698" y="725798"/>
                </a:lnTo>
                <a:lnTo>
                  <a:pt x="6718" y="773259"/>
                </a:lnTo>
                <a:lnTo>
                  <a:pt x="14944" y="819688"/>
                </a:lnTo>
                <a:lnTo>
                  <a:pt x="26263" y="864969"/>
                </a:lnTo>
                <a:lnTo>
                  <a:pt x="40559" y="908988"/>
                </a:lnTo>
                <a:lnTo>
                  <a:pt x="57719" y="951630"/>
                </a:lnTo>
                <a:lnTo>
                  <a:pt x="77628" y="992781"/>
                </a:lnTo>
                <a:lnTo>
                  <a:pt x="100171" y="1032326"/>
                </a:lnTo>
                <a:lnTo>
                  <a:pt x="125234" y="1070150"/>
                </a:lnTo>
                <a:lnTo>
                  <a:pt x="152703" y="1106138"/>
                </a:lnTo>
                <a:lnTo>
                  <a:pt x="182464" y="1140177"/>
                </a:lnTo>
                <a:lnTo>
                  <a:pt x="214401" y="1172152"/>
                </a:lnTo>
                <a:lnTo>
                  <a:pt x="248400" y="1201947"/>
                </a:lnTo>
                <a:lnTo>
                  <a:pt x="284348" y="1229449"/>
                </a:lnTo>
                <a:lnTo>
                  <a:pt x="322129" y="1254542"/>
                </a:lnTo>
                <a:lnTo>
                  <a:pt x="361629" y="1277112"/>
                </a:lnTo>
                <a:lnTo>
                  <a:pt x="402734" y="1297045"/>
                </a:lnTo>
                <a:lnTo>
                  <a:pt x="445329" y="1314226"/>
                </a:lnTo>
                <a:lnTo>
                  <a:pt x="489300" y="1328540"/>
                </a:lnTo>
                <a:lnTo>
                  <a:pt x="534533" y="1339872"/>
                </a:lnTo>
                <a:lnTo>
                  <a:pt x="580913" y="1348109"/>
                </a:lnTo>
                <a:lnTo>
                  <a:pt x="628325" y="1353135"/>
                </a:lnTo>
                <a:lnTo>
                  <a:pt x="676656" y="1354836"/>
                </a:lnTo>
                <a:lnTo>
                  <a:pt x="724986" y="1353135"/>
                </a:lnTo>
                <a:lnTo>
                  <a:pt x="772398" y="1348109"/>
                </a:lnTo>
                <a:lnTo>
                  <a:pt x="818778" y="1339872"/>
                </a:lnTo>
                <a:lnTo>
                  <a:pt x="864011" y="1328540"/>
                </a:lnTo>
                <a:lnTo>
                  <a:pt x="907982" y="1314226"/>
                </a:lnTo>
                <a:lnTo>
                  <a:pt x="950577" y="1297045"/>
                </a:lnTo>
                <a:lnTo>
                  <a:pt x="991682" y="1277112"/>
                </a:lnTo>
                <a:lnTo>
                  <a:pt x="1031182" y="1254542"/>
                </a:lnTo>
                <a:lnTo>
                  <a:pt x="1068963" y="1229449"/>
                </a:lnTo>
                <a:lnTo>
                  <a:pt x="1104911" y="1201947"/>
                </a:lnTo>
                <a:lnTo>
                  <a:pt x="1138910" y="1172152"/>
                </a:lnTo>
                <a:lnTo>
                  <a:pt x="1170847" y="1140177"/>
                </a:lnTo>
                <a:lnTo>
                  <a:pt x="1200608" y="1106138"/>
                </a:lnTo>
                <a:lnTo>
                  <a:pt x="1228077" y="1070150"/>
                </a:lnTo>
                <a:lnTo>
                  <a:pt x="1253140" y="1032326"/>
                </a:lnTo>
                <a:lnTo>
                  <a:pt x="1275683" y="992781"/>
                </a:lnTo>
                <a:lnTo>
                  <a:pt x="1295592" y="951630"/>
                </a:lnTo>
                <a:lnTo>
                  <a:pt x="1312752" y="908988"/>
                </a:lnTo>
                <a:lnTo>
                  <a:pt x="1327048" y="864969"/>
                </a:lnTo>
                <a:lnTo>
                  <a:pt x="1338367" y="819688"/>
                </a:lnTo>
                <a:lnTo>
                  <a:pt x="1346593" y="773259"/>
                </a:lnTo>
                <a:lnTo>
                  <a:pt x="1351613" y="725798"/>
                </a:lnTo>
                <a:lnTo>
                  <a:pt x="1353311" y="677417"/>
                </a:lnTo>
                <a:lnTo>
                  <a:pt x="1351613" y="629037"/>
                </a:lnTo>
                <a:lnTo>
                  <a:pt x="1346593" y="581576"/>
                </a:lnTo>
                <a:lnTo>
                  <a:pt x="1338367" y="535147"/>
                </a:lnTo>
                <a:lnTo>
                  <a:pt x="1327048" y="489866"/>
                </a:lnTo>
                <a:lnTo>
                  <a:pt x="1312752" y="445847"/>
                </a:lnTo>
                <a:lnTo>
                  <a:pt x="1295592" y="403205"/>
                </a:lnTo>
                <a:lnTo>
                  <a:pt x="1275683" y="362054"/>
                </a:lnTo>
                <a:lnTo>
                  <a:pt x="1253140" y="322509"/>
                </a:lnTo>
                <a:lnTo>
                  <a:pt x="1228077" y="284685"/>
                </a:lnTo>
                <a:lnTo>
                  <a:pt x="1200608" y="248697"/>
                </a:lnTo>
                <a:lnTo>
                  <a:pt x="1170847" y="214658"/>
                </a:lnTo>
                <a:lnTo>
                  <a:pt x="1138910" y="182683"/>
                </a:lnTo>
                <a:lnTo>
                  <a:pt x="1104911" y="152888"/>
                </a:lnTo>
                <a:lnTo>
                  <a:pt x="1068963" y="125386"/>
                </a:lnTo>
                <a:lnTo>
                  <a:pt x="1031182" y="100293"/>
                </a:lnTo>
                <a:lnTo>
                  <a:pt x="991682" y="77723"/>
                </a:lnTo>
                <a:lnTo>
                  <a:pt x="950577" y="57790"/>
                </a:lnTo>
                <a:lnTo>
                  <a:pt x="907982" y="40609"/>
                </a:lnTo>
                <a:lnTo>
                  <a:pt x="864011" y="26295"/>
                </a:lnTo>
                <a:lnTo>
                  <a:pt x="818778" y="14963"/>
                </a:lnTo>
                <a:lnTo>
                  <a:pt x="772398" y="6726"/>
                </a:lnTo>
                <a:lnTo>
                  <a:pt x="724986" y="1700"/>
                </a:lnTo>
                <a:lnTo>
                  <a:pt x="676656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73426" y="1354963"/>
            <a:ext cx="401955" cy="837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300" b="1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5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68040" y="2886455"/>
            <a:ext cx="8625840" cy="1085215"/>
          </a:xfrm>
          <a:custGeom>
            <a:avLst/>
            <a:gdLst/>
            <a:ahLst/>
            <a:cxnLst/>
            <a:rect l="l" t="t" r="r" b="b"/>
            <a:pathLst>
              <a:path w="8625840" h="1085214">
                <a:moveTo>
                  <a:pt x="0" y="1085088"/>
                </a:moveTo>
                <a:lnTo>
                  <a:pt x="8625840" y="1085088"/>
                </a:lnTo>
                <a:lnTo>
                  <a:pt x="8625840" y="0"/>
                </a:lnTo>
                <a:lnTo>
                  <a:pt x="0" y="0"/>
                </a:lnTo>
                <a:lnTo>
                  <a:pt x="0" y="1085088"/>
                </a:lnTo>
                <a:close/>
              </a:path>
            </a:pathLst>
          </a:custGeom>
          <a:ln w="12192">
            <a:solidFill>
              <a:srgbClr val="FF99CC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15510" y="3103245"/>
            <a:ext cx="51854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</a:t>
            </a:r>
            <a:r>
              <a:rPr sz="3600" b="1" dirty="0">
                <a:solidFill>
                  <a:srgbClr val="FF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sz="3600" b="1" spc="-5" dirty="0">
                <a:solidFill>
                  <a:srgbClr val="FF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sz="3600" b="1" spc="-55" dirty="0">
                <a:solidFill>
                  <a:srgbClr val="FF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b="1" dirty="0">
                <a:solidFill>
                  <a:srgbClr val="FF99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SBT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91383" y="2752344"/>
            <a:ext cx="1353820" cy="1353820"/>
          </a:xfrm>
          <a:custGeom>
            <a:avLst/>
            <a:gdLst/>
            <a:ahLst/>
            <a:cxnLst/>
            <a:rect l="l" t="t" r="r" b="b"/>
            <a:pathLst>
              <a:path w="1353820" h="1353820">
                <a:moveTo>
                  <a:pt x="676656" y="0"/>
                </a:moveTo>
                <a:lnTo>
                  <a:pt x="628325" y="1698"/>
                </a:lnTo>
                <a:lnTo>
                  <a:pt x="580913" y="6718"/>
                </a:lnTo>
                <a:lnTo>
                  <a:pt x="534533" y="14944"/>
                </a:lnTo>
                <a:lnTo>
                  <a:pt x="489300" y="26263"/>
                </a:lnTo>
                <a:lnTo>
                  <a:pt x="445329" y="40559"/>
                </a:lnTo>
                <a:lnTo>
                  <a:pt x="402734" y="57719"/>
                </a:lnTo>
                <a:lnTo>
                  <a:pt x="361629" y="77628"/>
                </a:lnTo>
                <a:lnTo>
                  <a:pt x="322129" y="100171"/>
                </a:lnTo>
                <a:lnTo>
                  <a:pt x="284348" y="125234"/>
                </a:lnTo>
                <a:lnTo>
                  <a:pt x="248400" y="152703"/>
                </a:lnTo>
                <a:lnTo>
                  <a:pt x="214401" y="182464"/>
                </a:lnTo>
                <a:lnTo>
                  <a:pt x="182464" y="214401"/>
                </a:lnTo>
                <a:lnTo>
                  <a:pt x="152703" y="248400"/>
                </a:lnTo>
                <a:lnTo>
                  <a:pt x="125234" y="284348"/>
                </a:lnTo>
                <a:lnTo>
                  <a:pt x="100171" y="322129"/>
                </a:lnTo>
                <a:lnTo>
                  <a:pt x="77628" y="361629"/>
                </a:lnTo>
                <a:lnTo>
                  <a:pt x="57719" y="402734"/>
                </a:lnTo>
                <a:lnTo>
                  <a:pt x="40559" y="445329"/>
                </a:lnTo>
                <a:lnTo>
                  <a:pt x="26263" y="489300"/>
                </a:lnTo>
                <a:lnTo>
                  <a:pt x="14944" y="534533"/>
                </a:lnTo>
                <a:lnTo>
                  <a:pt x="6718" y="580913"/>
                </a:lnTo>
                <a:lnTo>
                  <a:pt x="1698" y="628325"/>
                </a:lnTo>
                <a:lnTo>
                  <a:pt x="0" y="676655"/>
                </a:lnTo>
                <a:lnTo>
                  <a:pt x="1698" y="724986"/>
                </a:lnTo>
                <a:lnTo>
                  <a:pt x="6718" y="772398"/>
                </a:lnTo>
                <a:lnTo>
                  <a:pt x="14944" y="818778"/>
                </a:lnTo>
                <a:lnTo>
                  <a:pt x="26263" y="864011"/>
                </a:lnTo>
                <a:lnTo>
                  <a:pt x="40559" y="907982"/>
                </a:lnTo>
                <a:lnTo>
                  <a:pt x="57719" y="950577"/>
                </a:lnTo>
                <a:lnTo>
                  <a:pt x="77628" y="991682"/>
                </a:lnTo>
                <a:lnTo>
                  <a:pt x="100171" y="1031182"/>
                </a:lnTo>
                <a:lnTo>
                  <a:pt x="125234" y="1068963"/>
                </a:lnTo>
                <a:lnTo>
                  <a:pt x="152703" y="1104911"/>
                </a:lnTo>
                <a:lnTo>
                  <a:pt x="182464" y="1138910"/>
                </a:lnTo>
                <a:lnTo>
                  <a:pt x="214401" y="1170847"/>
                </a:lnTo>
                <a:lnTo>
                  <a:pt x="248400" y="1200608"/>
                </a:lnTo>
                <a:lnTo>
                  <a:pt x="284348" y="1228077"/>
                </a:lnTo>
                <a:lnTo>
                  <a:pt x="322129" y="1253140"/>
                </a:lnTo>
                <a:lnTo>
                  <a:pt x="361629" y="1275683"/>
                </a:lnTo>
                <a:lnTo>
                  <a:pt x="402734" y="1295592"/>
                </a:lnTo>
                <a:lnTo>
                  <a:pt x="445329" y="1312752"/>
                </a:lnTo>
                <a:lnTo>
                  <a:pt x="489300" y="1327048"/>
                </a:lnTo>
                <a:lnTo>
                  <a:pt x="534533" y="1338367"/>
                </a:lnTo>
                <a:lnTo>
                  <a:pt x="580913" y="1346593"/>
                </a:lnTo>
                <a:lnTo>
                  <a:pt x="628325" y="1351613"/>
                </a:lnTo>
                <a:lnTo>
                  <a:pt x="676656" y="1353311"/>
                </a:lnTo>
                <a:lnTo>
                  <a:pt x="724986" y="1351613"/>
                </a:lnTo>
                <a:lnTo>
                  <a:pt x="772398" y="1346593"/>
                </a:lnTo>
                <a:lnTo>
                  <a:pt x="818778" y="1338367"/>
                </a:lnTo>
                <a:lnTo>
                  <a:pt x="864011" y="1327048"/>
                </a:lnTo>
                <a:lnTo>
                  <a:pt x="907982" y="1312752"/>
                </a:lnTo>
                <a:lnTo>
                  <a:pt x="950577" y="1295592"/>
                </a:lnTo>
                <a:lnTo>
                  <a:pt x="991682" y="1275683"/>
                </a:lnTo>
                <a:lnTo>
                  <a:pt x="1031182" y="1253140"/>
                </a:lnTo>
                <a:lnTo>
                  <a:pt x="1068963" y="1228077"/>
                </a:lnTo>
                <a:lnTo>
                  <a:pt x="1104911" y="1200608"/>
                </a:lnTo>
                <a:lnTo>
                  <a:pt x="1138910" y="1170847"/>
                </a:lnTo>
                <a:lnTo>
                  <a:pt x="1170847" y="1138910"/>
                </a:lnTo>
                <a:lnTo>
                  <a:pt x="1200608" y="1104911"/>
                </a:lnTo>
                <a:lnTo>
                  <a:pt x="1228077" y="1068963"/>
                </a:lnTo>
                <a:lnTo>
                  <a:pt x="1253140" y="1031182"/>
                </a:lnTo>
                <a:lnTo>
                  <a:pt x="1275683" y="991682"/>
                </a:lnTo>
                <a:lnTo>
                  <a:pt x="1295592" y="950577"/>
                </a:lnTo>
                <a:lnTo>
                  <a:pt x="1312752" y="907982"/>
                </a:lnTo>
                <a:lnTo>
                  <a:pt x="1327048" y="864011"/>
                </a:lnTo>
                <a:lnTo>
                  <a:pt x="1338367" y="818778"/>
                </a:lnTo>
                <a:lnTo>
                  <a:pt x="1346593" y="772398"/>
                </a:lnTo>
                <a:lnTo>
                  <a:pt x="1351613" y="724986"/>
                </a:lnTo>
                <a:lnTo>
                  <a:pt x="1353312" y="676655"/>
                </a:lnTo>
                <a:lnTo>
                  <a:pt x="1351613" y="628325"/>
                </a:lnTo>
                <a:lnTo>
                  <a:pt x="1346593" y="580913"/>
                </a:lnTo>
                <a:lnTo>
                  <a:pt x="1338367" y="534533"/>
                </a:lnTo>
                <a:lnTo>
                  <a:pt x="1327048" y="489300"/>
                </a:lnTo>
                <a:lnTo>
                  <a:pt x="1312752" y="445329"/>
                </a:lnTo>
                <a:lnTo>
                  <a:pt x="1295592" y="402734"/>
                </a:lnTo>
                <a:lnTo>
                  <a:pt x="1275683" y="361629"/>
                </a:lnTo>
                <a:lnTo>
                  <a:pt x="1253140" y="322129"/>
                </a:lnTo>
                <a:lnTo>
                  <a:pt x="1228077" y="284348"/>
                </a:lnTo>
                <a:lnTo>
                  <a:pt x="1200608" y="248400"/>
                </a:lnTo>
                <a:lnTo>
                  <a:pt x="1170847" y="214401"/>
                </a:lnTo>
                <a:lnTo>
                  <a:pt x="1138910" y="182464"/>
                </a:lnTo>
                <a:lnTo>
                  <a:pt x="1104911" y="152703"/>
                </a:lnTo>
                <a:lnTo>
                  <a:pt x="1068963" y="125234"/>
                </a:lnTo>
                <a:lnTo>
                  <a:pt x="1031182" y="100171"/>
                </a:lnTo>
                <a:lnTo>
                  <a:pt x="991682" y="77628"/>
                </a:lnTo>
                <a:lnTo>
                  <a:pt x="950577" y="57719"/>
                </a:lnTo>
                <a:lnTo>
                  <a:pt x="907982" y="40559"/>
                </a:lnTo>
                <a:lnTo>
                  <a:pt x="864011" y="26263"/>
                </a:lnTo>
                <a:lnTo>
                  <a:pt x="818778" y="14944"/>
                </a:lnTo>
                <a:lnTo>
                  <a:pt x="772398" y="6718"/>
                </a:lnTo>
                <a:lnTo>
                  <a:pt x="724986" y="1698"/>
                </a:lnTo>
                <a:lnTo>
                  <a:pt x="676656" y="0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67252" y="2980385"/>
            <a:ext cx="401955" cy="8382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300" b="1" spc="1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53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10711" y="4512564"/>
            <a:ext cx="8529955" cy="1083945"/>
          </a:xfrm>
          <a:custGeom>
            <a:avLst/>
            <a:gdLst/>
            <a:ahLst/>
            <a:cxnLst/>
            <a:rect l="l" t="t" r="r" b="b"/>
            <a:pathLst>
              <a:path w="8529955" h="1083945">
                <a:moveTo>
                  <a:pt x="0" y="1083564"/>
                </a:moveTo>
                <a:lnTo>
                  <a:pt x="8529828" y="1083564"/>
                </a:lnTo>
                <a:lnTo>
                  <a:pt x="8529828" y="0"/>
                </a:lnTo>
                <a:lnTo>
                  <a:pt x="0" y="0"/>
                </a:lnTo>
                <a:lnTo>
                  <a:pt x="0" y="1083564"/>
                </a:lnTo>
                <a:close/>
              </a:path>
            </a:pathLst>
          </a:custGeom>
          <a:ln w="12192">
            <a:solidFill>
              <a:srgbClr val="3399FF"/>
            </a:solidFill>
          </a:ln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65880" y="4481830"/>
            <a:ext cx="801624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</a:t>
            </a:r>
            <a:r>
              <a:rPr sz="36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</a:t>
            </a:r>
            <a:r>
              <a:rPr lang="en-US" sz="3600" b="1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1: Các cuộc phát kiến địa Lí</a:t>
            </a:r>
            <a:r>
              <a:rPr sz="3600" b="1" spc="-5" dirty="0">
                <a:solidFill>
                  <a:srgbClr val="33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298192" y="4376928"/>
            <a:ext cx="1353820" cy="1355090"/>
          </a:xfrm>
          <a:custGeom>
            <a:avLst/>
            <a:gdLst/>
            <a:ahLst/>
            <a:cxnLst/>
            <a:rect l="l" t="t" r="r" b="b"/>
            <a:pathLst>
              <a:path w="1353820" h="1355089">
                <a:moveTo>
                  <a:pt x="676656" y="0"/>
                </a:moveTo>
                <a:lnTo>
                  <a:pt x="628325" y="1700"/>
                </a:lnTo>
                <a:lnTo>
                  <a:pt x="580913" y="6726"/>
                </a:lnTo>
                <a:lnTo>
                  <a:pt x="534533" y="14963"/>
                </a:lnTo>
                <a:lnTo>
                  <a:pt x="489300" y="26295"/>
                </a:lnTo>
                <a:lnTo>
                  <a:pt x="445329" y="40609"/>
                </a:lnTo>
                <a:lnTo>
                  <a:pt x="402734" y="57790"/>
                </a:lnTo>
                <a:lnTo>
                  <a:pt x="361629" y="77723"/>
                </a:lnTo>
                <a:lnTo>
                  <a:pt x="322129" y="100293"/>
                </a:lnTo>
                <a:lnTo>
                  <a:pt x="284348" y="125386"/>
                </a:lnTo>
                <a:lnTo>
                  <a:pt x="248400" y="152888"/>
                </a:lnTo>
                <a:lnTo>
                  <a:pt x="214401" y="182683"/>
                </a:lnTo>
                <a:lnTo>
                  <a:pt x="182464" y="214658"/>
                </a:lnTo>
                <a:lnTo>
                  <a:pt x="152703" y="248697"/>
                </a:lnTo>
                <a:lnTo>
                  <a:pt x="125234" y="284685"/>
                </a:lnTo>
                <a:lnTo>
                  <a:pt x="100171" y="322509"/>
                </a:lnTo>
                <a:lnTo>
                  <a:pt x="77628" y="362054"/>
                </a:lnTo>
                <a:lnTo>
                  <a:pt x="57719" y="403205"/>
                </a:lnTo>
                <a:lnTo>
                  <a:pt x="40559" y="445847"/>
                </a:lnTo>
                <a:lnTo>
                  <a:pt x="26263" y="489866"/>
                </a:lnTo>
                <a:lnTo>
                  <a:pt x="14944" y="535147"/>
                </a:lnTo>
                <a:lnTo>
                  <a:pt x="6718" y="581576"/>
                </a:lnTo>
                <a:lnTo>
                  <a:pt x="1698" y="629037"/>
                </a:lnTo>
                <a:lnTo>
                  <a:pt x="0" y="677418"/>
                </a:lnTo>
                <a:lnTo>
                  <a:pt x="1698" y="725798"/>
                </a:lnTo>
                <a:lnTo>
                  <a:pt x="6718" y="773259"/>
                </a:lnTo>
                <a:lnTo>
                  <a:pt x="14944" y="819688"/>
                </a:lnTo>
                <a:lnTo>
                  <a:pt x="26263" y="864969"/>
                </a:lnTo>
                <a:lnTo>
                  <a:pt x="40559" y="908988"/>
                </a:lnTo>
                <a:lnTo>
                  <a:pt x="57719" y="951630"/>
                </a:lnTo>
                <a:lnTo>
                  <a:pt x="77628" y="992781"/>
                </a:lnTo>
                <a:lnTo>
                  <a:pt x="100171" y="1032326"/>
                </a:lnTo>
                <a:lnTo>
                  <a:pt x="125234" y="1070150"/>
                </a:lnTo>
                <a:lnTo>
                  <a:pt x="152703" y="1106138"/>
                </a:lnTo>
                <a:lnTo>
                  <a:pt x="182464" y="1140177"/>
                </a:lnTo>
                <a:lnTo>
                  <a:pt x="214401" y="1172152"/>
                </a:lnTo>
                <a:lnTo>
                  <a:pt x="248400" y="1201947"/>
                </a:lnTo>
                <a:lnTo>
                  <a:pt x="284348" y="1229449"/>
                </a:lnTo>
                <a:lnTo>
                  <a:pt x="322129" y="1254542"/>
                </a:lnTo>
                <a:lnTo>
                  <a:pt x="361629" y="1277112"/>
                </a:lnTo>
                <a:lnTo>
                  <a:pt x="402734" y="1297045"/>
                </a:lnTo>
                <a:lnTo>
                  <a:pt x="445329" y="1314226"/>
                </a:lnTo>
                <a:lnTo>
                  <a:pt x="489300" y="1328540"/>
                </a:lnTo>
                <a:lnTo>
                  <a:pt x="534533" y="1339872"/>
                </a:lnTo>
                <a:lnTo>
                  <a:pt x="580913" y="1348109"/>
                </a:lnTo>
                <a:lnTo>
                  <a:pt x="628325" y="1353135"/>
                </a:lnTo>
                <a:lnTo>
                  <a:pt x="676656" y="1354836"/>
                </a:lnTo>
                <a:lnTo>
                  <a:pt x="724986" y="1353135"/>
                </a:lnTo>
                <a:lnTo>
                  <a:pt x="772398" y="1348109"/>
                </a:lnTo>
                <a:lnTo>
                  <a:pt x="818778" y="1339872"/>
                </a:lnTo>
                <a:lnTo>
                  <a:pt x="864011" y="1328540"/>
                </a:lnTo>
                <a:lnTo>
                  <a:pt x="907982" y="1314226"/>
                </a:lnTo>
                <a:lnTo>
                  <a:pt x="950577" y="1297045"/>
                </a:lnTo>
                <a:lnTo>
                  <a:pt x="991682" y="1277112"/>
                </a:lnTo>
                <a:lnTo>
                  <a:pt x="1031182" y="1254542"/>
                </a:lnTo>
                <a:lnTo>
                  <a:pt x="1068963" y="1229449"/>
                </a:lnTo>
                <a:lnTo>
                  <a:pt x="1104911" y="1201947"/>
                </a:lnTo>
                <a:lnTo>
                  <a:pt x="1138910" y="1172152"/>
                </a:lnTo>
                <a:lnTo>
                  <a:pt x="1170847" y="1140177"/>
                </a:lnTo>
                <a:lnTo>
                  <a:pt x="1200608" y="1106138"/>
                </a:lnTo>
                <a:lnTo>
                  <a:pt x="1228077" y="1070150"/>
                </a:lnTo>
                <a:lnTo>
                  <a:pt x="1253140" y="1032326"/>
                </a:lnTo>
                <a:lnTo>
                  <a:pt x="1275683" y="992781"/>
                </a:lnTo>
                <a:lnTo>
                  <a:pt x="1295592" y="951630"/>
                </a:lnTo>
                <a:lnTo>
                  <a:pt x="1312752" y="908988"/>
                </a:lnTo>
                <a:lnTo>
                  <a:pt x="1327048" y="864969"/>
                </a:lnTo>
                <a:lnTo>
                  <a:pt x="1338367" y="819688"/>
                </a:lnTo>
                <a:lnTo>
                  <a:pt x="1346593" y="773259"/>
                </a:lnTo>
                <a:lnTo>
                  <a:pt x="1351613" y="725798"/>
                </a:lnTo>
                <a:lnTo>
                  <a:pt x="1353311" y="677418"/>
                </a:lnTo>
                <a:lnTo>
                  <a:pt x="1351613" y="629037"/>
                </a:lnTo>
                <a:lnTo>
                  <a:pt x="1346593" y="581576"/>
                </a:lnTo>
                <a:lnTo>
                  <a:pt x="1338367" y="535147"/>
                </a:lnTo>
                <a:lnTo>
                  <a:pt x="1327048" y="489866"/>
                </a:lnTo>
                <a:lnTo>
                  <a:pt x="1312752" y="445847"/>
                </a:lnTo>
                <a:lnTo>
                  <a:pt x="1295592" y="403205"/>
                </a:lnTo>
                <a:lnTo>
                  <a:pt x="1275683" y="362054"/>
                </a:lnTo>
                <a:lnTo>
                  <a:pt x="1253140" y="322509"/>
                </a:lnTo>
                <a:lnTo>
                  <a:pt x="1228077" y="284685"/>
                </a:lnTo>
                <a:lnTo>
                  <a:pt x="1200608" y="248697"/>
                </a:lnTo>
                <a:lnTo>
                  <a:pt x="1170847" y="214658"/>
                </a:lnTo>
                <a:lnTo>
                  <a:pt x="1138910" y="182683"/>
                </a:lnTo>
                <a:lnTo>
                  <a:pt x="1104911" y="152888"/>
                </a:lnTo>
                <a:lnTo>
                  <a:pt x="1068963" y="125386"/>
                </a:lnTo>
                <a:lnTo>
                  <a:pt x="1031182" y="100293"/>
                </a:lnTo>
                <a:lnTo>
                  <a:pt x="991682" y="77723"/>
                </a:lnTo>
                <a:lnTo>
                  <a:pt x="950577" y="57790"/>
                </a:lnTo>
                <a:lnTo>
                  <a:pt x="907982" y="40609"/>
                </a:lnTo>
                <a:lnTo>
                  <a:pt x="864011" y="26295"/>
                </a:lnTo>
                <a:lnTo>
                  <a:pt x="818778" y="14963"/>
                </a:lnTo>
                <a:lnTo>
                  <a:pt x="772398" y="6726"/>
                </a:lnTo>
                <a:lnTo>
                  <a:pt x="724986" y="1700"/>
                </a:lnTo>
                <a:lnTo>
                  <a:pt x="676656" y="0"/>
                </a:lnTo>
                <a:close/>
              </a:path>
            </a:pathLst>
          </a:custGeom>
          <a:solidFill>
            <a:srgbClr val="3399FF"/>
          </a:solid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3238" y="4608017"/>
            <a:ext cx="3651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4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43059" y="97535"/>
            <a:ext cx="2942844" cy="2057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="">
      <p:transition spd="slow">
        <p:wip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1563" y="321563"/>
            <a:ext cx="11548745" cy="6214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46400" y="354965"/>
            <a:ext cx="5228590" cy="1029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219835" y="1701165"/>
            <a:ext cx="10817225" cy="918845"/>
            <a:chOff x="1728216" y="1697735"/>
            <a:chExt cx="9029700" cy="935990"/>
          </a:xfrm>
        </p:grpSpPr>
        <p:sp>
          <p:nvSpPr>
            <p:cNvPr id="4" name="object 4"/>
            <p:cNvSpPr/>
            <p:nvPr/>
          </p:nvSpPr>
          <p:spPr>
            <a:xfrm>
              <a:off x="1734312" y="1703831"/>
              <a:ext cx="9017635" cy="923925"/>
            </a:xfrm>
            <a:custGeom>
              <a:avLst/>
              <a:gdLst/>
              <a:ahLst/>
              <a:cxnLst/>
              <a:rect l="l" t="t" r="r" b="b"/>
              <a:pathLst>
                <a:path w="9017635" h="923925">
                  <a:moveTo>
                    <a:pt x="8555736" y="0"/>
                  </a:moveTo>
                  <a:lnTo>
                    <a:pt x="0" y="0"/>
                  </a:lnTo>
                  <a:lnTo>
                    <a:pt x="0" y="923543"/>
                  </a:lnTo>
                  <a:lnTo>
                    <a:pt x="8555736" y="923543"/>
                  </a:lnTo>
                  <a:lnTo>
                    <a:pt x="9017508" y="461771"/>
                  </a:lnTo>
                  <a:lnTo>
                    <a:pt x="8555736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734312" y="1703831"/>
              <a:ext cx="9017635" cy="923925"/>
            </a:xfrm>
            <a:custGeom>
              <a:avLst/>
              <a:gdLst/>
              <a:ahLst/>
              <a:cxnLst/>
              <a:rect l="l" t="t" r="r" b="b"/>
              <a:pathLst>
                <a:path w="9017635" h="923925">
                  <a:moveTo>
                    <a:pt x="0" y="0"/>
                  </a:moveTo>
                  <a:lnTo>
                    <a:pt x="8555736" y="0"/>
                  </a:lnTo>
                  <a:lnTo>
                    <a:pt x="9017508" y="461771"/>
                  </a:lnTo>
                  <a:lnTo>
                    <a:pt x="8555736" y="923543"/>
                  </a:lnTo>
                  <a:lnTo>
                    <a:pt x="0" y="92354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685925" y="2997200"/>
            <a:ext cx="10304780" cy="906780"/>
            <a:chOff x="1697482" y="2944114"/>
            <a:chExt cx="5436870" cy="942340"/>
          </a:xfrm>
        </p:grpSpPr>
        <p:sp>
          <p:nvSpPr>
            <p:cNvPr id="7" name="object 7"/>
            <p:cNvSpPr/>
            <p:nvPr/>
          </p:nvSpPr>
          <p:spPr>
            <a:xfrm>
              <a:off x="1703832" y="2950464"/>
              <a:ext cx="5424170" cy="929640"/>
            </a:xfrm>
            <a:custGeom>
              <a:avLst/>
              <a:gdLst/>
              <a:ahLst/>
              <a:cxnLst/>
              <a:rect l="l" t="t" r="r" b="b"/>
              <a:pathLst>
                <a:path w="5424170" h="929639">
                  <a:moveTo>
                    <a:pt x="4959096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4959096" y="929640"/>
                  </a:lnTo>
                  <a:lnTo>
                    <a:pt x="5423916" y="464820"/>
                  </a:lnTo>
                  <a:lnTo>
                    <a:pt x="4959096" y="0"/>
                  </a:lnTo>
                  <a:close/>
                </a:path>
              </a:pathLst>
            </a:custGeom>
            <a:solidFill>
              <a:srgbClr val="F7FF92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703832" y="2950464"/>
              <a:ext cx="5424170" cy="929640"/>
            </a:xfrm>
            <a:custGeom>
              <a:avLst/>
              <a:gdLst/>
              <a:ahLst/>
              <a:cxnLst/>
              <a:rect l="l" t="t" r="r" b="b"/>
              <a:pathLst>
                <a:path w="5424170" h="929639">
                  <a:moveTo>
                    <a:pt x="0" y="0"/>
                  </a:moveTo>
                  <a:lnTo>
                    <a:pt x="4959096" y="0"/>
                  </a:lnTo>
                  <a:lnTo>
                    <a:pt x="5423916" y="464820"/>
                  </a:lnTo>
                  <a:lnTo>
                    <a:pt x="4959096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80920" y="1932305"/>
            <a:ext cx="9233535" cy="51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châu Nam</a:t>
            </a:r>
            <a:r>
              <a:rPr sz="3300" spc="5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14346" y="3094735"/>
            <a:ext cx="188785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 trí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sz="3300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29005" y="21590"/>
            <a:ext cx="2194560" cy="2585085"/>
            <a:chOff x="1025397" y="0"/>
            <a:chExt cx="2091689" cy="2633980"/>
          </a:xfrm>
        </p:grpSpPr>
        <p:sp>
          <p:nvSpPr>
            <p:cNvPr id="12" name="object 12"/>
            <p:cNvSpPr/>
            <p:nvPr/>
          </p:nvSpPr>
          <p:spPr>
            <a:xfrm>
              <a:off x="1476755" y="0"/>
              <a:ext cx="1639824" cy="17038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1031747" y="1703832"/>
              <a:ext cx="1303020" cy="923925"/>
            </a:xfrm>
            <a:custGeom>
              <a:avLst/>
              <a:gdLst/>
              <a:ahLst/>
              <a:cxnLst/>
              <a:rect l="l" t="t" r="r" b="b"/>
              <a:pathLst>
                <a:path w="1303020" h="923925">
                  <a:moveTo>
                    <a:pt x="841247" y="0"/>
                  </a:moveTo>
                  <a:lnTo>
                    <a:pt x="0" y="0"/>
                  </a:lnTo>
                  <a:lnTo>
                    <a:pt x="0" y="923543"/>
                  </a:lnTo>
                  <a:lnTo>
                    <a:pt x="841247" y="923543"/>
                  </a:lnTo>
                  <a:lnTo>
                    <a:pt x="1303020" y="461771"/>
                  </a:lnTo>
                  <a:lnTo>
                    <a:pt x="84124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031747" y="1703832"/>
              <a:ext cx="1303020" cy="923925"/>
            </a:xfrm>
            <a:custGeom>
              <a:avLst/>
              <a:gdLst/>
              <a:ahLst/>
              <a:cxnLst/>
              <a:rect l="l" t="t" r="r" b="b"/>
              <a:pathLst>
                <a:path w="1303020" h="923925">
                  <a:moveTo>
                    <a:pt x="0" y="0"/>
                  </a:moveTo>
                  <a:lnTo>
                    <a:pt x="841247" y="0"/>
                  </a:lnTo>
                  <a:lnTo>
                    <a:pt x="1303020" y="461771"/>
                  </a:lnTo>
                  <a:lnTo>
                    <a:pt x="841247" y="923543"/>
                  </a:lnTo>
                  <a:lnTo>
                    <a:pt x="0" y="92354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13128" y="1835276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020823" y="2001011"/>
            <a:ext cx="266700" cy="289560"/>
            <a:chOff x="2020823" y="2001011"/>
            <a:chExt cx="266700" cy="289560"/>
          </a:xfrm>
        </p:grpSpPr>
        <p:sp>
          <p:nvSpPr>
            <p:cNvPr id="17" name="object 17"/>
            <p:cNvSpPr/>
            <p:nvPr/>
          </p:nvSpPr>
          <p:spPr>
            <a:xfrm>
              <a:off x="2026919" y="200710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4">
                  <a:moveTo>
                    <a:pt x="0" y="0"/>
                  </a:moveTo>
                  <a:lnTo>
                    <a:pt x="0" y="277367"/>
                  </a:lnTo>
                  <a:lnTo>
                    <a:pt x="254507" y="1386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026919" y="200710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4">
                  <a:moveTo>
                    <a:pt x="0" y="0"/>
                  </a:moveTo>
                  <a:lnTo>
                    <a:pt x="254507" y="138683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961390" y="2954655"/>
            <a:ext cx="1380490" cy="935355"/>
            <a:chOff x="1025397" y="2933445"/>
            <a:chExt cx="1315720" cy="953135"/>
          </a:xfrm>
        </p:grpSpPr>
        <p:sp>
          <p:nvSpPr>
            <p:cNvPr id="20" name="object 20"/>
            <p:cNvSpPr/>
            <p:nvPr/>
          </p:nvSpPr>
          <p:spPr>
            <a:xfrm>
              <a:off x="1031747" y="2939795"/>
              <a:ext cx="1303020" cy="940435"/>
            </a:xfrm>
            <a:custGeom>
              <a:avLst/>
              <a:gdLst/>
              <a:ahLst/>
              <a:cxnLst/>
              <a:rect l="l" t="t" r="r" b="b"/>
              <a:pathLst>
                <a:path w="1303020" h="940435">
                  <a:moveTo>
                    <a:pt x="832866" y="0"/>
                  </a:moveTo>
                  <a:lnTo>
                    <a:pt x="0" y="0"/>
                  </a:lnTo>
                  <a:lnTo>
                    <a:pt x="0" y="940307"/>
                  </a:lnTo>
                  <a:lnTo>
                    <a:pt x="832866" y="940307"/>
                  </a:lnTo>
                  <a:lnTo>
                    <a:pt x="1303020" y="470153"/>
                  </a:lnTo>
                  <a:lnTo>
                    <a:pt x="83286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31747" y="2939795"/>
              <a:ext cx="1303020" cy="940435"/>
            </a:xfrm>
            <a:custGeom>
              <a:avLst/>
              <a:gdLst/>
              <a:ahLst/>
              <a:cxnLst/>
              <a:rect l="l" t="t" r="r" b="b"/>
              <a:pathLst>
                <a:path w="1303020" h="940435">
                  <a:moveTo>
                    <a:pt x="0" y="0"/>
                  </a:moveTo>
                  <a:lnTo>
                    <a:pt x="832866" y="0"/>
                  </a:lnTo>
                  <a:lnTo>
                    <a:pt x="1303020" y="470153"/>
                  </a:lnTo>
                  <a:lnTo>
                    <a:pt x="832866" y="940307"/>
                  </a:lnTo>
                  <a:lnTo>
                    <a:pt x="0" y="94030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397000" y="3090545"/>
            <a:ext cx="322580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2020823" y="3236976"/>
            <a:ext cx="266700" cy="291465"/>
            <a:chOff x="2020823" y="3236976"/>
            <a:chExt cx="266700" cy="291465"/>
          </a:xfrm>
        </p:grpSpPr>
        <p:sp>
          <p:nvSpPr>
            <p:cNvPr id="24" name="object 24"/>
            <p:cNvSpPr/>
            <p:nvPr/>
          </p:nvSpPr>
          <p:spPr>
            <a:xfrm>
              <a:off x="2026919" y="3243072"/>
              <a:ext cx="254635" cy="279400"/>
            </a:xfrm>
            <a:custGeom>
              <a:avLst/>
              <a:gdLst/>
              <a:ahLst/>
              <a:cxnLst/>
              <a:rect l="l" t="t" r="r" b="b"/>
              <a:pathLst>
                <a:path w="254635" h="279400">
                  <a:moveTo>
                    <a:pt x="0" y="0"/>
                  </a:moveTo>
                  <a:lnTo>
                    <a:pt x="0" y="278891"/>
                  </a:lnTo>
                  <a:lnTo>
                    <a:pt x="254507" y="1394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026919" y="3243072"/>
              <a:ext cx="254635" cy="279400"/>
            </a:xfrm>
            <a:custGeom>
              <a:avLst/>
              <a:gdLst/>
              <a:ahLst/>
              <a:cxnLst/>
              <a:rect l="l" t="t" r="r" b="b"/>
              <a:pathLst>
                <a:path w="254635" h="279400">
                  <a:moveTo>
                    <a:pt x="0" y="0"/>
                  </a:moveTo>
                  <a:lnTo>
                    <a:pt x="254507" y="139445"/>
                  </a:lnTo>
                  <a:lnTo>
                    <a:pt x="0" y="278891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035050" y="4278630"/>
            <a:ext cx="10943590" cy="748030"/>
            <a:chOff x="1025652" y="4166615"/>
            <a:chExt cx="10387965" cy="951230"/>
          </a:xfrm>
        </p:grpSpPr>
        <p:sp>
          <p:nvSpPr>
            <p:cNvPr id="27" name="object 27"/>
            <p:cNvSpPr/>
            <p:nvPr/>
          </p:nvSpPr>
          <p:spPr>
            <a:xfrm>
              <a:off x="1703832" y="4181855"/>
              <a:ext cx="9703435" cy="929640"/>
            </a:xfrm>
            <a:custGeom>
              <a:avLst/>
              <a:gdLst/>
              <a:ahLst/>
              <a:cxnLst/>
              <a:rect l="l" t="t" r="r" b="b"/>
              <a:pathLst>
                <a:path w="9703435" h="929639">
                  <a:moveTo>
                    <a:pt x="9238488" y="0"/>
                  </a:moveTo>
                  <a:lnTo>
                    <a:pt x="0" y="0"/>
                  </a:lnTo>
                  <a:lnTo>
                    <a:pt x="0" y="929640"/>
                  </a:lnTo>
                  <a:lnTo>
                    <a:pt x="9238488" y="929640"/>
                  </a:lnTo>
                  <a:lnTo>
                    <a:pt x="9703308" y="464820"/>
                  </a:lnTo>
                  <a:lnTo>
                    <a:pt x="9238488" y="0"/>
                  </a:lnTo>
                  <a:close/>
                </a:path>
              </a:pathLst>
            </a:custGeom>
            <a:solidFill>
              <a:srgbClr val="FFE699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703832" y="4181855"/>
              <a:ext cx="9703435" cy="929640"/>
            </a:xfrm>
            <a:custGeom>
              <a:avLst/>
              <a:gdLst/>
              <a:ahLst/>
              <a:cxnLst/>
              <a:rect l="l" t="t" r="r" b="b"/>
              <a:pathLst>
                <a:path w="9703435" h="929639">
                  <a:moveTo>
                    <a:pt x="0" y="0"/>
                  </a:moveTo>
                  <a:lnTo>
                    <a:pt x="9238488" y="0"/>
                  </a:lnTo>
                  <a:lnTo>
                    <a:pt x="9703308" y="464820"/>
                  </a:lnTo>
                  <a:lnTo>
                    <a:pt x="9238488" y="929640"/>
                  </a:lnTo>
                  <a:lnTo>
                    <a:pt x="0" y="929640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1031748" y="4172711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4">
                  <a:moveTo>
                    <a:pt x="833628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833628" y="938783"/>
                  </a:lnTo>
                  <a:lnTo>
                    <a:pt x="1303020" y="469392"/>
                  </a:lnTo>
                  <a:lnTo>
                    <a:pt x="833628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1031748" y="4172711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4">
                  <a:moveTo>
                    <a:pt x="0" y="0"/>
                  </a:moveTo>
                  <a:lnTo>
                    <a:pt x="833628" y="0"/>
                  </a:lnTo>
                  <a:lnTo>
                    <a:pt x="1303020" y="469392"/>
                  </a:lnTo>
                  <a:lnTo>
                    <a:pt x="833628" y="938783"/>
                  </a:lnTo>
                  <a:lnTo>
                    <a:pt x="0" y="9387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026919" y="44759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5">
                  <a:moveTo>
                    <a:pt x="0" y="0"/>
                  </a:moveTo>
                  <a:lnTo>
                    <a:pt x="0" y="277368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026919" y="44759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417320" y="4465955"/>
            <a:ext cx="935355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4160"/>
              </a:lnSpc>
              <a:tabLst>
                <a:tab pos="1175385" algn="l"/>
              </a:tabLst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	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 điểm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tài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sz="33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sz="3300" spc="-6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3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025397" y="5442838"/>
            <a:ext cx="11059160" cy="951865"/>
            <a:chOff x="1025397" y="5443473"/>
            <a:chExt cx="11059160" cy="951865"/>
          </a:xfrm>
        </p:grpSpPr>
        <p:sp>
          <p:nvSpPr>
            <p:cNvPr id="35" name="object 35"/>
            <p:cNvSpPr/>
            <p:nvPr/>
          </p:nvSpPr>
          <p:spPr>
            <a:xfrm>
              <a:off x="1703831" y="5458967"/>
              <a:ext cx="10373995" cy="929640"/>
            </a:xfrm>
            <a:custGeom>
              <a:avLst/>
              <a:gdLst/>
              <a:ahLst/>
              <a:cxnLst/>
              <a:rect l="l" t="t" r="r" b="b"/>
              <a:pathLst>
                <a:path w="10373995" h="929639">
                  <a:moveTo>
                    <a:pt x="9909048" y="0"/>
                  </a:moveTo>
                  <a:lnTo>
                    <a:pt x="0" y="0"/>
                  </a:lnTo>
                  <a:lnTo>
                    <a:pt x="0" y="929639"/>
                  </a:lnTo>
                  <a:lnTo>
                    <a:pt x="9909048" y="929639"/>
                  </a:lnTo>
                  <a:lnTo>
                    <a:pt x="10373868" y="464819"/>
                  </a:lnTo>
                  <a:lnTo>
                    <a:pt x="9909048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703831" y="5458967"/>
              <a:ext cx="10373995" cy="929640"/>
            </a:xfrm>
            <a:custGeom>
              <a:avLst/>
              <a:gdLst/>
              <a:ahLst/>
              <a:cxnLst/>
              <a:rect l="l" t="t" r="r" b="b"/>
              <a:pathLst>
                <a:path w="10373995" h="929639">
                  <a:moveTo>
                    <a:pt x="0" y="0"/>
                  </a:moveTo>
                  <a:lnTo>
                    <a:pt x="9909048" y="0"/>
                  </a:lnTo>
                  <a:lnTo>
                    <a:pt x="10373868" y="464819"/>
                  </a:lnTo>
                  <a:lnTo>
                    <a:pt x="9909048" y="929639"/>
                  </a:lnTo>
                  <a:lnTo>
                    <a:pt x="0" y="929639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object 37"/>
            <p:cNvSpPr/>
            <p:nvPr/>
          </p:nvSpPr>
          <p:spPr>
            <a:xfrm>
              <a:off x="1031747" y="5449823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4">
                  <a:moveTo>
                    <a:pt x="833628" y="0"/>
                  </a:moveTo>
                  <a:lnTo>
                    <a:pt x="0" y="0"/>
                  </a:lnTo>
                  <a:lnTo>
                    <a:pt x="0" y="938783"/>
                  </a:lnTo>
                  <a:lnTo>
                    <a:pt x="833628" y="938783"/>
                  </a:lnTo>
                  <a:lnTo>
                    <a:pt x="1303020" y="469391"/>
                  </a:lnTo>
                  <a:lnTo>
                    <a:pt x="833628" y="0"/>
                  </a:lnTo>
                  <a:close/>
                </a:path>
              </a:pathLst>
            </a:custGeom>
            <a:solidFill>
              <a:srgbClr val="385622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1031747" y="5449823"/>
              <a:ext cx="1303020" cy="939165"/>
            </a:xfrm>
            <a:custGeom>
              <a:avLst/>
              <a:gdLst/>
              <a:ahLst/>
              <a:cxnLst/>
              <a:rect l="l" t="t" r="r" b="b"/>
              <a:pathLst>
                <a:path w="1303020" h="939164">
                  <a:moveTo>
                    <a:pt x="0" y="0"/>
                  </a:moveTo>
                  <a:lnTo>
                    <a:pt x="833628" y="0"/>
                  </a:lnTo>
                  <a:lnTo>
                    <a:pt x="1303020" y="469391"/>
                  </a:lnTo>
                  <a:lnTo>
                    <a:pt x="833628" y="938783"/>
                  </a:lnTo>
                  <a:lnTo>
                    <a:pt x="0" y="938783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411350" y="5587974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020823" y="5747003"/>
            <a:ext cx="266700" cy="289560"/>
            <a:chOff x="2020823" y="5747003"/>
            <a:chExt cx="266700" cy="289560"/>
          </a:xfrm>
        </p:grpSpPr>
        <p:sp>
          <p:nvSpPr>
            <p:cNvPr id="41" name="object 41"/>
            <p:cNvSpPr/>
            <p:nvPr/>
          </p:nvSpPr>
          <p:spPr>
            <a:xfrm>
              <a:off x="2026919" y="5753099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5">
                  <a:moveTo>
                    <a:pt x="0" y="0"/>
                  </a:moveTo>
                  <a:lnTo>
                    <a:pt x="0" y="277368"/>
                  </a:lnTo>
                  <a:lnTo>
                    <a:pt x="254507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object 42"/>
            <p:cNvSpPr/>
            <p:nvPr/>
          </p:nvSpPr>
          <p:spPr>
            <a:xfrm>
              <a:off x="2026919" y="5753099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5" h="277495">
                  <a:moveTo>
                    <a:pt x="0" y="0"/>
                  </a:moveTo>
                  <a:lnTo>
                    <a:pt x="254507" y="138684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2413254" y="5609945"/>
            <a:ext cx="93002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Kịch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 </a:t>
            </a:r>
            <a:r>
              <a:rPr sz="32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 sự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 đổi thiên nhiên Châu Nam</a:t>
            </a:r>
            <a:r>
              <a:rPr sz="3200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-781050" y="-309245"/>
            <a:ext cx="13361670" cy="7290435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9" grpId="0"/>
      <p:bldP spid="10" grpId="0"/>
      <p:bldP spid="22" grpId="0"/>
      <p:bldP spid="33" grpId="0"/>
      <p:bldP spid="39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3115" y="92075"/>
            <a:ext cx="11209020" cy="937895"/>
            <a:chOff x="799845" y="89661"/>
            <a:chExt cx="9030335" cy="937894"/>
          </a:xfrm>
        </p:grpSpPr>
        <p:sp>
          <p:nvSpPr>
            <p:cNvPr id="3" name="object 3"/>
            <p:cNvSpPr/>
            <p:nvPr/>
          </p:nvSpPr>
          <p:spPr>
            <a:xfrm>
              <a:off x="806195" y="96011"/>
              <a:ext cx="9017635" cy="925194"/>
            </a:xfrm>
            <a:custGeom>
              <a:avLst/>
              <a:gdLst/>
              <a:ahLst/>
              <a:cxnLst/>
              <a:rect l="l" t="t" r="r" b="b"/>
              <a:pathLst>
                <a:path w="9017635" h="925194">
                  <a:moveTo>
                    <a:pt x="8554974" y="0"/>
                  </a:moveTo>
                  <a:lnTo>
                    <a:pt x="0" y="0"/>
                  </a:lnTo>
                  <a:lnTo>
                    <a:pt x="0" y="925068"/>
                  </a:lnTo>
                  <a:lnTo>
                    <a:pt x="8554974" y="925068"/>
                  </a:lnTo>
                  <a:lnTo>
                    <a:pt x="9017508" y="462534"/>
                  </a:lnTo>
                  <a:lnTo>
                    <a:pt x="8554974" y="0"/>
                  </a:lnTo>
                  <a:close/>
                </a:path>
              </a:pathLst>
            </a:custGeom>
            <a:solidFill>
              <a:srgbClr val="FFFFD6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806195" y="96011"/>
              <a:ext cx="9017635" cy="925194"/>
            </a:xfrm>
            <a:custGeom>
              <a:avLst/>
              <a:gdLst/>
              <a:ahLst/>
              <a:cxnLst/>
              <a:rect l="l" t="t" r="r" b="b"/>
              <a:pathLst>
                <a:path w="9017635" h="925194">
                  <a:moveTo>
                    <a:pt x="0" y="0"/>
                  </a:moveTo>
                  <a:lnTo>
                    <a:pt x="8554974" y="0"/>
                  </a:lnTo>
                  <a:lnTo>
                    <a:pt x="9017508" y="462534"/>
                  </a:lnTo>
                  <a:lnTo>
                    <a:pt x="8554974" y="925068"/>
                  </a:lnTo>
                  <a:lnTo>
                    <a:pt x="0" y="9250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56055" y="227330"/>
            <a:ext cx="10274935" cy="5505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b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 </a:t>
            </a:r>
            <a:r>
              <a:rPr sz="3500" b="1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</a:t>
            </a:r>
            <a:r>
              <a:rPr sz="3500" b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r>
              <a:rPr sz="3500" b="1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sz="3500" b="1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châu Nam</a:t>
            </a:r>
            <a:r>
              <a:rPr sz="3500" b="1" spc="5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500" b="1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5376" y="92201"/>
            <a:ext cx="1315720" cy="937894"/>
            <a:chOff x="97281" y="89661"/>
            <a:chExt cx="1315720" cy="937894"/>
          </a:xfrm>
        </p:grpSpPr>
        <p:sp>
          <p:nvSpPr>
            <p:cNvPr id="7" name="object 7"/>
            <p:cNvSpPr/>
            <p:nvPr/>
          </p:nvSpPr>
          <p:spPr>
            <a:xfrm>
              <a:off x="103631" y="96011"/>
              <a:ext cx="1303020" cy="925194"/>
            </a:xfrm>
            <a:custGeom>
              <a:avLst/>
              <a:gdLst/>
              <a:ahLst/>
              <a:cxnLst/>
              <a:rect l="l" t="t" r="r" b="b"/>
              <a:pathLst>
                <a:path w="1303020" h="925194">
                  <a:moveTo>
                    <a:pt x="840486" y="0"/>
                  </a:moveTo>
                  <a:lnTo>
                    <a:pt x="0" y="0"/>
                  </a:lnTo>
                  <a:lnTo>
                    <a:pt x="0" y="925068"/>
                  </a:lnTo>
                  <a:lnTo>
                    <a:pt x="840486" y="925068"/>
                  </a:lnTo>
                  <a:lnTo>
                    <a:pt x="1303020" y="462534"/>
                  </a:lnTo>
                  <a:lnTo>
                    <a:pt x="840486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103631" y="96011"/>
              <a:ext cx="1303020" cy="925194"/>
            </a:xfrm>
            <a:custGeom>
              <a:avLst/>
              <a:gdLst/>
              <a:ahLst/>
              <a:cxnLst/>
              <a:rect l="l" t="t" r="r" b="b"/>
              <a:pathLst>
                <a:path w="1303020" h="925194">
                  <a:moveTo>
                    <a:pt x="0" y="0"/>
                  </a:moveTo>
                  <a:lnTo>
                    <a:pt x="840486" y="0"/>
                  </a:lnTo>
                  <a:lnTo>
                    <a:pt x="1303020" y="462534"/>
                  </a:lnTo>
                  <a:lnTo>
                    <a:pt x="840486" y="925068"/>
                  </a:lnTo>
                  <a:lnTo>
                    <a:pt x="0" y="925068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85038" y="227456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1092708" y="393191"/>
            <a:ext cx="266700" cy="289560"/>
            <a:chOff x="1092708" y="393191"/>
            <a:chExt cx="266700" cy="289560"/>
          </a:xfrm>
        </p:grpSpPr>
        <p:sp>
          <p:nvSpPr>
            <p:cNvPr id="11" name="object 11"/>
            <p:cNvSpPr/>
            <p:nvPr/>
          </p:nvSpPr>
          <p:spPr>
            <a:xfrm>
              <a:off x="1098804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0" y="277367"/>
                  </a:lnTo>
                  <a:lnTo>
                    <a:pt x="254508" y="1386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098804" y="399287"/>
              <a:ext cx="254635" cy="277495"/>
            </a:xfrm>
            <a:custGeom>
              <a:avLst/>
              <a:gdLst/>
              <a:ahLst/>
              <a:cxnLst/>
              <a:rect l="l" t="t" r="r" b="b"/>
              <a:pathLst>
                <a:path w="254634" h="277495">
                  <a:moveTo>
                    <a:pt x="0" y="0"/>
                  </a:moveTo>
                  <a:lnTo>
                    <a:pt x="254508" y="138684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20980" y="3349625"/>
            <a:ext cx="11510010" cy="3556000"/>
          </a:xfrm>
          <a:prstGeom prst="rect">
            <a:avLst/>
          </a:prstGeom>
          <a:ln w="9144">
            <a:solidFill>
              <a:srgbClr val="1866FF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91440" marR="84455">
              <a:lnSpc>
                <a:spcPts val="4210"/>
              </a:lnSpc>
              <a:spcBef>
                <a:spcPts val="495"/>
              </a:spcBef>
              <a:tabLst>
                <a:tab pos="1112520" algn="l"/>
                <a:tab pos="2464435" algn="l"/>
                <a:tab pos="3153410" algn="l"/>
                <a:tab pos="4403090" algn="l"/>
                <a:tab pos="5474970" algn="l"/>
                <a:tab pos="6063615" algn="l"/>
                <a:tab pos="7008495" algn="l"/>
                <a:tab pos="7978775" algn="l"/>
                <a:tab pos="8896985" algn="l"/>
                <a:tab pos="9968230" algn="l"/>
              </a:tabLst>
            </a:pPr>
            <a:r>
              <a:rPr sz="3000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1, quan sát video em </a:t>
            </a:r>
            <a:r>
              <a:rPr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nêu các mốc lớn trong lịch sư khám phá, nghiên cứu châu Nam Cực.</a:t>
            </a:r>
          </a:p>
          <a:p>
            <a:pPr marL="91440" marR="84455">
              <a:lnSpc>
                <a:spcPts val="4210"/>
              </a:lnSpc>
              <a:spcBef>
                <a:spcPts val="495"/>
              </a:spcBef>
              <a:tabLst>
                <a:tab pos="1112520" algn="l"/>
                <a:tab pos="2464435" algn="l"/>
                <a:tab pos="3153410" algn="l"/>
                <a:tab pos="4403090" algn="l"/>
                <a:tab pos="5474970" algn="l"/>
                <a:tab pos="6063615" algn="l"/>
                <a:tab pos="7008495" algn="l"/>
                <a:tab pos="7978775" algn="l"/>
                <a:tab pos="8896985" algn="l"/>
                <a:tab pos="9968230" algn="l"/>
              </a:tabLst>
            </a:pP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91440" marR="84455">
              <a:lnSpc>
                <a:spcPts val="4210"/>
              </a:lnSpc>
              <a:spcBef>
                <a:spcPts val="495"/>
              </a:spcBef>
              <a:tabLst>
                <a:tab pos="1112520" algn="l"/>
                <a:tab pos="2464435" algn="l"/>
                <a:tab pos="3153410" algn="l"/>
                <a:tab pos="4403090" algn="l"/>
                <a:tab pos="5474970" algn="l"/>
                <a:tab pos="6063615" algn="l"/>
                <a:tab pos="7008495" algn="l"/>
                <a:tab pos="7978775" algn="l"/>
                <a:tab pos="8896985" algn="l"/>
                <a:tab pos="9968230" algn="l"/>
              </a:tabLst>
            </a:pP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91440" marR="84455">
              <a:lnSpc>
                <a:spcPts val="4210"/>
              </a:lnSpc>
              <a:spcBef>
                <a:spcPts val="495"/>
              </a:spcBef>
              <a:tabLst>
                <a:tab pos="1112520" algn="l"/>
                <a:tab pos="2464435" algn="l"/>
                <a:tab pos="3153410" algn="l"/>
                <a:tab pos="4403090" algn="l"/>
                <a:tab pos="5474970" algn="l"/>
                <a:tab pos="6063615" algn="l"/>
                <a:tab pos="7008495" algn="l"/>
                <a:tab pos="7978775" algn="l"/>
                <a:tab pos="8896985" algn="l"/>
                <a:tab pos="9968230" algn="l"/>
              </a:tabLst>
            </a:pP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91440" marR="84455">
              <a:lnSpc>
                <a:spcPts val="4210"/>
              </a:lnSpc>
              <a:spcBef>
                <a:spcPts val="495"/>
              </a:spcBef>
              <a:tabLst>
                <a:tab pos="1112520" algn="l"/>
                <a:tab pos="2464435" algn="l"/>
                <a:tab pos="3153410" algn="l"/>
                <a:tab pos="4403090" algn="l"/>
                <a:tab pos="5474970" algn="l"/>
                <a:tab pos="6063615" algn="l"/>
                <a:tab pos="7008495" algn="l"/>
                <a:tab pos="7978775" algn="l"/>
                <a:tab pos="8896985" algn="l"/>
                <a:tab pos="9968230" algn="l"/>
              </a:tabLst>
            </a:pP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221735" y="1496567"/>
            <a:ext cx="5511165" cy="856615"/>
            <a:chOff x="3221735" y="1496567"/>
            <a:chExt cx="5511165" cy="856615"/>
          </a:xfrm>
        </p:grpSpPr>
        <p:sp>
          <p:nvSpPr>
            <p:cNvPr id="15" name="object 15"/>
            <p:cNvSpPr/>
            <p:nvPr/>
          </p:nvSpPr>
          <p:spPr>
            <a:xfrm>
              <a:off x="3227831" y="1502663"/>
              <a:ext cx="5499100" cy="844550"/>
            </a:xfrm>
            <a:custGeom>
              <a:avLst/>
              <a:gdLst/>
              <a:ahLst/>
              <a:cxnLst/>
              <a:rect l="l" t="t" r="r" b="b"/>
              <a:pathLst>
                <a:path w="5499100" h="844550">
                  <a:moveTo>
                    <a:pt x="5357876" y="0"/>
                  </a:moveTo>
                  <a:lnTo>
                    <a:pt x="140716" y="0"/>
                  </a:lnTo>
                  <a:lnTo>
                    <a:pt x="96235" y="7172"/>
                  </a:lnTo>
                  <a:lnTo>
                    <a:pt x="57607" y="27147"/>
                  </a:lnTo>
                  <a:lnTo>
                    <a:pt x="27147" y="57607"/>
                  </a:lnTo>
                  <a:lnTo>
                    <a:pt x="7172" y="96235"/>
                  </a:lnTo>
                  <a:lnTo>
                    <a:pt x="0" y="140715"/>
                  </a:lnTo>
                  <a:lnTo>
                    <a:pt x="0" y="703580"/>
                  </a:lnTo>
                  <a:lnTo>
                    <a:pt x="7172" y="748060"/>
                  </a:lnTo>
                  <a:lnTo>
                    <a:pt x="27147" y="786688"/>
                  </a:lnTo>
                  <a:lnTo>
                    <a:pt x="57607" y="817148"/>
                  </a:lnTo>
                  <a:lnTo>
                    <a:pt x="96235" y="837123"/>
                  </a:lnTo>
                  <a:lnTo>
                    <a:pt x="140716" y="844296"/>
                  </a:lnTo>
                  <a:lnTo>
                    <a:pt x="5357876" y="844296"/>
                  </a:lnTo>
                  <a:lnTo>
                    <a:pt x="5402356" y="837123"/>
                  </a:lnTo>
                  <a:lnTo>
                    <a:pt x="5440984" y="817148"/>
                  </a:lnTo>
                  <a:lnTo>
                    <a:pt x="5471444" y="786688"/>
                  </a:lnTo>
                  <a:lnTo>
                    <a:pt x="5491419" y="748060"/>
                  </a:lnTo>
                  <a:lnTo>
                    <a:pt x="5498592" y="703580"/>
                  </a:lnTo>
                  <a:lnTo>
                    <a:pt x="5498592" y="140715"/>
                  </a:lnTo>
                  <a:lnTo>
                    <a:pt x="5491419" y="96235"/>
                  </a:lnTo>
                  <a:lnTo>
                    <a:pt x="5471444" y="57607"/>
                  </a:lnTo>
                  <a:lnTo>
                    <a:pt x="5440984" y="27147"/>
                  </a:lnTo>
                  <a:lnTo>
                    <a:pt x="5402356" y="7172"/>
                  </a:lnTo>
                  <a:lnTo>
                    <a:pt x="5357876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227831" y="1502663"/>
              <a:ext cx="5499100" cy="844550"/>
            </a:xfrm>
            <a:custGeom>
              <a:avLst/>
              <a:gdLst/>
              <a:ahLst/>
              <a:cxnLst/>
              <a:rect l="l" t="t" r="r" b="b"/>
              <a:pathLst>
                <a:path w="5499100" h="844550">
                  <a:moveTo>
                    <a:pt x="0" y="140715"/>
                  </a:moveTo>
                  <a:lnTo>
                    <a:pt x="7172" y="96235"/>
                  </a:lnTo>
                  <a:lnTo>
                    <a:pt x="27147" y="57607"/>
                  </a:lnTo>
                  <a:lnTo>
                    <a:pt x="57607" y="27147"/>
                  </a:lnTo>
                  <a:lnTo>
                    <a:pt x="96235" y="7172"/>
                  </a:lnTo>
                  <a:lnTo>
                    <a:pt x="140716" y="0"/>
                  </a:lnTo>
                  <a:lnTo>
                    <a:pt x="5357876" y="0"/>
                  </a:lnTo>
                  <a:lnTo>
                    <a:pt x="5402356" y="7172"/>
                  </a:lnTo>
                  <a:lnTo>
                    <a:pt x="5440984" y="27147"/>
                  </a:lnTo>
                  <a:lnTo>
                    <a:pt x="5471444" y="57607"/>
                  </a:lnTo>
                  <a:lnTo>
                    <a:pt x="5491419" y="96235"/>
                  </a:lnTo>
                  <a:lnTo>
                    <a:pt x="5498592" y="140715"/>
                  </a:lnTo>
                  <a:lnTo>
                    <a:pt x="5498592" y="703580"/>
                  </a:lnTo>
                  <a:lnTo>
                    <a:pt x="5491419" y="748060"/>
                  </a:lnTo>
                  <a:lnTo>
                    <a:pt x="5471444" y="786688"/>
                  </a:lnTo>
                  <a:lnTo>
                    <a:pt x="5440984" y="817148"/>
                  </a:lnTo>
                  <a:lnTo>
                    <a:pt x="5402356" y="837123"/>
                  </a:lnTo>
                  <a:lnTo>
                    <a:pt x="5357876" y="844296"/>
                  </a:lnTo>
                  <a:lnTo>
                    <a:pt x="140716" y="844296"/>
                  </a:lnTo>
                  <a:lnTo>
                    <a:pt x="96235" y="837123"/>
                  </a:lnTo>
                  <a:lnTo>
                    <a:pt x="57607" y="817148"/>
                  </a:lnTo>
                  <a:lnTo>
                    <a:pt x="27147" y="786688"/>
                  </a:lnTo>
                  <a:lnTo>
                    <a:pt x="7172" y="748060"/>
                  </a:lnTo>
                  <a:lnTo>
                    <a:pt x="0" y="703580"/>
                  </a:lnTo>
                  <a:lnTo>
                    <a:pt x="0" y="140715"/>
                  </a:lnTo>
                  <a:close/>
                </a:path>
              </a:pathLst>
            </a:custGeom>
            <a:ln w="12191">
              <a:solidFill>
                <a:srgbClr val="2D75B6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415791" y="1483309"/>
            <a:ext cx="514477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</a:t>
            </a:r>
            <a:r>
              <a:rPr sz="5400" b="1" spc="-8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sz="5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3505" y="2479040"/>
            <a:ext cx="2913380" cy="55054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500" b="1" spc="-8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HĐ: </a:t>
            </a:r>
            <a:r>
              <a:rPr sz="3500" b="1" spc="-5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sz="3500" b="1" spc="5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500" b="1" spc="1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sz="3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870190" y="2667000"/>
            <a:ext cx="3183255" cy="442595"/>
          </a:xfrm>
          <a:prstGeom prst="rect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81835" algn="l"/>
              </a:tabLst>
            </a:pPr>
            <a:r>
              <a:rPr sz="2800" b="1" spc="-434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800" b="1" spc="-8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2800" b="1" spc="-3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</a:t>
            </a:r>
            <a:r>
              <a:rPr sz="2800" b="1" spc="8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800" b="1" spc="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5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sz="2800" b="1" spc="3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sz="2800" b="1" spc="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sz="2800" b="1" spc="-9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800" b="1" spc="3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spc="-1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sz="2800" b="1" spc="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sz="2800" b="1" spc="-8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sz="2800" b="1" spc="-12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</a:t>
            </a:r>
            <a:r>
              <a:rPr sz="2800" b="1" spc="-1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sz="2800" b="1" spc="-1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52500" y="1442739"/>
            <a:ext cx="551840" cy="9294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67611" y="1456609"/>
            <a:ext cx="522178" cy="9019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02629" y="4715332"/>
            <a:ext cx="6864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400" b="1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sz="2400" b="1" spc="-1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58252" y="4672329"/>
            <a:ext cx="702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1957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27" name="组合 326"/>
          <p:cNvGrpSpPr/>
          <p:nvPr/>
        </p:nvGrpSpPr>
        <p:grpSpPr>
          <a:xfrm>
            <a:off x="10134600" y="4633595"/>
            <a:ext cx="2134870" cy="2201545"/>
            <a:chOff x="-428625" y="11096626"/>
            <a:chExt cx="2397125" cy="2743201"/>
          </a:xfrm>
        </p:grpSpPr>
        <p:sp>
          <p:nvSpPr>
            <p:cNvPr id="328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29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330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1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5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6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0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1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2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3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4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5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6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7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8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9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0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1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2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3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4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5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6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7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8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9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8" name="组合 326"/>
          <p:cNvGrpSpPr/>
          <p:nvPr/>
        </p:nvGrpSpPr>
        <p:grpSpPr>
          <a:xfrm>
            <a:off x="8639810" y="5248275"/>
            <a:ext cx="1456055" cy="1596390"/>
            <a:chOff x="-428625" y="11096626"/>
            <a:chExt cx="2397125" cy="2743201"/>
          </a:xfrm>
        </p:grpSpPr>
        <p:sp>
          <p:nvSpPr>
            <p:cNvPr id="49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50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51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1" name="组合 326"/>
          <p:cNvGrpSpPr/>
          <p:nvPr/>
        </p:nvGrpSpPr>
        <p:grpSpPr>
          <a:xfrm>
            <a:off x="6605270" y="5470525"/>
            <a:ext cx="1517015" cy="1438910"/>
            <a:chOff x="-428625" y="11096626"/>
            <a:chExt cx="2397125" cy="2743201"/>
          </a:xfrm>
        </p:grpSpPr>
        <p:sp>
          <p:nvSpPr>
            <p:cNvPr id="82" name="Freeform 273"/>
            <p:cNvSpPr/>
            <p:nvPr/>
          </p:nvSpPr>
          <p:spPr bwMode="auto">
            <a:xfrm>
              <a:off x="1066800" y="11368089"/>
              <a:ext cx="901700" cy="857250"/>
            </a:xfrm>
            <a:custGeom>
              <a:avLst/>
              <a:gdLst>
                <a:gd name="T0" fmla="*/ 146 w 213"/>
                <a:gd name="T1" fmla="*/ 59 h 202"/>
                <a:gd name="T2" fmla="*/ 0 w 213"/>
                <a:gd name="T3" fmla="*/ 32 h 202"/>
                <a:gd name="T4" fmla="*/ 183 w 213"/>
                <a:gd name="T5" fmla="*/ 202 h 202"/>
                <a:gd name="T6" fmla="*/ 146 w 213"/>
                <a:gd name="T7" fmla="*/ 5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3" h="202">
                  <a:moveTo>
                    <a:pt x="146" y="59"/>
                  </a:moveTo>
                  <a:cubicBezTo>
                    <a:pt x="95" y="12"/>
                    <a:pt x="30" y="0"/>
                    <a:pt x="0" y="32"/>
                  </a:cubicBezTo>
                  <a:cubicBezTo>
                    <a:pt x="183" y="202"/>
                    <a:pt x="183" y="202"/>
                    <a:pt x="183" y="202"/>
                  </a:cubicBezTo>
                  <a:cubicBezTo>
                    <a:pt x="213" y="170"/>
                    <a:pt x="196" y="106"/>
                    <a:pt x="146" y="59"/>
                  </a:cubicBezTo>
                  <a:close/>
                </a:path>
              </a:pathLst>
            </a:custGeom>
            <a:solidFill>
              <a:srgbClr val="E1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3" name="组合 328"/>
            <p:cNvGrpSpPr/>
            <p:nvPr/>
          </p:nvGrpSpPr>
          <p:grpSpPr>
            <a:xfrm>
              <a:off x="-428625" y="11096626"/>
              <a:ext cx="2278063" cy="2743201"/>
              <a:chOff x="-428625" y="11096626"/>
              <a:chExt cx="2278063" cy="2743201"/>
            </a:xfrm>
          </p:grpSpPr>
          <p:sp>
            <p:nvSpPr>
              <p:cNvPr id="84" name="Freeform 256"/>
              <p:cNvSpPr/>
              <p:nvPr/>
            </p:nvSpPr>
            <p:spPr bwMode="auto">
              <a:xfrm>
                <a:off x="-387350" y="12055476"/>
                <a:ext cx="88900" cy="25400"/>
              </a:xfrm>
              <a:custGeom>
                <a:avLst/>
                <a:gdLst>
                  <a:gd name="T0" fmla="*/ 1 w 21"/>
                  <a:gd name="T1" fmla="*/ 0 h 6"/>
                  <a:gd name="T2" fmla="*/ 0 w 21"/>
                  <a:gd name="T3" fmla="*/ 1 h 6"/>
                  <a:gd name="T4" fmla="*/ 21 w 21"/>
                  <a:gd name="T5" fmla="*/ 6 h 6"/>
                  <a:gd name="T6" fmla="*/ 1 w 21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6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7" y="2"/>
                      <a:pt x="14" y="4"/>
                      <a:pt x="21" y="6"/>
                    </a:cubicBezTo>
                    <a:cubicBezTo>
                      <a:pt x="14" y="4"/>
                      <a:pt x="7" y="2"/>
                      <a:pt x="1" y="0"/>
                    </a:cubicBezTo>
                  </a:path>
                </a:pathLst>
              </a:custGeom>
              <a:solidFill>
                <a:srgbClr val="E79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257"/>
              <p:cNvSpPr>
                <a:spLocks noEditPoints="1"/>
              </p:cNvSpPr>
              <p:nvPr/>
            </p:nvSpPr>
            <p:spPr bwMode="auto">
              <a:xfrm>
                <a:off x="-133350" y="13055601"/>
                <a:ext cx="373063" cy="157163"/>
              </a:xfrm>
              <a:custGeom>
                <a:avLst/>
                <a:gdLst>
                  <a:gd name="T0" fmla="*/ 87 w 88"/>
                  <a:gd name="T1" fmla="*/ 36 h 37"/>
                  <a:gd name="T2" fmla="*/ 88 w 88"/>
                  <a:gd name="T3" fmla="*/ 37 h 37"/>
                  <a:gd name="T4" fmla="*/ 87 w 88"/>
                  <a:gd name="T5" fmla="*/ 36 h 37"/>
                  <a:gd name="T6" fmla="*/ 87 w 88"/>
                  <a:gd name="T7" fmla="*/ 36 h 37"/>
                  <a:gd name="T8" fmla="*/ 87 w 88"/>
                  <a:gd name="T9" fmla="*/ 36 h 37"/>
                  <a:gd name="T10" fmla="*/ 87 w 88"/>
                  <a:gd name="T11" fmla="*/ 36 h 37"/>
                  <a:gd name="T12" fmla="*/ 86 w 88"/>
                  <a:gd name="T13" fmla="*/ 36 h 37"/>
                  <a:gd name="T14" fmla="*/ 87 w 88"/>
                  <a:gd name="T15" fmla="*/ 36 h 37"/>
                  <a:gd name="T16" fmla="*/ 86 w 88"/>
                  <a:gd name="T17" fmla="*/ 36 h 37"/>
                  <a:gd name="T18" fmla="*/ 0 w 88"/>
                  <a:gd name="T19" fmla="*/ 0 h 37"/>
                  <a:gd name="T20" fmla="*/ 0 w 88"/>
                  <a:gd name="T21" fmla="*/ 0 h 37"/>
                  <a:gd name="T22" fmla="*/ 86 w 88"/>
                  <a:gd name="T23" fmla="*/ 36 h 37"/>
                  <a:gd name="T24" fmla="*/ 0 w 88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37">
                    <a:moveTo>
                      <a:pt x="87" y="36"/>
                    </a:moveTo>
                    <a:cubicBezTo>
                      <a:pt x="87" y="37"/>
                      <a:pt x="88" y="37"/>
                      <a:pt x="88" y="37"/>
                    </a:cubicBezTo>
                    <a:cubicBezTo>
                      <a:pt x="88" y="37"/>
                      <a:pt x="87" y="37"/>
                      <a:pt x="87" y="36"/>
                    </a:cubicBezTo>
                    <a:moveTo>
                      <a:pt x="87" y="36"/>
                    </a:moveTo>
                    <a:cubicBezTo>
                      <a:pt x="87" y="36"/>
                      <a:pt x="87" y="36"/>
                      <a:pt x="87" y="36"/>
                    </a:cubicBezTo>
                    <a:cubicBezTo>
                      <a:pt x="87" y="36"/>
                      <a:pt x="87" y="36"/>
                      <a:pt x="87" y="36"/>
                    </a:cubicBezTo>
                    <a:moveTo>
                      <a:pt x="86" y="36"/>
                    </a:moveTo>
                    <a:cubicBezTo>
                      <a:pt x="86" y="36"/>
                      <a:pt x="87" y="36"/>
                      <a:pt x="87" y="36"/>
                    </a:cubicBezTo>
                    <a:cubicBezTo>
                      <a:pt x="87" y="36"/>
                      <a:pt x="86" y="36"/>
                      <a:pt x="86" y="36"/>
                    </a:cubicBezTo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1" y="10"/>
                      <a:pt x="60" y="22"/>
                      <a:pt x="86" y="36"/>
                    </a:cubicBezTo>
                    <a:cubicBezTo>
                      <a:pt x="60" y="22"/>
                      <a:pt x="31" y="10"/>
                      <a:pt x="0" y="0"/>
                    </a:cubicBezTo>
                  </a:path>
                </a:pathLst>
              </a:custGeom>
              <a:solidFill>
                <a:srgbClr val="9B8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258"/>
              <p:cNvSpPr/>
              <p:nvPr/>
            </p:nvSpPr>
            <p:spPr bwMode="auto">
              <a:xfrm>
                <a:off x="-425450" y="12979401"/>
                <a:ext cx="292100" cy="76200"/>
              </a:xfrm>
              <a:custGeom>
                <a:avLst/>
                <a:gdLst>
                  <a:gd name="T0" fmla="*/ 0 w 69"/>
                  <a:gd name="T1" fmla="*/ 0 h 18"/>
                  <a:gd name="T2" fmla="*/ 0 w 69"/>
                  <a:gd name="T3" fmla="*/ 0 h 18"/>
                  <a:gd name="T4" fmla="*/ 69 w 69"/>
                  <a:gd name="T5" fmla="*/ 18 h 18"/>
                  <a:gd name="T6" fmla="*/ 69 w 69"/>
                  <a:gd name="T7" fmla="*/ 18 h 18"/>
                  <a:gd name="T8" fmla="*/ 0 w 6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18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4" y="5"/>
                      <a:pt x="47" y="11"/>
                      <a:pt x="69" y="18"/>
                    </a:cubicBezTo>
                    <a:cubicBezTo>
                      <a:pt x="69" y="18"/>
                      <a:pt x="69" y="18"/>
                      <a:pt x="69" y="18"/>
                    </a:cubicBezTo>
                    <a:cubicBezTo>
                      <a:pt x="47" y="11"/>
                      <a:pt x="24" y="5"/>
                      <a:pt x="0" y="0"/>
                    </a:cubicBezTo>
                  </a:path>
                </a:pathLst>
              </a:custGeom>
              <a:solidFill>
                <a:srgbClr val="9D75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260"/>
              <p:cNvSpPr/>
              <p:nvPr/>
            </p:nvSpPr>
            <p:spPr bwMode="auto">
              <a:xfrm>
                <a:off x="-212725" y="13208001"/>
                <a:ext cx="419100" cy="436563"/>
              </a:xfrm>
              <a:custGeom>
                <a:avLst/>
                <a:gdLst>
                  <a:gd name="T0" fmla="*/ 87 w 99"/>
                  <a:gd name="T1" fmla="*/ 10 h 103"/>
                  <a:gd name="T2" fmla="*/ 49 w 99"/>
                  <a:gd name="T3" fmla="*/ 12 h 103"/>
                  <a:gd name="T4" fmla="*/ 0 w 99"/>
                  <a:gd name="T5" fmla="*/ 56 h 103"/>
                  <a:gd name="T6" fmla="*/ 52 w 99"/>
                  <a:gd name="T7" fmla="*/ 103 h 103"/>
                  <a:gd name="T8" fmla="*/ 89 w 99"/>
                  <a:gd name="T9" fmla="*/ 47 h 103"/>
                  <a:gd name="T10" fmla="*/ 87 w 99"/>
                  <a:gd name="T11" fmla="*/ 1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9" h="103">
                    <a:moveTo>
                      <a:pt x="87" y="10"/>
                    </a:moveTo>
                    <a:cubicBezTo>
                      <a:pt x="76" y="0"/>
                      <a:pt x="59" y="1"/>
                      <a:pt x="49" y="12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52" y="103"/>
                      <a:pt x="52" y="103"/>
                      <a:pt x="52" y="103"/>
                    </a:cubicBezTo>
                    <a:cubicBezTo>
                      <a:pt x="89" y="47"/>
                      <a:pt x="89" y="47"/>
                      <a:pt x="89" y="47"/>
                    </a:cubicBezTo>
                    <a:cubicBezTo>
                      <a:pt x="99" y="36"/>
                      <a:pt x="98" y="19"/>
                      <a:pt x="87" y="10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261"/>
              <p:cNvSpPr/>
              <p:nvPr/>
            </p:nvSpPr>
            <p:spPr bwMode="auto">
              <a:xfrm>
                <a:off x="774700" y="13374689"/>
                <a:ext cx="396875" cy="465138"/>
              </a:xfrm>
              <a:custGeom>
                <a:avLst/>
                <a:gdLst>
                  <a:gd name="T0" fmla="*/ 20 w 94"/>
                  <a:gd name="T1" fmla="*/ 6 h 110"/>
                  <a:gd name="T2" fmla="*/ 5 w 94"/>
                  <a:gd name="T3" fmla="*/ 40 h 110"/>
                  <a:gd name="T4" fmla="*/ 17 w 94"/>
                  <a:gd name="T5" fmla="*/ 110 h 110"/>
                  <a:gd name="T6" fmla="*/ 94 w 94"/>
                  <a:gd name="T7" fmla="*/ 90 h 110"/>
                  <a:gd name="T8" fmla="*/ 55 w 94"/>
                  <a:gd name="T9" fmla="*/ 21 h 110"/>
                  <a:gd name="T10" fmla="*/ 20 w 94"/>
                  <a:gd name="T11" fmla="*/ 6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4" h="110">
                    <a:moveTo>
                      <a:pt x="20" y="6"/>
                    </a:moveTo>
                    <a:cubicBezTo>
                      <a:pt x="7" y="11"/>
                      <a:pt x="0" y="26"/>
                      <a:pt x="5" y="40"/>
                    </a:cubicBezTo>
                    <a:cubicBezTo>
                      <a:pt x="17" y="110"/>
                      <a:pt x="17" y="110"/>
                      <a:pt x="17" y="110"/>
                    </a:cubicBezTo>
                    <a:cubicBezTo>
                      <a:pt x="94" y="90"/>
                      <a:pt x="94" y="90"/>
                      <a:pt x="94" y="90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0" y="7"/>
                      <a:pt x="34" y="0"/>
                      <a:pt x="20" y="6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262"/>
              <p:cNvSpPr/>
              <p:nvPr/>
            </p:nvSpPr>
            <p:spPr bwMode="auto">
              <a:xfrm>
                <a:off x="112712" y="11550651"/>
                <a:ext cx="276225" cy="271463"/>
              </a:xfrm>
              <a:custGeom>
                <a:avLst/>
                <a:gdLst>
                  <a:gd name="T0" fmla="*/ 38 w 65"/>
                  <a:gd name="T1" fmla="*/ 3 h 64"/>
                  <a:gd name="T2" fmla="*/ 3 w 65"/>
                  <a:gd name="T3" fmla="*/ 27 h 64"/>
                  <a:gd name="T4" fmla="*/ 27 w 65"/>
                  <a:gd name="T5" fmla="*/ 61 h 64"/>
                  <a:gd name="T6" fmla="*/ 62 w 65"/>
                  <a:gd name="T7" fmla="*/ 38 h 64"/>
                  <a:gd name="T8" fmla="*/ 38 w 65"/>
                  <a:gd name="T9" fmla="*/ 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64">
                    <a:moveTo>
                      <a:pt x="38" y="3"/>
                    </a:moveTo>
                    <a:cubicBezTo>
                      <a:pt x="22" y="0"/>
                      <a:pt x="7" y="10"/>
                      <a:pt x="3" y="27"/>
                    </a:cubicBezTo>
                    <a:cubicBezTo>
                      <a:pt x="0" y="43"/>
                      <a:pt x="11" y="58"/>
                      <a:pt x="27" y="61"/>
                    </a:cubicBezTo>
                    <a:cubicBezTo>
                      <a:pt x="43" y="64"/>
                      <a:pt x="59" y="54"/>
                      <a:pt x="62" y="38"/>
                    </a:cubicBezTo>
                    <a:cubicBezTo>
                      <a:pt x="65" y="22"/>
                      <a:pt x="54" y="6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263"/>
              <p:cNvSpPr/>
              <p:nvPr/>
            </p:nvSpPr>
            <p:spPr bwMode="auto">
              <a:xfrm>
                <a:off x="1249362" y="11766551"/>
                <a:ext cx="269875" cy="276225"/>
              </a:xfrm>
              <a:custGeom>
                <a:avLst/>
                <a:gdLst>
                  <a:gd name="T0" fmla="*/ 38 w 64"/>
                  <a:gd name="T1" fmla="*/ 3 h 65"/>
                  <a:gd name="T2" fmla="*/ 3 w 64"/>
                  <a:gd name="T3" fmla="*/ 27 h 65"/>
                  <a:gd name="T4" fmla="*/ 27 w 64"/>
                  <a:gd name="T5" fmla="*/ 62 h 65"/>
                  <a:gd name="T6" fmla="*/ 61 w 64"/>
                  <a:gd name="T7" fmla="*/ 38 h 65"/>
                  <a:gd name="T8" fmla="*/ 38 w 64"/>
                  <a:gd name="T9" fmla="*/ 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65">
                    <a:moveTo>
                      <a:pt x="38" y="3"/>
                    </a:moveTo>
                    <a:cubicBezTo>
                      <a:pt x="22" y="0"/>
                      <a:pt x="6" y="11"/>
                      <a:pt x="3" y="27"/>
                    </a:cubicBezTo>
                    <a:cubicBezTo>
                      <a:pt x="0" y="43"/>
                      <a:pt x="10" y="59"/>
                      <a:pt x="27" y="62"/>
                    </a:cubicBezTo>
                    <a:cubicBezTo>
                      <a:pt x="43" y="65"/>
                      <a:pt x="58" y="54"/>
                      <a:pt x="61" y="38"/>
                    </a:cubicBezTo>
                    <a:cubicBezTo>
                      <a:pt x="64" y="22"/>
                      <a:pt x="54" y="7"/>
                      <a:pt x="38" y="3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264"/>
              <p:cNvSpPr/>
              <p:nvPr/>
            </p:nvSpPr>
            <p:spPr bwMode="auto">
              <a:xfrm>
                <a:off x="-428625" y="11553826"/>
                <a:ext cx="2168525" cy="2176463"/>
              </a:xfrm>
              <a:custGeom>
                <a:avLst/>
                <a:gdLst>
                  <a:gd name="T0" fmla="*/ 301 w 512"/>
                  <a:gd name="T1" fmla="*/ 25 h 513"/>
                  <a:gd name="T2" fmla="*/ 24 w 512"/>
                  <a:gd name="T3" fmla="*/ 212 h 513"/>
                  <a:gd name="T4" fmla="*/ 211 w 512"/>
                  <a:gd name="T5" fmla="*/ 488 h 513"/>
                  <a:gd name="T6" fmla="*/ 488 w 512"/>
                  <a:gd name="T7" fmla="*/ 301 h 513"/>
                  <a:gd name="T8" fmla="*/ 301 w 512"/>
                  <a:gd name="T9" fmla="*/ 25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2" h="513">
                    <a:moveTo>
                      <a:pt x="301" y="25"/>
                    </a:moveTo>
                    <a:cubicBezTo>
                      <a:pt x="173" y="0"/>
                      <a:pt x="49" y="84"/>
                      <a:pt x="24" y="212"/>
                    </a:cubicBezTo>
                    <a:cubicBezTo>
                      <a:pt x="0" y="340"/>
                      <a:pt x="83" y="464"/>
                      <a:pt x="211" y="488"/>
                    </a:cubicBezTo>
                    <a:cubicBezTo>
                      <a:pt x="339" y="513"/>
                      <a:pt x="463" y="429"/>
                      <a:pt x="488" y="301"/>
                    </a:cubicBezTo>
                    <a:cubicBezTo>
                      <a:pt x="512" y="173"/>
                      <a:pt x="429" y="49"/>
                      <a:pt x="301" y="25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Freeform 265"/>
              <p:cNvSpPr/>
              <p:nvPr/>
            </p:nvSpPr>
            <p:spPr bwMode="auto">
              <a:xfrm>
                <a:off x="-247650" y="11736389"/>
                <a:ext cx="1804988" cy="1811338"/>
              </a:xfrm>
              <a:custGeom>
                <a:avLst/>
                <a:gdLst>
                  <a:gd name="T0" fmla="*/ 250 w 426"/>
                  <a:gd name="T1" fmla="*/ 21 h 427"/>
                  <a:gd name="T2" fmla="*/ 20 w 426"/>
                  <a:gd name="T3" fmla="*/ 176 h 427"/>
                  <a:gd name="T4" fmla="*/ 176 w 426"/>
                  <a:gd name="T5" fmla="*/ 406 h 427"/>
                  <a:gd name="T6" fmla="*/ 406 w 426"/>
                  <a:gd name="T7" fmla="*/ 251 h 427"/>
                  <a:gd name="T8" fmla="*/ 250 w 426"/>
                  <a:gd name="T9" fmla="*/ 21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6" h="427">
                    <a:moveTo>
                      <a:pt x="250" y="21"/>
                    </a:moveTo>
                    <a:cubicBezTo>
                      <a:pt x="144" y="0"/>
                      <a:pt x="41" y="70"/>
                      <a:pt x="20" y="176"/>
                    </a:cubicBezTo>
                    <a:cubicBezTo>
                      <a:pt x="0" y="283"/>
                      <a:pt x="70" y="386"/>
                      <a:pt x="176" y="406"/>
                    </a:cubicBezTo>
                    <a:cubicBezTo>
                      <a:pt x="282" y="427"/>
                      <a:pt x="385" y="357"/>
                      <a:pt x="406" y="251"/>
                    </a:cubicBezTo>
                    <a:cubicBezTo>
                      <a:pt x="426" y="144"/>
                      <a:pt x="356" y="41"/>
                      <a:pt x="250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Freeform 266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Freeform 267"/>
              <p:cNvSpPr/>
              <p:nvPr/>
            </p:nvSpPr>
            <p:spPr bwMode="auto">
              <a:xfrm>
                <a:off x="-171450" y="12080876"/>
                <a:ext cx="1962150" cy="1700213"/>
              </a:xfrm>
              <a:custGeom>
                <a:avLst/>
                <a:gdLst>
                  <a:gd name="T0" fmla="*/ 0 w 463"/>
                  <a:gd name="T1" fmla="*/ 265 h 401"/>
                  <a:gd name="T2" fmla="*/ 327 w 463"/>
                  <a:gd name="T3" fmla="*/ 328 h 401"/>
                  <a:gd name="T4" fmla="*/ 390 w 463"/>
                  <a:gd name="T5" fmla="*/ 0 h 401"/>
                  <a:gd name="T6" fmla="*/ 0 w 463"/>
                  <a:gd name="T7" fmla="*/ 26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3" h="401">
                    <a:moveTo>
                      <a:pt x="0" y="265"/>
                    </a:moveTo>
                    <a:cubicBezTo>
                      <a:pt x="73" y="373"/>
                      <a:pt x="219" y="401"/>
                      <a:pt x="327" y="328"/>
                    </a:cubicBezTo>
                    <a:cubicBezTo>
                      <a:pt x="435" y="255"/>
                      <a:pt x="463" y="108"/>
                      <a:pt x="390" y="0"/>
                    </a:cubicBez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Freeform 268"/>
              <p:cNvSpPr/>
              <p:nvPr/>
            </p:nvSpPr>
            <p:spPr bwMode="auto">
              <a:xfrm>
                <a:off x="-34925" y="12172951"/>
                <a:ext cx="1635125" cy="1417638"/>
              </a:xfrm>
              <a:custGeom>
                <a:avLst/>
                <a:gdLst>
                  <a:gd name="T0" fmla="*/ 0 w 386"/>
                  <a:gd name="T1" fmla="*/ 220 h 334"/>
                  <a:gd name="T2" fmla="*/ 273 w 386"/>
                  <a:gd name="T3" fmla="*/ 273 h 334"/>
                  <a:gd name="T4" fmla="*/ 325 w 386"/>
                  <a:gd name="T5" fmla="*/ 0 h 334"/>
                  <a:gd name="T6" fmla="*/ 0 w 386"/>
                  <a:gd name="T7" fmla="*/ 220 h 3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334">
                    <a:moveTo>
                      <a:pt x="0" y="220"/>
                    </a:moveTo>
                    <a:cubicBezTo>
                      <a:pt x="61" y="310"/>
                      <a:pt x="184" y="334"/>
                      <a:pt x="273" y="273"/>
                    </a:cubicBezTo>
                    <a:cubicBezTo>
                      <a:pt x="363" y="213"/>
                      <a:pt x="386" y="89"/>
                      <a:pt x="325" y="0"/>
                    </a:cubicBez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Freeform 269"/>
              <p:cNvSpPr/>
              <p:nvPr/>
            </p:nvSpPr>
            <p:spPr bwMode="auto">
              <a:xfrm>
                <a:off x="523875" y="12509501"/>
                <a:ext cx="263525" cy="266700"/>
              </a:xfrm>
              <a:custGeom>
                <a:avLst/>
                <a:gdLst>
                  <a:gd name="T0" fmla="*/ 36 w 62"/>
                  <a:gd name="T1" fmla="*/ 3 h 63"/>
                  <a:gd name="T2" fmla="*/ 3 w 62"/>
                  <a:gd name="T3" fmla="*/ 26 h 63"/>
                  <a:gd name="T4" fmla="*/ 26 w 62"/>
                  <a:gd name="T5" fmla="*/ 60 h 63"/>
                  <a:gd name="T6" fmla="*/ 59 w 62"/>
                  <a:gd name="T7" fmla="*/ 37 h 63"/>
                  <a:gd name="T8" fmla="*/ 36 w 62"/>
                  <a:gd name="T9" fmla="*/ 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63">
                    <a:moveTo>
                      <a:pt x="36" y="3"/>
                    </a:moveTo>
                    <a:cubicBezTo>
                      <a:pt x="21" y="0"/>
                      <a:pt x="6" y="10"/>
                      <a:pt x="3" y="26"/>
                    </a:cubicBezTo>
                    <a:cubicBezTo>
                      <a:pt x="0" y="42"/>
                      <a:pt x="10" y="57"/>
                      <a:pt x="26" y="60"/>
                    </a:cubicBezTo>
                    <a:cubicBezTo>
                      <a:pt x="41" y="63"/>
                      <a:pt x="56" y="53"/>
                      <a:pt x="59" y="37"/>
                    </a:cubicBezTo>
                    <a:cubicBezTo>
                      <a:pt x="62" y="21"/>
                      <a:pt x="52" y="6"/>
                      <a:pt x="3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Freeform 270"/>
              <p:cNvSpPr/>
              <p:nvPr/>
            </p:nvSpPr>
            <p:spPr bwMode="auto">
              <a:xfrm>
                <a:off x="-196850" y="11791951"/>
                <a:ext cx="1703388" cy="1700213"/>
              </a:xfrm>
              <a:custGeom>
                <a:avLst/>
                <a:gdLst>
                  <a:gd name="T0" fmla="*/ 238 w 402"/>
                  <a:gd name="T1" fmla="*/ 8 h 401"/>
                  <a:gd name="T2" fmla="*/ 239 w 402"/>
                  <a:gd name="T3" fmla="*/ 3 h 401"/>
                  <a:gd name="T4" fmla="*/ 201 w 402"/>
                  <a:gd name="T5" fmla="*/ 0 h 401"/>
                  <a:gd name="T6" fmla="*/ 4 w 402"/>
                  <a:gd name="T7" fmla="*/ 163 h 401"/>
                  <a:gd name="T8" fmla="*/ 0 w 402"/>
                  <a:gd name="T9" fmla="*/ 201 h 401"/>
                  <a:gd name="T10" fmla="*/ 163 w 402"/>
                  <a:gd name="T11" fmla="*/ 398 h 401"/>
                  <a:gd name="T12" fmla="*/ 201 w 402"/>
                  <a:gd name="T13" fmla="*/ 401 h 401"/>
                  <a:gd name="T14" fmla="*/ 398 w 402"/>
                  <a:gd name="T15" fmla="*/ 238 h 401"/>
                  <a:gd name="T16" fmla="*/ 402 w 402"/>
                  <a:gd name="T17" fmla="*/ 200 h 401"/>
                  <a:gd name="T18" fmla="*/ 239 w 402"/>
                  <a:gd name="T19" fmla="*/ 3 h 401"/>
                  <a:gd name="T20" fmla="*/ 238 w 402"/>
                  <a:gd name="T21" fmla="*/ 8 h 401"/>
                  <a:gd name="T22" fmla="*/ 237 w 402"/>
                  <a:gd name="T23" fmla="*/ 13 h 401"/>
                  <a:gd name="T24" fmla="*/ 392 w 402"/>
                  <a:gd name="T25" fmla="*/ 200 h 401"/>
                  <a:gd name="T26" fmla="*/ 389 w 402"/>
                  <a:gd name="T27" fmla="*/ 237 h 401"/>
                  <a:gd name="T28" fmla="*/ 201 w 402"/>
                  <a:gd name="T29" fmla="*/ 392 h 401"/>
                  <a:gd name="T30" fmla="*/ 165 w 402"/>
                  <a:gd name="T31" fmla="*/ 388 h 401"/>
                  <a:gd name="T32" fmla="*/ 10 w 402"/>
                  <a:gd name="T33" fmla="*/ 201 h 401"/>
                  <a:gd name="T34" fmla="*/ 13 w 402"/>
                  <a:gd name="T35" fmla="*/ 164 h 401"/>
                  <a:gd name="T36" fmla="*/ 201 w 402"/>
                  <a:gd name="T37" fmla="*/ 9 h 401"/>
                  <a:gd name="T38" fmla="*/ 237 w 402"/>
                  <a:gd name="T39" fmla="*/ 13 h 401"/>
                  <a:gd name="T40" fmla="*/ 238 w 402"/>
                  <a:gd name="T41" fmla="*/ 8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02" h="401">
                    <a:moveTo>
                      <a:pt x="238" y="8"/>
                    </a:moveTo>
                    <a:cubicBezTo>
                      <a:pt x="239" y="3"/>
                      <a:pt x="239" y="3"/>
                      <a:pt x="239" y="3"/>
                    </a:cubicBezTo>
                    <a:cubicBezTo>
                      <a:pt x="226" y="1"/>
                      <a:pt x="213" y="0"/>
                      <a:pt x="201" y="0"/>
                    </a:cubicBezTo>
                    <a:cubicBezTo>
                      <a:pt x="106" y="0"/>
                      <a:pt x="22" y="66"/>
                      <a:pt x="4" y="163"/>
                    </a:cubicBezTo>
                    <a:cubicBezTo>
                      <a:pt x="1" y="175"/>
                      <a:pt x="0" y="188"/>
                      <a:pt x="0" y="201"/>
                    </a:cubicBezTo>
                    <a:cubicBezTo>
                      <a:pt x="0" y="295"/>
                      <a:pt x="67" y="379"/>
                      <a:pt x="163" y="398"/>
                    </a:cubicBezTo>
                    <a:cubicBezTo>
                      <a:pt x="176" y="400"/>
                      <a:pt x="189" y="401"/>
                      <a:pt x="201" y="401"/>
                    </a:cubicBezTo>
                    <a:cubicBezTo>
                      <a:pt x="296" y="401"/>
                      <a:pt x="380" y="335"/>
                      <a:pt x="398" y="238"/>
                    </a:cubicBezTo>
                    <a:cubicBezTo>
                      <a:pt x="401" y="226"/>
                      <a:pt x="402" y="213"/>
                      <a:pt x="402" y="200"/>
                    </a:cubicBezTo>
                    <a:cubicBezTo>
                      <a:pt x="402" y="106"/>
                      <a:pt x="335" y="22"/>
                      <a:pt x="239" y="3"/>
                    </a:cubicBezTo>
                    <a:cubicBezTo>
                      <a:pt x="238" y="8"/>
                      <a:pt x="238" y="8"/>
                      <a:pt x="238" y="8"/>
                    </a:cubicBezTo>
                    <a:cubicBezTo>
                      <a:pt x="237" y="13"/>
                      <a:pt x="237" y="13"/>
                      <a:pt x="237" y="13"/>
                    </a:cubicBezTo>
                    <a:cubicBezTo>
                      <a:pt x="329" y="30"/>
                      <a:pt x="392" y="110"/>
                      <a:pt x="392" y="200"/>
                    </a:cubicBezTo>
                    <a:cubicBezTo>
                      <a:pt x="392" y="212"/>
                      <a:pt x="391" y="224"/>
                      <a:pt x="389" y="237"/>
                    </a:cubicBezTo>
                    <a:cubicBezTo>
                      <a:pt x="371" y="328"/>
                      <a:pt x="291" y="392"/>
                      <a:pt x="201" y="392"/>
                    </a:cubicBezTo>
                    <a:cubicBezTo>
                      <a:pt x="189" y="392"/>
                      <a:pt x="177" y="391"/>
                      <a:pt x="165" y="388"/>
                    </a:cubicBezTo>
                    <a:cubicBezTo>
                      <a:pt x="73" y="371"/>
                      <a:pt x="10" y="291"/>
                      <a:pt x="10" y="201"/>
                    </a:cubicBezTo>
                    <a:cubicBezTo>
                      <a:pt x="10" y="189"/>
                      <a:pt x="11" y="177"/>
                      <a:pt x="13" y="164"/>
                    </a:cubicBezTo>
                    <a:cubicBezTo>
                      <a:pt x="31" y="73"/>
                      <a:pt x="111" y="9"/>
                      <a:pt x="201" y="9"/>
                    </a:cubicBezTo>
                    <a:cubicBezTo>
                      <a:pt x="213" y="9"/>
                      <a:pt x="225" y="10"/>
                      <a:pt x="237" y="13"/>
                    </a:cubicBezTo>
                    <a:lnTo>
                      <a:pt x="238" y="8"/>
                    </a:ln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Freeform 271"/>
              <p:cNvSpPr/>
              <p:nvPr/>
            </p:nvSpPr>
            <p:spPr bwMode="auto">
              <a:xfrm>
                <a:off x="-357188" y="11202989"/>
                <a:ext cx="1050925" cy="609600"/>
              </a:xfrm>
              <a:custGeom>
                <a:avLst/>
                <a:gdLst>
                  <a:gd name="T0" fmla="*/ 103 w 248"/>
                  <a:gd name="T1" fmla="*/ 25 h 144"/>
                  <a:gd name="T2" fmla="*/ 16 w 248"/>
                  <a:gd name="T3" fmla="*/ 144 h 144"/>
                  <a:gd name="T4" fmla="*/ 248 w 248"/>
                  <a:gd name="T5" fmla="*/ 54 h 144"/>
                  <a:gd name="T6" fmla="*/ 103 w 248"/>
                  <a:gd name="T7" fmla="*/ 25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8" h="144">
                    <a:moveTo>
                      <a:pt x="103" y="25"/>
                    </a:moveTo>
                    <a:cubicBezTo>
                      <a:pt x="39" y="50"/>
                      <a:pt x="0" y="103"/>
                      <a:pt x="16" y="144"/>
                    </a:cubicBezTo>
                    <a:cubicBezTo>
                      <a:pt x="248" y="54"/>
                      <a:pt x="248" y="54"/>
                      <a:pt x="248" y="54"/>
                    </a:cubicBezTo>
                    <a:cubicBezTo>
                      <a:pt x="232" y="13"/>
                      <a:pt x="167" y="0"/>
                      <a:pt x="103" y="25"/>
                    </a:cubicBezTo>
                    <a:close/>
                  </a:path>
                </a:pathLst>
              </a:custGeom>
              <a:solidFill>
                <a:srgbClr val="E11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Freeform 272"/>
              <p:cNvSpPr/>
              <p:nvPr/>
            </p:nvSpPr>
            <p:spPr bwMode="auto">
              <a:xfrm>
                <a:off x="-311150" y="11431589"/>
                <a:ext cx="1050925" cy="458788"/>
              </a:xfrm>
              <a:custGeom>
                <a:avLst/>
                <a:gdLst>
                  <a:gd name="T0" fmla="*/ 235 w 248"/>
                  <a:gd name="T1" fmla="*/ 1 h 108"/>
                  <a:gd name="T2" fmla="*/ 7 w 248"/>
                  <a:gd name="T3" fmla="*/ 90 h 108"/>
                  <a:gd name="T4" fmla="*/ 2 w 248"/>
                  <a:gd name="T5" fmla="*/ 101 h 108"/>
                  <a:gd name="T6" fmla="*/ 13 w 248"/>
                  <a:gd name="T7" fmla="*/ 106 h 108"/>
                  <a:gd name="T8" fmla="*/ 241 w 248"/>
                  <a:gd name="T9" fmla="*/ 18 h 108"/>
                  <a:gd name="T10" fmla="*/ 246 w 248"/>
                  <a:gd name="T11" fmla="*/ 6 h 108"/>
                  <a:gd name="T12" fmla="*/ 235 w 248"/>
                  <a:gd name="T13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8" h="108">
                    <a:moveTo>
                      <a:pt x="235" y="1"/>
                    </a:moveTo>
                    <a:cubicBezTo>
                      <a:pt x="7" y="90"/>
                      <a:pt x="7" y="90"/>
                      <a:pt x="7" y="90"/>
                    </a:cubicBezTo>
                    <a:cubicBezTo>
                      <a:pt x="3" y="91"/>
                      <a:pt x="0" y="96"/>
                      <a:pt x="2" y="101"/>
                    </a:cubicBezTo>
                    <a:cubicBezTo>
                      <a:pt x="4" y="105"/>
                      <a:pt x="9" y="108"/>
                      <a:pt x="13" y="106"/>
                    </a:cubicBezTo>
                    <a:cubicBezTo>
                      <a:pt x="241" y="18"/>
                      <a:pt x="241" y="18"/>
                      <a:pt x="241" y="18"/>
                    </a:cubicBezTo>
                    <a:cubicBezTo>
                      <a:pt x="246" y="16"/>
                      <a:pt x="248" y="11"/>
                      <a:pt x="246" y="6"/>
                    </a:cubicBezTo>
                    <a:cubicBezTo>
                      <a:pt x="245" y="2"/>
                      <a:pt x="239" y="0"/>
                      <a:pt x="235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Freeform 274"/>
              <p:cNvSpPr/>
              <p:nvPr/>
            </p:nvSpPr>
            <p:spPr bwMode="auto">
              <a:xfrm>
                <a:off x="1006475" y="11499851"/>
                <a:ext cx="842963" cy="788988"/>
              </a:xfrm>
              <a:custGeom>
                <a:avLst/>
                <a:gdLst>
                  <a:gd name="T0" fmla="*/ 16 w 199"/>
                  <a:gd name="T1" fmla="*/ 3 h 186"/>
                  <a:gd name="T2" fmla="*/ 4 w 199"/>
                  <a:gd name="T3" fmla="*/ 4 h 186"/>
                  <a:gd name="T4" fmla="*/ 4 w 199"/>
                  <a:gd name="T5" fmla="*/ 16 h 186"/>
                  <a:gd name="T6" fmla="*/ 183 w 199"/>
                  <a:gd name="T7" fmla="*/ 182 h 186"/>
                  <a:gd name="T8" fmla="*/ 195 w 199"/>
                  <a:gd name="T9" fmla="*/ 182 h 186"/>
                  <a:gd name="T10" fmla="*/ 195 w 199"/>
                  <a:gd name="T11" fmla="*/ 170 h 186"/>
                  <a:gd name="T12" fmla="*/ 16 w 199"/>
                  <a:gd name="T13" fmla="*/ 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9" h="186">
                    <a:moveTo>
                      <a:pt x="16" y="3"/>
                    </a:moveTo>
                    <a:cubicBezTo>
                      <a:pt x="13" y="0"/>
                      <a:pt x="7" y="0"/>
                      <a:pt x="4" y="4"/>
                    </a:cubicBezTo>
                    <a:cubicBezTo>
                      <a:pt x="0" y="7"/>
                      <a:pt x="1" y="13"/>
                      <a:pt x="4" y="16"/>
                    </a:cubicBezTo>
                    <a:cubicBezTo>
                      <a:pt x="183" y="182"/>
                      <a:pt x="183" y="182"/>
                      <a:pt x="183" y="182"/>
                    </a:cubicBezTo>
                    <a:cubicBezTo>
                      <a:pt x="186" y="186"/>
                      <a:pt x="192" y="186"/>
                      <a:pt x="195" y="182"/>
                    </a:cubicBezTo>
                    <a:cubicBezTo>
                      <a:pt x="199" y="178"/>
                      <a:pt x="198" y="173"/>
                      <a:pt x="195" y="170"/>
                    </a:cubicBez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Freeform 275"/>
              <p:cNvSpPr/>
              <p:nvPr/>
            </p:nvSpPr>
            <p:spPr bwMode="auto">
              <a:xfrm>
                <a:off x="731837" y="1193641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1 w 24"/>
                  <a:gd name="T3" fmla="*/ 9 h 23"/>
                  <a:gd name="T4" fmla="*/ 10 w 24"/>
                  <a:gd name="T5" fmla="*/ 22 h 23"/>
                  <a:gd name="T6" fmla="*/ 22 w 24"/>
                  <a:gd name="T7" fmla="*/ 13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2" y="3"/>
                      <a:pt x="1" y="9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3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Freeform 276"/>
              <p:cNvSpPr/>
              <p:nvPr/>
            </p:nvSpPr>
            <p:spPr bwMode="auto">
              <a:xfrm>
                <a:off x="227012" y="12033251"/>
                <a:ext cx="106363" cy="106363"/>
              </a:xfrm>
              <a:custGeom>
                <a:avLst/>
                <a:gdLst>
                  <a:gd name="T0" fmla="*/ 6 w 25"/>
                  <a:gd name="T1" fmla="*/ 4 h 25"/>
                  <a:gd name="T2" fmla="*/ 3 w 25"/>
                  <a:gd name="T3" fmla="*/ 19 h 25"/>
                  <a:gd name="T4" fmla="*/ 18 w 25"/>
                  <a:gd name="T5" fmla="*/ 21 h 25"/>
                  <a:gd name="T6" fmla="*/ 21 w 25"/>
                  <a:gd name="T7" fmla="*/ 7 h 25"/>
                  <a:gd name="T8" fmla="*/ 6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6" y="4"/>
                    </a:moveTo>
                    <a:cubicBezTo>
                      <a:pt x="1" y="7"/>
                      <a:pt x="0" y="14"/>
                      <a:pt x="3" y="19"/>
                    </a:cubicBezTo>
                    <a:cubicBezTo>
                      <a:pt x="7" y="24"/>
                      <a:pt x="13" y="25"/>
                      <a:pt x="18" y="21"/>
                    </a:cubicBezTo>
                    <a:cubicBezTo>
                      <a:pt x="23" y="18"/>
                      <a:pt x="25" y="12"/>
                      <a:pt x="21" y="7"/>
                    </a:cubicBezTo>
                    <a:cubicBezTo>
                      <a:pt x="18" y="2"/>
                      <a:pt x="11" y="0"/>
                      <a:pt x="6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Freeform 277"/>
              <p:cNvSpPr/>
              <p:nvPr/>
            </p:nvSpPr>
            <p:spPr bwMode="auto">
              <a:xfrm>
                <a:off x="-52388" y="12466639"/>
                <a:ext cx="98425" cy="96838"/>
              </a:xfrm>
              <a:custGeom>
                <a:avLst/>
                <a:gdLst>
                  <a:gd name="T0" fmla="*/ 14 w 23"/>
                  <a:gd name="T1" fmla="*/ 1 h 23"/>
                  <a:gd name="T2" fmla="*/ 1 w 23"/>
                  <a:gd name="T3" fmla="*/ 10 h 23"/>
                  <a:gd name="T4" fmla="*/ 10 w 23"/>
                  <a:gd name="T5" fmla="*/ 22 h 23"/>
                  <a:gd name="T6" fmla="*/ 22 w 23"/>
                  <a:gd name="T7" fmla="*/ 14 h 23"/>
                  <a:gd name="T8" fmla="*/ 14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4" y="1"/>
                    </a:moveTo>
                    <a:cubicBezTo>
                      <a:pt x="8" y="0"/>
                      <a:pt x="2" y="4"/>
                      <a:pt x="1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19"/>
                      <a:pt x="22" y="14"/>
                    </a:cubicBezTo>
                    <a:cubicBezTo>
                      <a:pt x="23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Freeform 278"/>
              <p:cNvSpPr/>
              <p:nvPr/>
            </p:nvSpPr>
            <p:spPr bwMode="auto">
              <a:xfrm>
                <a:off x="49212" y="12966701"/>
                <a:ext cx="101600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7"/>
                      <a:pt x="0" y="13"/>
                      <a:pt x="3" y="18"/>
                    </a:cubicBezTo>
                    <a:cubicBezTo>
                      <a:pt x="7" y="23"/>
                      <a:pt x="13" y="24"/>
                      <a:pt x="18" y="21"/>
                    </a:cubicBezTo>
                    <a:cubicBezTo>
                      <a:pt x="23" y="18"/>
                      <a:pt x="24" y="11"/>
                      <a:pt x="21" y="6"/>
                    </a:cubicBezTo>
                    <a:cubicBezTo>
                      <a:pt x="18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Freeform 279"/>
              <p:cNvSpPr/>
              <p:nvPr/>
            </p:nvSpPr>
            <p:spPr bwMode="auto">
              <a:xfrm>
                <a:off x="477837" y="13250864"/>
                <a:ext cx="101600" cy="96838"/>
              </a:xfrm>
              <a:custGeom>
                <a:avLst/>
                <a:gdLst>
                  <a:gd name="T0" fmla="*/ 14 w 24"/>
                  <a:gd name="T1" fmla="*/ 1 h 23"/>
                  <a:gd name="T2" fmla="*/ 2 w 24"/>
                  <a:gd name="T3" fmla="*/ 10 h 23"/>
                  <a:gd name="T4" fmla="*/ 10 w 24"/>
                  <a:gd name="T5" fmla="*/ 22 h 23"/>
                  <a:gd name="T6" fmla="*/ 23 w 24"/>
                  <a:gd name="T7" fmla="*/ 14 h 23"/>
                  <a:gd name="T8" fmla="*/ 14 w 24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3">
                    <a:moveTo>
                      <a:pt x="14" y="1"/>
                    </a:moveTo>
                    <a:cubicBezTo>
                      <a:pt x="8" y="0"/>
                      <a:pt x="3" y="4"/>
                      <a:pt x="2" y="10"/>
                    </a:cubicBezTo>
                    <a:cubicBezTo>
                      <a:pt x="0" y="15"/>
                      <a:pt x="4" y="21"/>
                      <a:pt x="10" y="22"/>
                    </a:cubicBezTo>
                    <a:cubicBezTo>
                      <a:pt x="16" y="23"/>
                      <a:pt x="21" y="20"/>
                      <a:pt x="23" y="14"/>
                    </a:cubicBezTo>
                    <a:cubicBezTo>
                      <a:pt x="24" y="8"/>
                      <a:pt x="20" y="2"/>
                      <a:pt x="14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Freeform 280"/>
              <p:cNvSpPr/>
              <p:nvPr/>
            </p:nvSpPr>
            <p:spPr bwMode="auto">
              <a:xfrm>
                <a:off x="977900" y="13144501"/>
                <a:ext cx="104775" cy="106363"/>
              </a:xfrm>
              <a:custGeom>
                <a:avLst/>
                <a:gdLst>
                  <a:gd name="T0" fmla="*/ 7 w 25"/>
                  <a:gd name="T1" fmla="*/ 4 h 25"/>
                  <a:gd name="T2" fmla="*/ 4 w 25"/>
                  <a:gd name="T3" fmla="*/ 18 h 25"/>
                  <a:gd name="T4" fmla="*/ 19 w 25"/>
                  <a:gd name="T5" fmla="*/ 21 h 25"/>
                  <a:gd name="T6" fmla="*/ 21 w 25"/>
                  <a:gd name="T7" fmla="*/ 6 h 25"/>
                  <a:gd name="T8" fmla="*/ 7 w 25"/>
                  <a:gd name="T9" fmla="*/ 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7" y="4"/>
                    </a:moveTo>
                    <a:cubicBezTo>
                      <a:pt x="2" y="7"/>
                      <a:pt x="0" y="13"/>
                      <a:pt x="4" y="18"/>
                    </a:cubicBezTo>
                    <a:cubicBezTo>
                      <a:pt x="7" y="23"/>
                      <a:pt x="14" y="25"/>
                      <a:pt x="19" y="21"/>
                    </a:cubicBezTo>
                    <a:cubicBezTo>
                      <a:pt x="23" y="18"/>
                      <a:pt x="25" y="11"/>
                      <a:pt x="21" y="6"/>
                    </a:cubicBezTo>
                    <a:cubicBezTo>
                      <a:pt x="18" y="1"/>
                      <a:pt x="11" y="0"/>
                      <a:pt x="7" y="4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Freeform 281"/>
              <p:cNvSpPr/>
              <p:nvPr/>
            </p:nvSpPr>
            <p:spPr bwMode="auto">
              <a:xfrm>
                <a:off x="1265237" y="12720639"/>
                <a:ext cx="98425" cy="98425"/>
              </a:xfrm>
              <a:custGeom>
                <a:avLst/>
                <a:gdLst>
                  <a:gd name="T0" fmla="*/ 13 w 23"/>
                  <a:gd name="T1" fmla="*/ 1 h 23"/>
                  <a:gd name="T2" fmla="*/ 1 w 23"/>
                  <a:gd name="T3" fmla="*/ 9 h 23"/>
                  <a:gd name="T4" fmla="*/ 9 w 23"/>
                  <a:gd name="T5" fmla="*/ 22 h 23"/>
                  <a:gd name="T6" fmla="*/ 22 w 23"/>
                  <a:gd name="T7" fmla="*/ 13 h 23"/>
                  <a:gd name="T8" fmla="*/ 13 w 23"/>
                  <a:gd name="T9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3">
                    <a:moveTo>
                      <a:pt x="13" y="1"/>
                    </a:moveTo>
                    <a:cubicBezTo>
                      <a:pt x="7" y="0"/>
                      <a:pt x="2" y="4"/>
                      <a:pt x="1" y="9"/>
                    </a:cubicBezTo>
                    <a:cubicBezTo>
                      <a:pt x="0" y="15"/>
                      <a:pt x="3" y="21"/>
                      <a:pt x="9" y="22"/>
                    </a:cubicBezTo>
                    <a:cubicBezTo>
                      <a:pt x="15" y="23"/>
                      <a:pt x="21" y="19"/>
                      <a:pt x="22" y="13"/>
                    </a:cubicBezTo>
                    <a:cubicBezTo>
                      <a:pt x="23" y="8"/>
                      <a:pt x="19" y="2"/>
                      <a:pt x="13" y="1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Freeform 282"/>
              <p:cNvSpPr/>
              <p:nvPr/>
            </p:nvSpPr>
            <p:spPr bwMode="auto">
              <a:xfrm>
                <a:off x="1158875" y="12215814"/>
                <a:ext cx="103188" cy="101600"/>
              </a:xfrm>
              <a:custGeom>
                <a:avLst/>
                <a:gdLst>
                  <a:gd name="T0" fmla="*/ 6 w 24"/>
                  <a:gd name="T1" fmla="*/ 3 h 24"/>
                  <a:gd name="T2" fmla="*/ 3 w 24"/>
                  <a:gd name="T3" fmla="*/ 18 h 24"/>
                  <a:gd name="T4" fmla="*/ 18 w 24"/>
                  <a:gd name="T5" fmla="*/ 21 h 24"/>
                  <a:gd name="T6" fmla="*/ 21 w 24"/>
                  <a:gd name="T7" fmla="*/ 6 h 24"/>
                  <a:gd name="T8" fmla="*/ 6 w 24"/>
                  <a:gd name="T9" fmla="*/ 3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6" y="3"/>
                    </a:moveTo>
                    <a:cubicBezTo>
                      <a:pt x="1" y="6"/>
                      <a:pt x="0" y="13"/>
                      <a:pt x="3" y="18"/>
                    </a:cubicBezTo>
                    <a:cubicBezTo>
                      <a:pt x="6" y="23"/>
                      <a:pt x="13" y="24"/>
                      <a:pt x="18" y="21"/>
                    </a:cubicBezTo>
                    <a:cubicBezTo>
                      <a:pt x="23" y="17"/>
                      <a:pt x="24" y="11"/>
                      <a:pt x="21" y="6"/>
                    </a:cubicBezTo>
                    <a:cubicBezTo>
                      <a:pt x="17" y="1"/>
                      <a:pt x="11" y="0"/>
                      <a:pt x="6" y="3"/>
                    </a:cubicBez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Freeform 283"/>
              <p:cNvSpPr/>
              <p:nvPr/>
            </p:nvSpPr>
            <p:spPr bwMode="auto">
              <a:xfrm>
                <a:off x="150812" y="11941176"/>
                <a:ext cx="560388" cy="822325"/>
              </a:xfrm>
              <a:custGeom>
                <a:avLst/>
                <a:gdLst>
                  <a:gd name="T0" fmla="*/ 184 w 353"/>
                  <a:gd name="T1" fmla="*/ 13 h 518"/>
                  <a:gd name="T2" fmla="*/ 299 w 353"/>
                  <a:gd name="T3" fmla="*/ 414 h 518"/>
                  <a:gd name="T4" fmla="*/ 0 w 353"/>
                  <a:gd name="T5" fmla="*/ 475 h 518"/>
                  <a:gd name="T6" fmla="*/ 8 w 353"/>
                  <a:gd name="T7" fmla="*/ 518 h 518"/>
                  <a:gd name="T8" fmla="*/ 353 w 353"/>
                  <a:gd name="T9" fmla="*/ 448 h 518"/>
                  <a:gd name="T10" fmla="*/ 227 w 353"/>
                  <a:gd name="T11" fmla="*/ 0 h 518"/>
                  <a:gd name="T12" fmla="*/ 184 w 353"/>
                  <a:gd name="T13" fmla="*/ 13 h 518"/>
                  <a:gd name="T14" fmla="*/ 184 w 353"/>
                  <a:gd name="T15" fmla="*/ 1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3" h="518">
                    <a:moveTo>
                      <a:pt x="184" y="13"/>
                    </a:moveTo>
                    <a:lnTo>
                      <a:pt x="299" y="414"/>
                    </a:lnTo>
                    <a:lnTo>
                      <a:pt x="0" y="475"/>
                    </a:lnTo>
                    <a:lnTo>
                      <a:pt x="8" y="518"/>
                    </a:lnTo>
                    <a:lnTo>
                      <a:pt x="353" y="448"/>
                    </a:lnTo>
                    <a:lnTo>
                      <a:pt x="227" y="0"/>
                    </a:lnTo>
                    <a:lnTo>
                      <a:pt x="184" y="13"/>
                    </a:lnTo>
                    <a:lnTo>
                      <a:pt x="184" y="13"/>
                    </a:lnTo>
                    <a:close/>
                  </a:path>
                </a:pathLst>
              </a:custGeom>
              <a:solidFill>
                <a:srgbClr val="794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Freeform 284"/>
              <p:cNvSpPr/>
              <p:nvPr/>
            </p:nvSpPr>
            <p:spPr bwMode="auto">
              <a:xfrm>
                <a:off x="-250825" y="11312526"/>
                <a:ext cx="563563" cy="407988"/>
              </a:xfrm>
              <a:custGeom>
                <a:avLst/>
                <a:gdLst>
                  <a:gd name="T0" fmla="*/ 97 w 133"/>
                  <a:gd name="T1" fmla="*/ 0 h 96"/>
                  <a:gd name="T2" fmla="*/ 10 w 133"/>
                  <a:gd name="T3" fmla="*/ 96 h 96"/>
                  <a:gd name="T4" fmla="*/ 133 w 133"/>
                  <a:gd name="T5" fmla="*/ 51 h 96"/>
                  <a:gd name="T6" fmla="*/ 97 w 133"/>
                  <a:gd name="T7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96">
                    <a:moveTo>
                      <a:pt x="97" y="0"/>
                    </a:moveTo>
                    <a:cubicBezTo>
                      <a:pt x="97" y="0"/>
                      <a:pt x="0" y="53"/>
                      <a:pt x="10" y="96"/>
                    </a:cubicBezTo>
                    <a:cubicBezTo>
                      <a:pt x="133" y="51"/>
                      <a:pt x="133" y="51"/>
                      <a:pt x="133" y="51"/>
                    </a:cubicBezTo>
                    <a:cubicBezTo>
                      <a:pt x="133" y="51"/>
                      <a:pt x="81" y="19"/>
                      <a:pt x="97" y="0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Freeform 285"/>
              <p:cNvSpPr/>
              <p:nvPr/>
            </p:nvSpPr>
            <p:spPr bwMode="auto">
              <a:xfrm>
                <a:off x="1155700" y="11334751"/>
                <a:ext cx="474663" cy="508000"/>
              </a:xfrm>
              <a:custGeom>
                <a:avLst/>
                <a:gdLst>
                  <a:gd name="T0" fmla="*/ 0 w 112"/>
                  <a:gd name="T1" fmla="*/ 44 h 120"/>
                  <a:gd name="T2" fmla="*/ 80 w 112"/>
                  <a:gd name="T3" fmla="*/ 120 h 120"/>
                  <a:gd name="T4" fmla="*/ 112 w 112"/>
                  <a:gd name="T5" fmla="*/ 62 h 120"/>
                  <a:gd name="T6" fmla="*/ 0 w 112"/>
                  <a:gd name="T7" fmla="*/ 4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20">
                    <a:moveTo>
                      <a:pt x="0" y="44"/>
                    </a:moveTo>
                    <a:cubicBezTo>
                      <a:pt x="80" y="120"/>
                      <a:pt x="80" y="120"/>
                      <a:pt x="80" y="120"/>
                    </a:cubicBezTo>
                    <a:cubicBezTo>
                      <a:pt x="48" y="56"/>
                      <a:pt x="112" y="62"/>
                      <a:pt x="112" y="62"/>
                    </a:cubicBezTo>
                    <a:cubicBezTo>
                      <a:pt x="48" y="0"/>
                      <a:pt x="0" y="44"/>
                      <a:pt x="0" y="44"/>
                    </a:cubicBezTo>
                    <a:close/>
                  </a:path>
                </a:pathLst>
              </a:cu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Oval 286"/>
              <p:cNvSpPr>
                <a:spLocks noChangeArrowheads="1"/>
              </p:cNvSpPr>
              <p:nvPr/>
            </p:nvSpPr>
            <p:spPr bwMode="auto">
              <a:xfrm>
                <a:off x="-90488" y="11096626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Oval 288"/>
              <p:cNvSpPr>
                <a:spLocks noChangeArrowheads="1"/>
              </p:cNvSpPr>
              <p:nvPr/>
            </p:nvSpPr>
            <p:spPr bwMode="auto">
              <a:xfrm>
                <a:off x="1570038" y="11368088"/>
                <a:ext cx="271463" cy="271463"/>
              </a:xfrm>
              <a:prstGeom prst="ellipse">
                <a:avLst/>
              </a:prstGeom>
              <a:solidFill>
                <a:srgbClr val="FF46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23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1527" y="1200203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5 Minute Countdown (High Quality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1527" y="1200203"/>
            <a:ext cx="2397818" cy="141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>
              <p:cMediaNode vol="80000">
                <p:cTn id="48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</p:childTnLst>
        </p:cTn>
      </p:par>
    </p:tnLst>
    <p:bldLst>
      <p:bldP spid="5" grpId="0"/>
      <p:bldP spid="13" grpId="0" bldLvl="0" animBg="1"/>
      <p:bldP spid="17" grpId="0"/>
      <p:bldP spid="18" grpId="0" bldLvl="0" animBg="1"/>
      <p:bldP spid="19" grpId="0" bldLvl="0" animBg="1"/>
      <p:bldP spid="20" grpId="0" bldLvl="0" animBg="1"/>
      <p:bldP spid="21" grpId="0" bldLvl="0" animBg="1"/>
      <p:bldP spid="34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11251" y="233934"/>
            <a:ext cx="307975" cy="6273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4000">
                <a:solidFill>
                  <a:schemeClr val="bg1"/>
                </a:solidFill>
                <a:latin typeface="Arial" panose="020B0604020202020204"/>
                <a:cs typeface="Arial" panose="020B0604020202020204"/>
              </a:rPr>
              <a:t>1</a:t>
            </a:r>
          </a:p>
        </p:txBody>
      </p:sp>
      <p:pic>
        <p:nvPicPr>
          <p:cNvPr id="16" name="Picture 15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13645" y="5336540"/>
            <a:ext cx="1933575" cy="1463040"/>
          </a:xfrm>
          <a:prstGeom prst="rect">
            <a:avLst/>
          </a:prstGeom>
        </p:spPr>
      </p:pic>
      <p:pic>
        <p:nvPicPr>
          <p:cNvPr id="17" name="Picture 16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645" y="5791200"/>
            <a:ext cx="1325880" cy="1062990"/>
          </a:xfrm>
          <a:prstGeom prst="rect">
            <a:avLst/>
          </a:prstGeom>
        </p:spPr>
      </p:pic>
      <p:pic>
        <p:nvPicPr>
          <p:cNvPr id="18" name="Picture 17" descr="1f3e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6145" y="6248400"/>
            <a:ext cx="1156335" cy="664845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-227965" y="233680"/>
            <a:ext cx="12306300" cy="6532880"/>
            <a:chOff x="-1010804" y="-84986"/>
            <a:chExt cx="14024147" cy="7513936"/>
          </a:xfrm>
        </p:grpSpPr>
        <p:sp>
          <p:nvSpPr>
            <p:cNvPr id="50" name="矩形 68"/>
            <p:cNvSpPr/>
            <p:nvPr/>
          </p:nvSpPr>
          <p:spPr>
            <a:xfrm rot="2700000">
              <a:off x="-258234" y="5508269"/>
              <a:ext cx="1201527" cy="1195329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1" name="矩形 73"/>
            <p:cNvSpPr/>
            <p:nvPr/>
          </p:nvSpPr>
          <p:spPr>
            <a:xfrm rot="2700000">
              <a:off x="-1014257" y="5422453"/>
              <a:ext cx="1338855" cy="1331949"/>
            </a:xfrm>
            <a:prstGeom prst="rect">
              <a:avLst/>
            </a:prstGeom>
            <a:gradFill>
              <a:gsLst>
                <a:gs pos="0">
                  <a:srgbClr val="03435C"/>
                </a:gs>
                <a:gs pos="100000">
                  <a:srgbClr val="037A9B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2" name="矩形 74"/>
            <p:cNvSpPr/>
            <p:nvPr/>
          </p:nvSpPr>
          <p:spPr>
            <a:xfrm rot="2700000">
              <a:off x="762129" y="6638493"/>
              <a:ext cx="792501" cy="788413"/>
            </a:xfrm>
            <a:prstGeom prst="rect">
              <a:avLst/>
            </a:prstGeom>
            <a:gradFill>
              <a:gsLst>
                <a:gs pos="0">
                  <a:srgbClr val="DC4A1B"/>
                </a:gs>
                <a:gs pos="100000">
                  <a:srgbClr val="F66C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20" name="矩形 78"/>
            <p:cNvSpPr/>
            <p:nvPr/>
          </p:nvSpPr>
          <p:spPr>
            <a:xfrm rot="2700000">
              <a:off x="11864369" y="-82015"/>
              <a:ext cx="1151945" cy="1146003"/>
            </a:xfrm>
            <a:prstGeom prst="rect">
              <a:avLst/>
            </a:prstGeom>
            <a:gradFill>
              <a:gsLst>
                <a:gs pos="0">
                  <a:srgbClr val="C72319"/>
                </a:gs>
                <a:gs pos="100000">
                  <a:srgbClr val="F34347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  <p:sp>
          <p:nvSpPr>
            <p:cNvPr id="57" name="矩形 80"/>
            <p:cNvSpPr/>
            <p:nvPr/>
          </p:nvSpPr>
          <p:spPr>
            <a:xfrm rot="2700000">
              <a:off x="11426734" y="193449"/>
              <a:ext cx="598159" cy="595074"/>
            </a:xfrm>
            <a:prstGeom prst="rect">
              <a:avLst/>
            </a:prstGeom>
            <a:gradFill>
              <a:gsLst>
                <a:gs pos="0">
                  <a:srgbClr val="026C68"/>
                </a:gs>
                <a:gs pos="100000">
                  <a:srgbClr val="059188"/>
                </a:gs>
              </a:gsLst>
              <a:lin ang="5400000" scaled="1"/>
            </a:gradFill>
            <a:ln>
              <a:noFill/>
            </a:ln>
            <a:effectLst>
              <a:outerShdw blurRad="215900" dist="1143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0" dirty="0">
                <a:latin typeface="Microsoft YaHei" charset="-122"/>
              </a:endParaRPr>
            </a:p>
          </p:txBody>
        </p:sp>
      </p:grpSp>
      <p:pic>
        <p:nvPicPr>
          <p:cNvPr id="13" name="lichsukhamphachaunamcu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0646410" cy="51600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heel spokes="8"/>
      </p:transition>
    </mc:Choice>
    <mc:Fallback xmlns="">
      <p:transition spd="slow">
        <p:wheel spokes="8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1247" y="812037"/>
            <a:ext cx="9443085" cy="4712970"/>
            <a:chOff x="1341247" y="812037"/>
            <a:chExt cx="9443085" cy="4712970"/>
          </a:xfrm>
        </p:grpSpPr>
        <p:sp>
          <p:nvSpPr>
            <p:cNvPr id="3" name="object 3"/>
            <p:cNvSpPr/>
            <p:nvPr/>
          </p:nvSpPr>
          <p:spPr>
            <a:xfrm>
              <a:off x="1347597" y="818387"/>
              <a:ext cx="435609" cy="4700270"/>
            </a:xfrm>
            <a:custGeom>
              <a:avLst/>
              <a:gdLst/>
              <a:ahLst/>
              <a:cxnLst/>
              <a:rect l="l" t="t" r="r" b="b"/>
              <a:pathLst>
                <a:path w="435610" h="4700270">
                  <a:moveTo>
                    <a:pt x="16383" y="0"/>
                  </a:moveTo>
                  <a:lnTo>
                    <a:pt x="33487" y="44608"/>
                  </a:lnTo>
                  <a:lnTo>
                    <a:pt x="50235" y="89457"/>
                  </a:lnTo>
                  <a:lnTo>
                    <a:pt x="66626" y="134541"/>
                  </a:lnTo>
                  <a:lnTo>
                    <a:pt x="82662" y="179855"/>
                  </a:lnTo>
                  <a:lnTo>
                    <a:pt x="98341" y="225395"/>
                  </a:lnTo>
                  <a:lnTo>
                    <a:pt x="113663" y="271154"/>
                  </a:lnTo>
                  <a:lnTo>
                    <a:pt x="128629" y="317129"/>
                  </a:lnTo>
                  <a:lnTo>
                    <a:pt x="143239" y="363313"/>
                  </a:lnTo>
                  <a:lnTo>
                    <a:pt x="157493" y="409703"/>
                  </a:lnTo>
                  <a:lnTo>
                    <a:pt x="171390" y="456292"/>
                  </a:lnTo>
                  <a:lnTo>
                    <a:pt x="184931" y="503076"/>
                  </a:lnTo>
                  <a:lnTo>
                    <a:pt x="198116" y="550050"/>
                  </a:lnTo>
                  <a:lnTo>
                    <a:pt x="210944" y="597209"/>
                  </a:lnTo>
                  <a:lnTo>
                    <a:pt x="223416" y="644547"/>
                  </a:lnTo>
                  <a:lnTo>
                    <a:pt x="235531" y="692060"/>
                  </a:lnTo>
                  <a:lnTo>
                    <a:pt x="247291" y="739742"/>
                  </a:lnTo>
                  <a:lnTo>
                    <a:pt x="258693" y="787588"/>
                  </a:lnTo>
                  <a:lnTo>
                    <a:pt x="269740" y="835594"/>
                  </a:lnTo>
                  <a:lnTo>
                    <a:pt x="280430" y="883755"/>
                  </a:lnTo>
                  <a:lnTo>
                    <a:pt x="290764" y="932064"/>
                  </a:lnTo>
                  <a:lnTo>
                    <a:pt x="300742" y="980518"/>
                  </a:lnTo>
                  <a:lnTo>
                    <a:pt x="310363" y="1029111"/>
                  </a:lnTo>
                  <a:lnTo>
                    <a:pt x="319628" y="1077838"/>
                  </a:lnTo>
                  <a:lnTo>
                    <a:pt x="328536" y="1126694"/>
                  </a:lnTo>
                  <a:lnTo>
                    <a:pt x="337088" y="1175674"/>
                  </a:lnTo>
                  <a:lnTo>
                    <a:pt x="345284" y="1224773"/>
                  </a:lnTo>
                  <a:lnTo>
                    <a:pt x="353123" y="1273986"/>
                  </a:lnTo>
                  <a:lnTo>
                    <a:pt x="360607" y="1323307"/>
                  </a:lnTo>
                  <a:lnTo>
                    <a:pt x="367733" y="1372732"/>
                  </a:lnTo>
                  <a:lnTo>
                    <a:pt x="374504" y="1422256"/>
                  </a:lnTo>
                  <a:lnTo>
                    <a:pt x="380918" y="1471874"/>
                  </a:lnTo>
                  <a:lnTo>
                    <a:pt x="386976" y="1521580"/>
                  </a:lnTo>
                  <a:lnTo>
                    <a:pt x="392677" y="1571369"/>
                  </a:lnTo>
                  <a:lnTo>
                    <a:pt x="398022" y="1621237"/>
                  </a:lnTo>
                  <a:lnTo>
                    <a:pt x="403011" y="1671178"/>
                  </a:lnTo>
                  <a:lnTo>
                    <a:pt x="407643" y="1721188"/>
                  </a:lnTo>
                  <a:lnTo>
                    <a:pt x="411920" y="1771261"/>
                  </a:lnTo>
                  <a:lnTo>
                    <a:pt x="415839" y="1821392"/>
                  </a:lnTo>
                  <a:lnTo>
                    <a:pt x="419403" y="1871576"/>
                  </a:lnTo>
                  <a:lnTo>
                    <a:pt x="422610" y="1921808"/>
                  </a:lnTo>
                  <a:lnTo>
                    <a:pt x="425460" y="1972083"/>
                  </a:lnTo>
                  <a:lnTo>
                    <a:pt x="427955" y="2022396"/>
                  </a:lnTo>
                  <a:lnTo>
                    <a:pt x="430093" y="2072742"/>
                  </a:lnTo>
                  <a:lnTo>
                    <a:pt x="431875" y="2123116"/>
                  </a:lnTo>
                  <a:lnTo>
                    <a:pt x="433300" y="2173513"/>
                  </a:lnTo>
                  <a:lnTo>
                    <a:pt x="434369" y="2223927"/>
                  </a:lnTo>
                  <a:lnTo>
                    <a:pt x="435082" y="2274354"/>
                  </a:lnTo>
                  <a:lnTo>
                    <a:pt x="435438" y="2324789"/>
                  </a:lnTo>
                  <a:lnTo>
                    <a:pt x="435438" y="2375226"/>
                  </a:lnTo>
                  <a:lnTo>
                    <a:pt x="435082" y="2425661"/>
                  </a:lnTo>
                  <a:lnTo>
                    <a:pt x="434369" y="2476088"/>
                  </a:lnTo>
                  <a:lnTo>
                    <a:pt x="433300" y="2526502"/>
                  </a:lnTo>
                  <a:lnTo>
                    <a:pt x="431875" y="2576899"/>
                  </a:lnTo>
                  <a:lnTo>
                    <a:pt x="430093" y="2627273"/>
                  </a:lnTo>
                  <a:lnTo>
                    <a:pt x="427955" y="2677619"/>
                  </a:lnTo>
                  <a:lnTo>
                    <a:pt x="425460" y="2727932"/>
                  </a:lnTo>
                  <a:lnTo>
                    <a:pt x="422610" y="2778207"/>
                  </a:lnTo>
                  <a:lnTo>
                    <a:pt x="419403" y="2828439"/>
                  </a:lnTo>
                  <a:lnTo>
                    <a:pt x="415839" y="2878623"/>
                  </a:lnTo>
                  <a:lnTo>
                    <a:pt x="411920" y="2928754"/>
                  </a:lnTo>
                  <a:lnTo>
                    <a:pt x="407643" y="2978827"/>
                  </a:lnTo>
                  <a:lnTo>
                    <a:pt x="403011" y="3028837"/>
                  </a:lnTo>
                  <a:lnTo>
                    <a:pt x="398022" y="3078778"/>
                  </a:lnTo>
                  <a:lnTo>
                    <a:pt x="392677" y="3128646"/>
                  </a:lnTo>
                  <a:lnTo>
                    <a:pt x="386976" y="3178435"/>
                  </a:lnTo>
                  <a:lnTo>
                    <a:pt x="380918" y="3228141"/>
                  </a:lnTo>
                  <a:lnTo>
                    <a:pt x="374504" y="3277759"/>
                  </a:lnTo>
                  <a:lnTo>
                    <a:pt x="367733" y="3327283"/>
                  </a:lnTo>
                  <a:lnTo>
                    <a:pt x="360607" y="3376708"/>
                  </a:lnTo>
                  <a:lnTo>
                    <a:pt x="353123" y="3426029"/>
                  </a:lnTo>
                  <a:lnTo>
                    <a:pt x="345284" y="3475242"/>
                  </a:lnTo>
                  <a:lnTo>
                    <a:pt x="337088" y="3524341"/>
                  </a:lnTo>
                  <a:lnTo>
                    <a:pt x="328536" y="3573321"/>
                  </a:lnTo>
                  <a:lnTo>
                    <a:pt x="319628" y="3622177"/>
                  </a:lnTo>
                  <a:lnTo>
                    <a:pt x="310363" y="3670904"/>
                  </a:lnTo>
                  <a:lnTo>
                    <a:pt x="300742" y="3719497"/>
                  </a:lnTo>
                  <a:lnTo>
                    <a:pt x="290764" y="3767951"/>
                  </a:lnTo>
                  <a:lnTo>
                    <a:pt x="280430" y="3816260"/>
                  </a:lnTo>
                  <a:lnTo>
                    <a:pt x="269740" y="3864421"/>
                  </a:lnTo>
                  <a:lnTo>
                    <a:pt x="258693" y="3912427"/>
                  </a:lnTo>
                  <a:lnTo>
                    <a:pt x="247291" y="3960273"/>
                  </a:lnTo>
                  <a:lnTo>
                    <a:pt x="235531" y="4007955"/>
                  </a:lnTo>
                  <a:lnTo>
                    <a:pt x="223416" y="4055468"/>
                  </a:lnTo>
                  <a:lnTo>
                    <a:pt x="210944" y="4102806"/>
                  </a:lnTo>
                  <a:lnTo>
                    <a:pt x="198116" y="4149965"/>
                  </a:lnTo>
                  <a:lnTo>
                    <a:pt x="184931" y="4196939"/>
                  </a:lnTo>
                  <a:lnTo>
                    <a:pt x="171390" y="4243723"/>
                  </a:lnTo>
                  <a:lnTo>
                    <a:pt x="157493" y="4290312"/>
                  </a:lnTo>
                  <a:lnTo>
                    <a:pt x="143239" y="4336702"/>
                  </a:lnTo>
                  <a:lnTo>
                    <a:pt x="128629" y="4382886"/>
                  </a:lnTo>
                  <a:lnTo>
                    <a:pt x="113663" y="4428861"/>
                  </a:lnTo>
                  <a:lnTo>
                    <a:pt x="98341" y="4474620"/>
                  </a:lnTo>
                  <a:lnTo>
                    <a:pt x="82662" y="4520160"/>
                  </a:lnTo>
                  <a:lnTo>
                    <a:pt x="66626" y="4565474"/>
                  </a:lnTo>
                  <a:lnTo>
                    <a:pt x="50235" y="4610558"/>
                  </a:lnTo>
                  <a:lnTo>
                    <a:pt x="33487" y="4655407"/>
                  </a:lnTo>
                  <a:lnTo>
                    <a:pt x="16383" y="4700016"/>
                  </a:lnTo>
                  <a:lnTo>
                    <a:pt x="0" y="4683633"/>
                  </a:lnTo>
                  <a:lnTo>
                    <a:pt x="17068" y="4638853"/>
                  </a:lnTo>
                  <a:lnTo>
                    <a:pt x="33777" y="4593832"/>
                  </a:lnTo>
                  <a:lnTo>
                    <a:pt x="50127" y="4548573"/>
                  </a:lnTo>
                  <a:lnTo>
                    <a:pt x="66118" y="4503082"/>
                  </a:lnTo>
                  <a:lnTo>
                    <a:pt x="81749" y="4457364"/>
                  </a:lnTo>
                  <a:lnTo>
                    <a:pt x="97021" y="4411424"/>
                  </a:lnTo>
                  <a:lnTo>
                    <a:pt x="111933" y="4365268"/>
                  </a:lnTo>
                  <a:lnTo>
                    <a:pt x="126486" y="4318900"/>
                  </a:lnTo>
                  <a:lnTo>
                    <a:pt x="140680" y="4272326"/>
                  </a:lnTo>
                  <a:lnTo>
                    <a:pt x="154515" y="4225551"/>
                  </a:lnTo>
                  <a:lnTo>
                    <a:pt x="167990" y="4178580"/>
                  </a:lnTo>
                  <a:lnTo>
                    <a:pt x="181105" y="4131418"/>
                  </a:lnTo>
                  <a:lnTo>
                    <a:pt x="193862" y="4084070"/>
                  </a:lnTo>
                  <a:lnTo>
                    <a:pt x="206259" y="4036542"/>
                  </a:lnTo>
                  <a:lnTo>
                    <a:pt x="218297" y="3988838"/>
                  </a:lnTo>
                  <a:lnTo>
                    <a:pt x="229975" y="3940965"/>
                  </a:lnTo>
                  <a:lnTo>
                    <a:pt x="241294" y="3892926"/>
                  </a:lnTo>
                  <a:lnTo>
                    <a:pt x="252254" y="3844727"/>
                  </a:lnTo>
                  <a:lnTo>
                    <a:pt x="262855" y="3796374"/>
                  </a:lnTo>
                  <a:lnTo>
                    <a:pt x="273096" y="3747871"/>
                  </a:lnTo>
                  <a:lnTo>
                    <a:pt x="282978" y="3699224"/>
                  </a:lnTo>
                  <a:lnTo>
                    <a:pt x="292500" y="3650437"/>
                  </a:lnTo>
                  <a:lnTo>
                    <a:pt x="301663" y="3601517"/>
                  </a:lnTo>
                  <a:lnTo>
                    <a:pt x="310467" y="3552467"/>
                  </a:lnTo>
                  <a:lnTo>
                    <a:pt x="318911" y="3503294"/>
                  </a:lnTo>
                  <a:lnTo>
                    <a:pt x="326996" y="3454002"/>
                  </a:lnTo>
                  <a:lnTo>
                    <a:pt x="334722" y="3404597"/>
                  </a:lnTo>
                  <a:lnTo>
                    <a:pt x="342089" y="3355083"/>
                  </a:lnTo>
                  <a:lnTo>
                    <a:pt x="349096" y="3305466"/>
                  </a:lnTo>
                  <a:lnTo>
                    <a:pt x="355743" y="3255751"/>
                  </a:lnTo>
                  <a:lnTo>
                    <a:pt x="362032" y="3205944"/>
                  </a:lnTo>
                  <a:lnTo>
                    <a:pt x="367961" y="3156048"/>
                  </a:lnTo>
                  <a:lnTo>
                    <a:pt x="373531" y="3106070"/>
                  </a:lnTo>
                  <a:lnTo>
                    <a:pt x="378741" y="3056015"/>
                  </a:lnTo>
                  <a:lnTo>
                    <a:pt x="383592" y="3005888"/>
                  </a:lnTo>
                  <a:lnTo>
                    <a:pt x="388084" y="2955693"/>
                  </a:lnTo>
                  <a:lnTo>
                    <a:pt x="392216" y="2905437"/>
                  </a:lnTo>
                  <a:lnTo>
                    <a:pt x="395989" y="2855124"/>
                  </a:lnTo>
                  <a:lnTo>
                    <a:pt x="399403" y="2804759"/>
                  </a:lnTo>
                  <a:lnTo>
                    <a:pt x="402457" y="2754348"/>
                  </a:lnTo>
                  <a:lnTo>
                    <a:pt x="405152" y="2703896"/>
                  </a:lnTo>
                  <a:lnTo>
                    <a:pt x="407488" y="2653407"/>
                  </a:lnTo>
                  <a:lnTo>
                    <a:pt x="409464" y="2602888"/>
                  </a:lnTo>
                  <a:lnTo>
                    <a:pt x="411081" y="2552343"/>
                  </a:lnTo>
                  <a:lnTo>
                    <a:pt x="412339" y="2501777"/>
                  </a:lnTo>
                  <a:lnTo>
                    <a:pt x="413237" y="2451196"/>
                  </a:lnTo>
                  <a:lnTo>
                    <a:pt x="413776" y="2400604"/>
                  </a:lnTo>
                  <a:lnTo>
                    <a:pt x="413956" y="2350007"/>
                  </a:lnTo>
                  <a:lnTo>
                    <a:pt x="413776" y="2299411"/>
                  </a:lnTo>
                  <a:lnTo>
                    <a:pt x="413237" y="2248819"/>
                  </a:lnTo>
                  <a:lnTo>
                    <a:pt x="412339" y="2198238"/>
                  </a:lnTo>
                  <a:lnTo>
                    <a:pt x="411081" y="2147672"/>
                  </a:lnTo>
                  <a:lnTo>
                    <a:pt x="409464" y="2097127"/>
                  </a:lnTo>
                  <a:lnTo>
                    <a:pt x="407488" y="2046608"/>
                  </a:lnTo>
                  <a:lnTo>
                    <a:pt x="405152" y="1996119"/>
                  </a:lnTo>
                  <a:lnTo>
                    <a:pt x="402457" y="1945667"/>
                  </a:lnTo>
                  <a:lnTo>
                    <a:pt x="399403" y="1895256"/>
                  </a:lnTo>
                  <a:lnTo>
                    <a:pt x="395989" y="1844891"/>
                  </a:lnTo>
                  <a:lnTo>
                    <a:pt x="392216" y="1794578"/>
                  </a:lnTo>
                  <a:lnTo>
                    <a:pt x="388084" y="1744322"/>
                  </a:lnTo>
                  <a:lnTo>
                    <a:pt x="383592" y="1694127"/>
                  </a:lnTo>
                  <a:lnTo>
                    <a:pt x="378741" y="1644000"/>
                  </a:lnTo>
                  <a:lnTo>
                    <a:pt x="373531" y="1593945"/>
                  </a:lnTo>
                  <a:lnTo>
                    <a:pt x="367961" y="1543967"/>
                  </a:lnTo>
                  <a:lnTo>
                    <a:pt x="362032" y="1494071"/>
                  </a:lnTo>
                  <a:lnTo>
                    <a:pt x="355743" y="1444264"/>
                  </a:lnTo>
                  <a:lnTo>
                    <a:pt x="349096" y="1394549"/>
                  </a:lnTo>
                  <a:lnTo>
                    <a:pt x="342089" y="1344932"/>
                  </a:lnTo>
                  <a:lnTo>
                    <a:pt x="334722" y="1295418"/>
                  </a:lnTo>
                  <a:lnTo>
                    <a:pt x="326996" y="1246013"/>
                  </a:lnTo>
                  <a:lnTo>
                    <a:pt x="318911" y="1196721"/>
                  </a:lnTo>
                  <a:lnTo>
                    <a:pt x="310467" y="1147548"/>
                  </a:lnTo>
                  <a:lnTo>
                    <a:pt x="301663" y="1098498"/>
                  </a:lnTo>
                  <a:lnTo>
                    <a:pt x="292500" y="1049578"/>
                  </a:lnTo>
                  <a:lnTo>
                    <a:pt x="282978" y="1000791"/>
                  </a:lnTo>
                  <a:lnTo>
                    <a:pt x="273096" y="952144"/>
                  </a:lnTo>
                  <a:lnTo>
                    <a:pt x="262855" y="903641"/>
                  </a:lnTo>
                  <a:lnTo>
                    <a:pt x="252254" y="855288"/>
                  </a:lnTo>
                  <a:lnTo>
                    <a:pt x="241294" y="807089"/>
                  </a:lnTo>
                  <a:lnTo>
                    <a:pt x="229975" y="759050"/>
                  </a:lnTo>
                  <a:lnTo>
                    <a:pt x="218297" y="711177"/>
                  </a:lnTo>
                  <a:lnTo>
                    <a:pt x="206259" y="663473"/>
                  </a:lnTo>
                  <a:lnTo>
                    <a:pt x="193862" y="615945"/>
                  </a:lnTo>
                  <a:lnTo>
                    <a:pt x="181105" y="568597"/>
                  </a:lnTo>
                  <a:lnTo>
                    <a:pt x="167990" y="521435"/>
                  </a:lnTo>
                  <a:lnTo>
                    <a:pt x="154515" y="474464"/>
                  </a:lnTo>
                  <a:lnTo>
                    <a:pt x="140680" y="427689"/>
                  </a:lnTo>
                  <a:lnTo>
                    <a:pt x="126486" y="381115"/>
                  </a:lnTo>
                  <a:lnTo>
                    <a:pt x="111933" y="334747"/>
                  </a:lnTo>
                  <a:lnTo>
                    <a:pt x="97021" y="288591"/>
                  </a:lnTo>
                  <a:lnTo>
                    <a:pt x="81749" y="242651"/>
                  </a:lnTo>
                  <a:lnTo>
                    <a:pt x="66118" y="196933"/>
                  </a:lnTo>
                  <a:lnTo>
                    <a:pt x="50127" y="151442"/>
                  </a:lnTo>
                  <a:lnTo>
                    <a:pt x="33777" y="106183"/>
                  </a:lnTo>
                  <a:lnTo>
                    <a:pt x="17068" y="61162"/>
                  </a:lnTo>
                  <a:lnTo>
                    <a:pt x="0" y="16383"/>
                  </a:lnTo>
                  <a:lnTo>
                    <a:pt x="16383" y="0"/>
                  </a:lnTo>
                  <a:close/>
                </a:path>
              </a:pathLst>
            </a:custGeom>
            <a:ln w="12192">
              <a:solidFill>
                <a:srgbClr val="34589C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4"/>
                  </a:lnTo>
                  <a:lnTo>
                    <a:pt x="9243060" y="824484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FFB888">
                <a:alpha val="58822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1526286" y="1000505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4"/>
                  </a:moveTo>
                  <a:lnTo>
                    <a:pt x="9243060" y="824484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4"/>
                  </a:lnTo>
                  <a:close/>
                </a:path>
              </a:pathLst>
            </a:custGeom>
            <a:ln w="28955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68144" y="963929"/>
            <a:ext cx="8400415" cy="8369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 indent="393065">
              <a:lnSpc>
                <a:spcPts val="3040"/>
              </a:lnSpc>
              <a:spcBef>
                <a:spcPts val="460"/>
              </a:spcBef>
            </a:pP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nhà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hàng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hải người Nga là Bê-linh-hao-den và 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La-da-rép 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đã phát hiện ra </a:t>
            </a:r>
            <a:r>
              <a:rPr lang="en-US"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sz="28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</a:t>
            </a:r>
            <a:r>
              <a:rPr sz="2800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Cực.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02665" y="889635"/>
            <a:ext cx="9778365" cy="2288540"/>
            <a:chOff x="1002538" y="889761"/>
            <a:chExt cx="9778365" cy="2291080"/>
          </a:xfrm>
        </p:grpSpPr>
        <p:sp>
          <p:nvSpPr>
            <p:cNvPr id="8" name="object 8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1008888" y="896111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8942832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8942832" y="826008"/>
                  </a:lnTo>
                  <a:lnTo>
                    <a:pt x="8942832" y="0"/>
                  </a:lnTo>
                  <a:close/>
                </a:path>
              </a:pathLst>
            </a:custGeom>
            <a:solidFill>
              <a:srgbClr val="FFFF9B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826513" y="2343150"/>
              <a:ext cx="8943340" cy="826135"/>
            </a:xfrm>
            <a:custGeom>
              <a:avLst/>
              <a:gdLst/>
              <a:ahLst/>
              <a:cxnLst/>
              <a:rect l="l" t="t" r="r" b="b"/>
              <a:pathLst>
                <a:path w="8943340" h="826135">
                  <a:moveTo>
                    <a:pt x="0" y="826008"/>
                  </a:moveTo>
                  <a:lnTo>
                    <a:pt x="8942832" y="826008"/>
                  </a:lnTo>
                  <a:lnTo>
                    <a:pt x="8942832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286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468117" y="2307412"/>
            <a:ext cx="8233409" cy="83820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 marR="5080" indent="99060">
              <a:lnSpc>
                <a:spcPts val="3040"/>
              </a:lnSpc>
              <a:spcBef>
                <a:spcPts val="465"/>
              </a:spcBef>
            </a:pP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nhà thám hiểm người Na-uy là Boóc-rơ-grê-vim đã đặt chân tới lục địa Nam Cực.	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1302766" y="2233929"/>
            <a:ext cx="9479915" cy="2186305"/>
            <a:chOff x="1302766" y="2233929"/>
            <a:chExt cx="9479915" cy="2186305"/>
          </a:xfrm>
        </p:grpSpPr>
        <p:sp>
          <p:nvSpPr>
            <p:cNvPr id="14" name="object 14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3" y="0"/>
                  </a:moveTo>
                  <a:lnTo>
                    <a:pt x="468926" y="2108"/>
                  </a:lnTo>
                  <a:lnTo>
                    <a:pt x="423157" y="8313"/>
                  </a:lnTo>
                  <a:lnTo>
                    <a:pt x="378751" y="18430"/>
                  </a:lnTo>
                  <a:lnTo>
                    <a:pt x="335888" y="32279"/>
                  </a:lnTo>
                  <a:lnTo>
                    <a:pt x="294751" y="49677"/>
                  </a:lnTo>
                  <a:lnTo>
                    <a:pt x="255523" y="70442"/>
                  </a:lnTo>
                  <a:lnTo>
                    <a:pt x="218386" y="94391"/>
                  </a:lnTo>
                  <a:lnTo>
                    <a:pt x="183522" y="121343"/>
                  </a:lnTo>
                  <a:lnTo>
                    <a:pt x="151114" y="151114"/>
                  </a:lnTo>
                  <a:lnTo>
                    <a:pt x="121343" y="183522"/>
                  </a:lnTo>
                  <a:lnTo>
                    <a:pt x="94391" y="218386"/>
                  </a:lnTo>
                  <a:lnTo>
                    <a:pt x="70442" y="255524"/>
                  </a:lnTo>
                  <a:lnTo>
                    <a:pt x="49677" y="294751"/>
                  </a:lnTo>
                  <a:lnTo>
                    <a:pt x="32279" y="335888"/>
                  </a:lnTo>
                  <a:lnTo>
                    <a:pt x="18430" y="378751"/>
                  </a:lnTo>
                  <a:lnTo>
                    <a:pt x="8313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3" y="608590"/>
                  </a:lnTo>
                  <a:lnTo>
                    <a:pt x="18430" y="652996"/>
                  </a:lnTo>
                  <a:lnTo>
                    <a:pt x="32279" y="695859"/>
                  </a:lnTo>
                  <a:lnTo>
                    <a:pt x="49677" y="736996"/>
                  </a:lnTo>
                  <a:lnTo>
                    <a:pt x="70442" y="776224"/>
                  </a:lnTo>
                  <a:lnTo>
                    <a:pt x="94391" y="813361"/>
                  </a:lnTo>
                  <a:lnTo>
                    <a:pt x="121343" y="848225"/>
                  </a:lnTo>
                  <a:lnTo>
                    <a:pt x="151114" y="880633"/>
                  </a:lnTo>
                  <a:lnTo>
                    <a:pt x="183522" y="910404"/>
                  </a:lnTo>
                  <a:lnTo>
                    <a:pt x="218386" y="937356"/>
                  </a:lnTo>
                  <a:lnTo>
                    <a:pt x="255524" y="961305"/>
                  </a:lnTo>
                  <a:lnTo>
                    <a:pt x="294751" y="982070"/>
                  </a:lnTo>
                  <a:lnTo>
                    <a:pt x="335888" y="999468"/>
                  </a:lnTo>
                  <a:lnTo>
                    <a:pt x="378751" y="1013317"/>
                  </a:lnTo>
                  <a:lnTo>
                    <a:pt x="423157" y="1023434"/>
                  </a:lnTo>
                  <a:lnTo>
                    <a:pt x="468926" y="1029639"/>
                  </a:lnTo>
                  <a:lnTo>
                    <a:pt x="515873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3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7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3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1309116" y="2240279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3" y="423157"/>
                  </a:lnTo>
                  <a:lnTo>
                    <a:pt x="18430" y="378751"/>
                  </a:lnTo>
                  <a:lnTo>
                    <a:pt x="32279" y="335888"/>
                  </a:lnTo>
                  <a:lnTo>
                    <a:pt x="49677" y="294751"/>
                  </a:lnTo>
                  <a:lnTo>
                    <a:pt x="70442" y="255524"/>
                  </a:lnTo>
                  <a:lnTo>
                    <a:pt x="94391" y="218386"/>
                  </a:lnTo>
                  <a:lnTo>
                    <a:pt x="121343" y="183522"/>
                  </a:lnTo>
                  <a:lnTo>
                    <a:pt x="151114" y="151114"/>
                  </a:lnTo>
                  <a:lnTo>
                    <a:pt x="183522" y="121343"/>
                  </a:lnTo>
                  <a:lnTo>
                    <a:pt x="218386" y="94391"/>
                  </a:lnTo>
                  <a:lnTo>
                    <a:pt x="255523" y="70442"/>
                  </a:lnTo>
                  <a:lnTo>
                    <a:pt x="294751" y="49677"/>
                  </a:lnTo>
                  <a:lnTo>
                    <a:pt x="335888" y="32279"/>
                  </a:lnTo>
                  <a:lnTo>
                    <a:pt x="378751" y="18430"/>
                  </a:lnTo>
                  <a:lnTo>
                    <a:pt x="423157" y="8313"/>
                  </a:lnTo>
                  <a:lnTo>
                    <a:pt x="468926" y="2108"/>
                  </a:lnTo>
                  <a:lnTo>
                    <a:pt x="515873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3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7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3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3" y="1031748"/>
                  </a:lnTo>
                  <a:lnTo>
                    <a:pt x="468926" y="1029639"/>
                  </a:lnTo>
                  <a:lnTo>
                    <a:pt x="423157" y="1023434"/>
                  </a:lnTo>
                  <a:lnTo>
                    <a:pt x="378751" y="1013317"/>
                  </a:lnTo>
                  <a:lnTo>
                    <a:pt x="335888" y="999468"/>
                  </a:lnTo>
                  <a:lnTo>
                    <a:pt x="294751" y="982070"/>
                  </a:lnTo>
                  <a:lnTo>
                    <a:pt x="255524" y="961305"/>
                  </a:lnTo>
                  <a:lnTo>
                    <a:pt x="218386" y="937356"/>
                  </a:lnTo>
                  <a:lnTo>
                    <a:pt x="183522" y="910404"/>
                  </a:lnTo>
                  <a:lnTo>
                    <a:pt x="151114" y="880633"/>
                  </a:lnTo>
                  <a:lnTo>
                    <a:pt x="121343" y="848225"/>
                  </a:lnTo>
                  <a:lnTo>
                    <a:pt x="94391" y="813361"/>
                  </a:lnTo>
                  <a:lnTo>
                    <a:pt x="70442" y="776224"/>
                  </a:lnTo>
                  <a:lnTo>
                    <a:pt x="49677" y="736996"/>
                  </a:lnTo>
                  <a:lnTo>
                    <a:pt x="32279" y="695859"/>
                  </a:lnTo>
                  <a:lnTo>
                    <a:pt x="18430" y="652996"/>
                  </a:lnTo>
                  <a:lnTo>
                    <a:pt x="8313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9243060" y="0"/>
                  </a:moveTo>
                  <a:lnTo>
                    <a:pt x="0" y="0"/>
                  </a:lnTo>
                  <a:lnTo>
                    <a:pt x="0" y="824483"/>
                  </a:lnTo>
                  <a:lnTo>
                    <a:pt x="9243060" y="824483"/>
                  </a:lnTo>
                  <a:lnTo>
                    <a:pt x="924306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1526286" y="3582161"/>
              <a:ext cx="9243060" cy="824865"/>
            </a:xfrm>
            <a:custGeom>
              <a:avLst/>
              <a:gdLst/>
              <a:ahLst/>
              <a:cxnLst/>
              <a:rect l="l" t="t" r="r" b="b"/>
              <a:pathLst>
                <a:path w="9243060" h="824864">
                  <a:moveTo>
                    <a:pt x="0" y="824483"/>
                  </a:moveTo>
                  <a:lnTo>
                    <a:pt x="9243060" y="824483"/>
                  </a:lnTo>
                  <a:lnTo>
                    <a:pt x="9243060" y="0"/>
                  </a:lnTo>
                  <a:lnTo>
                    <a:pt x="0" y="0"/>
                  </a:lnTo>
                  <a:lnTo>
                    <a:pt x="0" y="824483"/>
                  </a:lnTo>
                  <a:close/>
                </a:path>
              </a:pathLst>
            </a:custGeom>
            <a:ln w="25907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08888" y="3458082"/>
            <a:ext cx="9780270" cy="2277745"/>
            <a:chOff x="1002538" y="3471417"/>
            <a:chExt cx="9780270" cy="2277745"/>
          </a:xfrm>
        </p:grpSpPr>
        <p:sp>
          <p:nvSpPr>
            <p:cNvPr id="20" name="object 20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4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4"/>
                  </a:lnTo>
                  <a:lnTo>
                    <a:pt x="2108" y="562821"/>
                  </a:lnTo>
                  <a:lnTo>
                    <a:pt x="8311" y="608590"/>
                  </a:lnTo>
                  <a:lnTo>
                    <a:pt x="18427" y="652996"/>
                  </a:lnTo>
                  <a:lnTo>
                    <a:pt x="32274" y="695859"/>
                  </a:lnTo>
                  <a:lnTo>
                    <a:pt x="49669" y="736996"/>
                  </a:lnTo>
                  <a:lnTo>
                    <a:pt x="70431" y="776224"/>
                  </a:lnTo>
                  <a:lnTo>
                    <a:pt x="94377" y="813361"/>
                  </a:lnTo>
                  <a:lnTo>
                    <a:pt x="121326" y="848225"/>
                  </a:lnTo>
                  <a:lnTo>
                    <a:pt x="151095" y="880633"/>
                  </a:lnTo>
                  <a:lnTo>
                    <a:pt x="183501" y="910404"/>
                  </a:lnTo>
                  <a:lnTo>
                    <a:pt x="218364" y="937356"/>
                  </a:lnTo>
                  <a:lnTo>
                    <a:pt x="255501" y="961305"/>
                  </a:lnTo>
                  <a:lnTo>
                    <a:pt x="294729" y="982070"/>
                  </a:lnTo>
                  <a:lnTo>
                    <a:pt x="335867" y="999468"/>
                  </a:lnTo>
                  <a:lnTo>
                    <a:pt x="378733" y="1013317"/>
                  </a:lnTo>
                  <a:lnTo>
                    <a:pt x="423144" y="1023434"/>
                  </a:lnTo>
                  <a:lnTo>
                    <a:pt x="468918" y="1029639"/>
                  </a:lnTo>
                  <a:lnTo>
                    <a:pt x="515874" y="1031748"/>
                  </a:lnTo>
                  <a:lnTo>
                    <a:pt x="562821" y="1029639"/>
                  </a:lnTo>
                  <a:lnTo>
                    <a:pt x="608590" y="1023434"/>
                  </a:lnTo>
                  <a:lnTo>
                    <a:pt x="652996" y="1013317"/>
                  </a:lnTo>
                  <a:lnTo>
                    <a:pt x="695859" y="999468"/>
                  </a:lnTo>
                  <a:lnTo>
                    <a:pt x="736996" y="982070"/>
                  </a:lnTo>
                  <a:lnTo>
                    <a:pt x="776224" y="961305"/>
                  </a:lnTo>
                  <a:lnTo>
                    <a:pt x="813361" y="937356"/>
                  </a:lnTo>
                  <a:lnTo>
                    <a:pt x="848225" y="910404"/>
                  </a:lnTo>
                  <a:lnTo>
                    <a:pt x="880633" y="880633"/>
                  </a:lnTo>
                  <a:lnTo>
                    <a:pt x="910404" y="848225"/>
                  </a:lnTo>
                  <a:lnTo>
                    <a:pt x="937356" y="813361"/>
                  </a:lnTo>
                  <a:lnTo>
                    <a:pt x="961305" y="776224"/>
                  </a:lnTo>
                  <a:lnTo>
                    <a:pt x="982070" y="736996"/>
                  </a:lnTo>
                  <a:lnTo>
                    <a:pt x="999468" y="695859"/>
                  </a:lnTo>
                  <a:lnTo>
                    <a:pt x="1013317" y="652996"/>
                  </a:lnTo>
                  <a:lnTo>
                    <a:pt x="1023434" y="608590"/>
                  </a:lnTo>
                  <a:lnTo>
                    <a:pt x="1029639" y="562821"/>
                  </a:lnTo>
                  <a:lnTo>
                    <a:pt x="1031748" y="515874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4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1C11AE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008888" y="3477767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4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4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4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4"/>
                  </a:lnTo>
                  <a:lnTo>
                    <a:pt x="1029639" y="562821"/>
                  </a:lnTo>
                  <a:lnTo>
                    <a:pt x="1023434" y="608590"/>
                  </a:lnTo>
                  <a:lnTo>
                    <a:pt x="1013317" y="652996"/>
                  </a:lnTo>
                  <a:lnTo>
                    <a:pt x="999468" y="695859"/>
                  </a:lnTo>
                  <a:lnTo>
                    <a:pt x="982070" y="736996"/>
                  </a:lnTo>
                  <a:lnTo>
                    <a:pt x="961305" y="776224"/>
                  </a:lnTo>
                  <a:lnTo>
                    <a:pt x="937356" y="813361"/>
                  </a:lnTo>
                  <a:lnTo>
                    <a:pt x="910404" y="848225"/>
                  </a:lnTo>
                  <a:lnTo>
                    <a:pt x="880633" y="880633"/>
                  </a:lnTo>
                  <a:lnTo>
                    <a:pt x="848225" y="910404"/>
                  </a:lnTo>
                  <a:lnTo>
                    <a:pt x="813361" y="937356"/>
                  </a:lnTo>
                  <a:lnTo>
                    <a:pt x="776224" y="961305"/>
                  </a:lnTo>
                  <a:lnTo>
                    <a:pt x="736996" y="982070"/>
                  </a:lnTo>
                  <a:lnTo>
                    <a:pt x="695859" y="999468"/>
                  </a:lnTo>
                  <a:lnTo>
                    <a:pt x="652996" y="1013317"/>
                  </a:lnTo>
                  <a:lnTo>
                    <a:pt x="608590" y="1023434"/>
                  </a:lnTo>
                  <a:lnTo>
                    <a:pt x="562821" y="1029639"/>
                  </a:lnTo>
                  <a:lnTo>
                    <a:pt x="515874" y="1031748"/>
                  </a:lnTo>
                  <a:lnTo>
                    <a:pt x="468918" y="1029639"/>
                  </a:lnTo>
                  <a:lnTo>
                    <a:pt x="423144" y="1023434"/>
                  </a:lnTo>
                  <a:lnTo>
                    <a:pt x="378733" y="1013317"/>
                  </a:lnTo>
                  <a:lnTo>
                    <a:pt x="335867" y="999468"/>
                  </a:lnTo>
                  <a:lnTo>
                    <a:pt x="294729" y="982070"/>
                  </a:lnTo>
                  <a:lnTo>
                    <a:pt x="255501" y="961305"/>
                  </a:lnTo>
                  <a:lnTo>
                    <a:pt x="218364" y="937356"/>
                  </a:lnTo>
                  <a:lnTo>
                    <a:pt x="183501" y="910404"/>
                  </a:lnTo>
                  <a:lnTo>
                    <a:pt x="151095" y="880633"/>
                  </a:lnTo>
                  <a:lnTo>
                    <a:pt x="121326" y="848225"/>
                  </a:lnTo>
                  <a:lnTo>
                    <a:pt x="94377" y="813361"/>
                  </a:lnTo>
                  <a:lnTo>
                    <a:pt x="70431" y="776224"/>
                  </a:lnTo>
                  <a:lnTo>
                    <a:pt x="49669" y="736996"/>
                  </a:lnTo>
                  <a:lnTo>
                    <a:pt x="32274" y="695859"/>
                  </a:lnTo>
                  <a:lnTo>
                    <a:pt x="18427" y="652996"/>
                  </a:lnTo>
                  <a:lnTo>
                    <a:pt x="8311" y="608590"/>
                  </a:lnTo>
                  <a:lnTo>
                    <a:pt x="2108" y="562821"/>
                  </a:lnTo>
                  <a:lnTo>
                    <a:pt x="0" y="515874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9595104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9595104" y="826008"/>
                  </a:lnTo>
                  <a:lnTo>
                    <a:pt x="9595104" y="0"/>
                  </a:lnTo>
                  <a:close/>
                </a:path>
              </a:pathLst>
            </a:custGeom>
            <a:solidFill>
              <a:srgbClr val="FFF1CC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174242" y="4909565"/>
              <a:ext cx="9595485" cy="826135"/>
            </a:xfrm>
            <a:custGeom>
              <a:avLst/>
              <a:gdLst/>
              <a:ahLst/>
              <a:cxnLst/>
              <a:rect l="l" t="t" r="r" b="b"/>
              <a:pathLst>
                <a:path w="9595485" h="826135">
                  <a:moveTo>
                    <a:pt x="0" y="826008"/>
                  </a:moveTo>
                  <a:lnTo>
                    <a:pt x="9595104" y="826008"/>
                  </a:lnTo>
                  <a:lnTo>
                    <a:pt x="9595104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25908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818005" y="4917440"/>
            <a:ext cx="8660130" cy="83502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196215">
              <a:lnSpc>
                <a:spcPts val="3020"/>
              </a:lnSpc>
              <a:spcBef>
                <a:spcPts val="480"/>
              </a:spcBef>
            </a:pPr>
            <a:r>
              <a:rPr sz="2800" spc="-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</a:t>
            </a: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châu </a:t>
            </a:r>
            <a:r>
              <a:rPr sz="2800" spc="-1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Cực </a:t>
            </a: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 được xúc tiến  mạnh mẽ và </a:t>
            </a:r>
            <a:r>
              <a:rPr sz="280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sz="2800" spc="20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>
                <a:solidFill>
                  <a:srgbClr val="18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diện.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-6095" y="0"/>
            <a:ext cx="12204700" cy="6870700"/>
            <a:chOff x="-6095" y="0"/>
            <a:chExt cx="12204700" cy="6870700"/>
          </a:xfrm>
        </p:grpSpPr>
        <p:sp>
          <p:nvSpPr>
            <p:cNvPr id="26" name="object 26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515874" y="0"/>
                  </a:moveTo>
                  <a:lnTo>
                    <a:pt x="468918" y="2108"/>
                  </a:lnTo>
                  <a:lnTo>
                    <a:pt x="423144" y="8313"/>
                  </a:lnTo>
                  <a:lnTo>
                    <a:pt x="378733" y="18430"/>
                  </a:lnTo>
                  <a:lnTo>
                    <a:pt x="335867" y="32279"/>
                  </a:lnTo>
                  <a:lnTo>
                    <a:pt x="294729" y="49677"/>
                  </a:lnTo>
                  <a:lnTo>
                    <a:pt x="255501" y="70442"/>
                  </a:lnTo>
                  <a:lnTo>
                    <a:pt x="218364" y="94391"/>
                  </a:lnTo>
                  <a:lnTo>
                    <a:pt x="183501" y="121343"/>
                  </a:lnTo>
                  <a:lnTo>
                    <a:pt x="151095" y="151114"/>
                  </a:lnTo>
                  <a:lnTo>
                    <a:pt x="121326" y="183522"/>
                  </a:lnTo>
                  <a:lnTo>
                    <a:pt x="94377" y="218386"/>
                  </a:lnTo>
                  <a:lnTo>
                    <a:pt x="70431" y="255523"/>
                  </a:lnTo>
                  <a:lnTo>
                    <a:pt x="49669" y="294751"/>
                  </a:lnTo>
                  <a:lnTo>
                    <a:pt x="32274" y="335888"/>
                  </a:lnTo>
                  <a:lnTo>
                    <a:pt x="18427" y="378751"/>
                  </a:lnTo>
                  <a:lnTo>
                    <a:pt x="8311" y="423157"/>
                  </a:lnTo>
                  <a:lnTo>
                    <a:pt x="2108" y="468926"/>
                  </a:lnTo>
                  <a:lnTo>
                    <a:pt x="0" y="515873"/>
                  </a:lnTo>
                  <a:lnTo>
                    <a:pt x="2108" y="562829"/>
                  </a:lnTo>
                  <a:lnTo>
                    <a:pt x="8311" y="608603"/>
                  </a:lnTo>
                  <a:lnTo>
                    <a:pt x="18427" y="653014"/>
                  </a:lnTo>
                  <a:lnTo>
                    <a:pt x="32274" y="695880"/>
                  </a:lnTo>
                  <a:lnTo>
                    <a:pt x="49669" y="737018"/>
                  </a:lnTo>
                  <a:lnTo>
                    <a:pt x="70431" y="776246"/>
                  </a:lnTo>
                  <a:lnTo>
                    <a:pt x="94377" y="813383"/>
                  </a:lnTo>
                  <a:lnTo>
                    <a:pt x="121326" y="848246"/>
                  </a:lnTo>
                  <a:lnTo>
                    <a:pt x="151095" y="880652"/>
                  </a:lnTo>
                  <a:lnTo>
                    <a:pt x="183501" y="910421"/>
                  </a:lnTo>
                  <a:lnTo>
                    <a:pt x="218364" y="937370"/>
                  </a:lnTo>
                  <a:lnTo>
                    <a:pt x="255501" y="961316"/>
                  </a:lnTo>
                  <a:lnTo>
                    <a:pt x="294729" y="982078"/>
                  </a:lnTo>
                  <a:lnTo>
                    <a:pt x="335867" y="999473"/>
                  </a:lnTo>
                  <a:lnTo>
                    <a:pt x="378733" y="1013320"/>
                  </a:lnTo>
                  <a:lnTo>
                    <a:pt x="423144" y="1023436"/>
                  </a:lnTo>
                  <a:lnTo>
                    <a:pt x="468918" y="1029639"/>
                  </a:lnTo>
                  <a:lnTo>
                    <a:pt x="515874" y="1031747"/>
                  </a:lnTo>
                  <a:lnTo>
                    <a:pt x="562821" y="1029639"/>
                  </a:lnTo>
                  <a:lnTo>
                    <a:pt x="608590" y="1023436"/>
                  </a:lnTo>
                  <a:lnTo>
                    <a:pt x="652996" y="1013320"/>
                  </a:lnTo>
                  <a:lnTo>
                    <a:pt x="695859" y="999473"/>
                  </a:lnTo>
                  <a:lnTo>
                    <a:pt x="736996" y="982078"/>
                  </a:lnTo>
                  <a:lnTo>
                    <a:pt x="776224" y="961316"/>
                  </a:lnTo>
                  <a:lnTo>
                    <a:pt x="813361" y="937370"/>
                  </a:lnTo>
                  <a:lnTo>
                    <a:pt x="848225" y="910421"/>
                  </a:lnTo>
                  <a:lnTo>
                    <a:pt x="880633" y="880652"/>
                  </a:lnTo>
                  <a:lnTo>
                    <a:pt x="910404" y="848246"/>
                  </a:lnTo>
                  <a:lnTo>
                    <a:pt x="937356" y="813383"/>
                  </a:lnTo>
                  <a:lnTo>
                    <a:pt x="961305" y="776246"/>
                  </a:lnTo>
                  <a:lnTo>
                    <a:pt x="982070" y="737018"/>
                  </a:lnTo>
                  <a:lnTo>
                    <a:pt x="999468" y="695880"/>
                  </a:lnTo>
                  <a:lnTo>
                    <a:pt x="1013317" y="653014"/>
                  </a:lnTo>
                  <a:lnTo>
                    <a:pt x="1023434" y="608603"/>
                  </a:lnTo>
                  <a:lnTo>
                    <a:pt x="1029639" y="562829"/>
                  </a:lnTo>
                  <a:lnTo>
                    <a:pt x="1031748" y="515873"/>
                  </a:lnTo>
                  <a:lnTo>
                    <a:pt x="1029639" y="468926"/>
                  </a:lnTo>
                  <a:lnTo>
                    <a:pt x="1023434" y="423157"/>
                  </a:lnTo>
                  <a:lnTo>
                    <a:pt x="1013317" y="378751"/>
                  </a:lnTo>
                  <a:lnTo>
                    <a:pt x="999468" y="335888"/>
                  </a:lnTo>
                  <a:lnTo>
                    <a:pt x="982070" y="294751"/>
                  </a:lnTo>
                  <a:lnTo>
                    <a:pt x="961305" y="255523"/>
                  </a:lnTo>
                  <a:lnTo>
                    <a:pt x="937356" y="218386"/>
                  </a:lnTo>
                  <a:lnTo>
                    <a:pt x="910404" y="183522"/>
                  </a:lnTo>
                  <a:lnTo>
                    <a:pt x="880633" y="151114"/>
                  </a:lnTo>
                  <a:lnTo>
                    <a:pt x="848225" y="121343"/>
                  </a:lnTo>
                  <a:lnTo>
                    <a:pt x="813361" y="94391"/>
                  </a:lnTo>
                  <a:lnTo>
                    <a:pt x="776224" y="70442"/>
                  </a:lnTo>
                  <a:lnTo>
                    <a:pt x="736996" y="49677"/>
                  </a:lnTo>
                  <a:lnTo>
                    <a:pt x="695859" y="32279"/>
                  </a:lnTo>
                  <a:lnTo>
                    <a:pt x="652996" y="18430"/>
                  </a:lnTo>
                  <a:lnTo>
                    <a:pt x="608590" y="8313"/>
                  </a:lnTo>
                  <a:lnTo>
                    <a:pt x="562821" y="2108"/>
                  </a:lnTo>
                  <a:lnTo>
                    <a:pt x="515874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6844" y="4806695"/>
              <a:ext cx="1031875" cy="1031875"/>
            </a:xfrm>
            <a:custGeom>
              <a:avLst/>
              <a:gdLst/>
              <a:ahLst/>
              <a:cxnLst/>
              <a:rect l="l" t="t" r="r" b="b"/>
              <a:pathLst>
                <a:path w="1031875" h="1031875">
                  <a:moveTo>
                    <a:pt x="0" y="515873"/>
                  </a:moveTo>
                  <a:lnTo>
                    <a:pt x="2108" y="468926"/>
                  </a:lnTo>
                  <a:lnTo>
                    <a:pt x="8311" y="423157"/>
                  </a:lnTo>
                  <a:lnTo>
                    <a:pt x="18427" y="378751"/>
                  </a:lnTo>
                  <a:lnTo>
                    <a:pt x="32274" y="335888"/>
                  </a:lnTo>
                  <a:lnTo>
                    <a:pt x="49669" y="294751"/>
                  </a:lnTo>
                  <a:lnTo>
                    <a:pt x="70431" y="255523"/>
                  </a:lnTo>
                  <a:lnTo>
                    <a:pt x="94377" y="218386"/>
                  </a:lnTo>
                  <a:lnTo>
                    <a:pt x="121326" y="183522"/>
                  </a:lnTo>
                  <a:lnTo>
                    <a:pt x="151095" y="151114"/>
                  </a:lnTo>
                  <a:lnTo>
                    <a:pt x="183501" y="121343"/>
                  </a:lnTo>
                  <a:lnTo>
                    <a:pt x="218364" y="94391"/>
                  </a:lnTo>
                  <a:lnTo>
                    <a:pt x="255501" y="70442"/>
                  </a:lnTo>
                  <a:lnTo>
                    <a:pt x="294729" y="49677"/>
                  </a:lnTo>
                  <a:lnTo>
                    <a:pt x="335867" y="32279"/>
                  </a:lnTo>
                  <a:lnTo>
                    <a:pt x="378733" y="18430"/>
                  </a:lnTo>
                  <a:lnTo>
                    <a:pt x="423144" y="8313"/>
                  </a:lnTo>
                  <a:lnTo>
                    <a:pt x="468918" y="2108"/>
                  </a:lnTo>
                  <a:lnTo>
                    <a:pt x="515874" y="0"/>
                  </a:lnTo>
                  <a:lnTo>
                    <a:pt x="562821" y="2108"/>
                  </a:lnTo>
                  <a:lnTo>
                    <a:pt x="608590" y="8313"/>
                  </a:lnTo>
                  <a:lnTo>
                    <a:pt x="652996" y="18430"/>
                  </a:lnTo>
                  <a:lnTo>
                    <a:pt x="695859" y="32279"/>
                  </a:lnTo>
                  <a:lnTo>
                    <a:pt x="736996" y="49677"/>
                  </a:lnTo>
                  <a:lnTo>
                    <a:pt x="776224" y="70442"/>
                  </a:lnTo>
                  <a:lnTo>
                    <a:pt x="813361" y="94391"/>
                  </a:lnTo>
                  <a:lnTo>
                    <a:pt x="848225" y="121343"/>
                  </a:lnTo>
                  <a:lnTo>
                    <a:pt x="880633" y="151114"/>
                  </a:lnTo>
                  <a:lnTo>
                    <a:pt x="910404" y="183522"/>
                  </a:lnTo>
                  <a:lnTo>
                    <a:pt x="937356" y="218386"/>
                  </a:lnTo>
                  <a:lnTo>
                    <a:pt x="961305" y="255523"/>
                  </a:lnTo>
                  <a:lnTo>
                    <a:pt x="982070" y="294751"/>
                  </a:lnTo>
                  <a:lnTo>
                    <a:pt x="999468" y="335888"/>
                  </a:lnTo>
                  <a:lnTo>
                    <a:pt x="1013317" y="378751"/>
                  </a:lnTo>
                  <a:lnTo>
                    <a:pt x="1023434" y="423157"/>
                  </a:lnTo>
                  <a:lnTo>
                    <a:pt x="1029639" y="468926"/>
                  </a:lnTo>
                  <a:lnTo>
                    <a:pt x="1031748" y="515873"/>
                  </a:lnTo>
                  <a:lnTo>
                    <a:pt x="1029639" y="562829"/>
                  </a:lnTo>
                  <a:lnTo>
                    <a:pt x="1023434" y="608603"/>
                  </a:lnTo>
                  <a:lnTo>
                    <a:pt x="1013317" y="653014"/>
                  </a:lnTo>
                  <a:lnTo>
                    <a:pt x="999468" y="695880"/>
                  </a:lnTo>
                  <a:lnTo>
                    <a:pt x="982070" y="737018"/>
                  </a:lnTo>
                  <a:lnTo>
                    <a:pt x="961305" y="776246"/>
                  </a:lnTo>
                  <a:lnTo>
                    <a:pt x="937356" y="813383"/>
                  </a:lnTo>
                  <a:lnTo>
                    <a:pt x="910404" y="848246"/>
                  </a:lnTo>
                  <a:lnTo>
                    <a:pt x="880633" y="880652"/>
                  </a:lnTo>
                  <a:lnTo>
                    <a:pt x="848225" y="910421"/>
                  </a:lnTo>
                  <a:lnTo>
                    <a:pt x="813361" y="937370"/>
                  </a:lnTo>
                  <a:lnTo>
                    <a:pt x="776224" y="961316"/>
                  </a:lnTo>
                  <a:lnTo>
                    <a:pt x="736996" y="982078"/>
                  </a:lnTo>
                  <a:lnTo>
                    <a:pt x="695859" y="999473"/>
                  </a:lnTo>
                  <a:lnTo>
                    <a:pt x="652996" y="1013320"/>
                  </a:lnTo>
                  <a:lnTo>
                    <a:pt x="608590" y="1023436"/>
                  </a:lnTo>
                  <a:lnTo>
                    <a:pt x="562821" y="1029639"/>
                  </a:lnTo>
                  <a:lnTo>
                    <a:pt x="515874" y="1031747"/>
                  </a:lnTo>
                  <a:lnTo>
                    <a:pt x="468918" y="1029639"/>
                  </a:lnTo>
                  <a:lnTo>
                    <a:pt x="423144" y="1023436"/>
                  </a:lnTo>
                  <a:lnTo>
                    <a:pt x="378733" y="1013320"/>
                  </a:lnTo>
                  <a:lnTo>
                    <a:pt x="335867" y="999473"/>
                  </a:lnTo>
                  <a:lnTo>
                    <a:pt x="294729" y="982078"/>
                  </a:lnTo>
                  <a:lnTo>
                    <a:pt x="255501" y="961316"/>
                  </a:lnTo>
                  <a:lnTo>
                    <a:pt x="218364" y="937370"/>
                  </a:lnTo>
                  <a:lnTo>
                    <a:pt x="183501" y="910421"/>
                  </a:lnTo>
                  <a:lnTo>
                    <a:pt x="151095" y="880652"/>
                  </a:lnTo>
                  <a:lnTo>
                    <a:pt x="121326" y="848246"/>
                  </a:lnTo>
                  <a:lnTo>
                    <a:pt x="94377" y="813383"/>
                  </a:lnTo>
                  <a:lnTo>
                    <a:pt x="70431" y="776246"/>
                  </a:lnTo>
                  <a:lnTo>
                    <a:pt x="49669" y="737018"/>
                  </a:lnTo>
                  <a:lnTo>
                    <a:pt x="32274" y="695880"/>
                  </a:lnTo>
                  <a:lnTo>
                    <a:pt x="18427" y="653014"/>
                  </a:lnTo>
                  <a:lnTo>
                    <a:pt x="8311" y="608603"/>
                  </a:lnTo>
                  <a:lnTo>
                    <a:pt x="2108" y="562829"/>
                  </a:lnTo>
                  <a:lnTo>
                    <a:pt x="0" y="515873"/>
                  </a:lnTo>
                  <a:close/>
                </a:path>
              </a:pathLst>
            </a:custGeom>
            <a:ln w="12192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12192000" y="0"/>
                  </a:moveTo>
                  <a:lnTo>
                    <a:pt x="12009628" y="0"/>
                  </a:lnTo>
                  <a:lnTo>
                    <a:pt x="12009628" y="182880"/>
                  </a:lnTo>
                  <a:lnTo>
                    <a:pt x="12009628" y="6675120"/>
                  </a:lnTo>
                  <a:lnTo>
                    <a:pt x="182359" y="6675120"/>
                  </a:lnTo>
                  <a:lnTo>
                    <a:pt x="182359" y="182880"/>
                  </a:lnTo>
                  <a:lnTo>
                    <a:pt x="12009628" y="182880"/>
                  </a:lnTo>
                  <a:lnTo>
                    <a:pt x="12009628" y="0"/>
                  </a:lnTo>
                  <a:lnTo>
                    <a:pt x="0" y="0"/>
                  </a:lnTo>
                  <a:lnTo>
                    <a:pt x="0" y="182880"/>
                  </a:lnTo>
                  <a:lnTo>
                    <a:pt x="0" y="6675120"/>
                  </a:lnTo>
                  <a:lnTo>
                    <a:pt x="0" y="6858000"/>
                  </a:lnTo>
                  <a:lnTo>
                    <a:pt x="12192000" y="6858000"/>
                  </a:lnTo>
                  <a:lnTo>
                    <a:pt x="12192000" y="6675641"/>
                  </a:lnTo>
                  <a:lnTo>
                    <a:pt x="12192000" y="6675120"/>
                  </a:lnTo>
                  <a:lnTo>
                    <a:pt x="12192000" y="182880"/>
                  </a:lnTo>
                  <a:lnTo>
                    <a:pt x="12192000" y="18237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12192000" y="0"/>
                  </a:lnTo>
                  <a:lnTo>
                    <a:pt x="12192000" y="6857999"/>
                  </a:lnTo>
                  <a:lnTo>
                    <a:pt x="0" y="6857999"/>
                  </a:lnTo>
                  <a:lnTo>
                    <a:pt x="0" y="0"/>
                  </a:lnTo>
                  <a:close/>
                </a:path>
                <a:path w="12192000" h="6858000">
                  <a:moveTo>
                    <a:pt x="182359" y="182372"/>
                  </a:moveTo>
                  <a:lnTo>
                    <a:pt x="182359" y="6675640"/>
                  </a:lnTo>
                  <a:lnTo>
                    <a:pt x="12009628" y="6675640"/>
                  </a:lnTo>
                  <a:lnTo>
                    <a:pt x="12009628" y="182372"/>
                  </a:lnTo>
                  <a:lnTo>
                    <a:pt x="182359" y="182372"/>
                  </a:lnTo>
                  <a:close/>
                </a:path>
              </a:pathLst>
            </a:custGeom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txBody>
            <a:bodyPr wrap="square" lIns="0" tIns="0" rIns="0" bIns="0" rtlCol="0"/>
            <a:lstStyle/>
            <a:p>
              <a:endParaRPr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1143177" y="1173860"/>
            <a:ext cx="70231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1820</a:t>
            </a:r>
            <a:endParaRPr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583563" y="2404313"/>
            <a:ext cx="70231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210310" y="3733800"/>
            <a:ext cx="781685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2400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824890" y="5110937"/>
            <a:ext cx="702310" cy="381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1957</a:t>
            </a:r>
          </a:p>
        </p:txBody>
      </p:sp>
      <p:sp>
        <p:nvSpPr>
          <p:cNvPr id="34" name="Text Box 33"/>
          <p:cNvSpPr txBox="1"/>
          <p:nvPr/>
        </p:nvSpPr>
        <p:spPr>
          <a:xfrm>
            <a:off x="2040890" y="3505835"/>
            <a:ext cx="908050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nhà thám hiểm A-mun	-sen người Na Uy (cùng các đồng đội) tới được điểm cực Nam của Trái Đất.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24" grpId="0"/>
      <p:bldP spid="30" grpId="0"/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2440</Words>
  <Application>Microsoft Office PowerPoint</Application>
  <PresentationFormat>Widescreen</PresentationFormat>
  <Paragraphs>281</Paragraphs>
  <Slides>55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6" baseType="lpstr">
      <vt:lpstr>Wingdings</vt:lpstr>
      <vt:lpstr>Arial Hebrew Regular</vt:lpstr>
      <vt:lpstr>Calibri</vt:lpstr>
      <vt:lpstr>Times New Roman Regular</vt:lpstr>
      <vt:lpstr>Times New Roman</vt:lpstr>
      <vt:lpstr>宋体</vt:lpstr>
      <vt:lpstr>Microsoft YaHei</vt:lpstr>
      <vt:lpstr>Times New Roman Bold</vt:lpstr>
      <vt:lpstr>Weibei TC</vt:lpstr>
      <vt:lpstr>Arial</vt:lpstr>
      <vt:lpstr>Office Theme</vt:lpstr>
      <vt:lpstr>KHỞI ĐỘNG</vt:lpstr>
      <vt:lpstr>THỬ TÀI ĐẶT TÊN</vt:lpstr>
      <vt:lpstr>THỬ TÀI ĐẶT TÊN</vt:lpstr>
      <vt:lpstr>THỬ TÀI ĐẶT TÊN</vt:lpstr>
      <vt:lpstr>PowerPoint Presentation</vt:lpstr>
      <vt:lpstr>PowerPoint Presentation</vt:lpstr>
      <vt:lpstr>AI NHANH HƠN</vt:lpstr>
      <vt:lpstr>PowerPoint Presentation</vt:lpstr>
      <vt:lpstr>Hai nhà hàng hải người Nga là Bê-linh-hao-den và  La-da-rép đã phát hiện ra Châu Nam Cực.</vt:lpstr>
      <vt:lpstr>Một số hình ảnh, hoạt động nghiên cứu tại châu Nam Cực</vt:lpstr>
      <vt:lpstr>PowerPoint Presentation</vt:lpstr>
      <vt:lpstr>là đại diện nữ duy  nhất của Việt Nam tự  hào giương lá cờ tổ</vt:lpstr>
      <vt:lpstr>“Hiệp ước Nam Cực” được kí vào thời gian nào, gồm bao nhiêu nước,  nhằm mục đích gì?</vt:lpstr>
      <vt:lpstr>PowerPoint Presentation</vt:lpstr>
      <vt:lpstr>Vị trí địa lí</vt:lpstr>
      <vt:lpstr>Vị trí địa lí</vt:lpstr>
      <vt:lpstr>PowerPoint Presentation</vt:lpstr>
      <vt:lpstr>Vị trí địa lí</vt:lpstr>
      <vt:lpstr>PowerPoint Presentation</vt:lpstr>
      <vt:lpstr>PowerPoint Presentation</vt:lpstr>
      <vt:lpstr>Đặc điểm tự nhiên và tài nguyên thiên nhiên của châu Nam Cực</vt:lpstr>
      <vt:lpstr>PowerPoint Presentation</vt:lpstr>
      <vt:lpstr>Địa hình</vt:lpstr>
      <vt:lpstr>PowerPoint Presentation</vt:lpstr>
      <vt:lpstr>PowerPoint Presentation</vt:lpstr>
      <vt:lpstr>Đặc điểm tự nhiên và tài nguyên thiên nhiên</vt:lpstr>
      <vt:lpstr>Đặc điểm tự nhiên và tài nguyên thiên nhiên</vt:lpstr>
      <vt:lpstr>Đặc điểm tự nhiên và tài nguyên thiên nhiên</vt:lpstr>
      <vt:lpstr>Loại gió thổi thường xuyên ở châu Nam cực? Vận tốc của gió?</vt:lpstr>
      <vt:lpstr>PowerPoint Presentation</vt:lpstr>
      <vt:lpstr>c. Sinh vật</vt:lpstr>
      <vt:lpstr>Rêu , địa y và tảo tại  Nam Cực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d. Khoáng sản</vt:lpstr>
      <vt:lpstr>PowerPoint Presentation</vt:lpstr>
      <vt:lpstr>Kịch bản về sự thay đổi thiên nhiên Châu Nam Cực</vt:lpstr>
      <vt:lpstr>PowerPoint Presentation</vt:lpstr>
      <vt:lpstr>Kịch bản về sự thay đổi thiên nhiên Châu Nam Cực</vt:lpstr>
      <vt:lpstr>* Sự thay đổi của thiên nhiên châu Nam Cực khi có BĐKH toàn cầu</vt:lpstr>
      <vt:lpstr>PowerPoint Presentation</vt:lpstr>
      <vt:lpstr>Lớp băng phù ở vùng  trung tâm sẽ dày thêm  do có nước mưa cung  cấp.</vt:lpstr>
      <vt:lpstr>PowerPoint Presentation</vt:lpstr>
      <vt:lpstr>LUYỆN TẬP  VÀ VẬN DỤNG</vt:lpstr>
      <vt:lpstr>CHUYÊN GIA KHÍ HẬU</vt:lpstr>
      <vt:lpstr>Nhiệt độ Trái Đất tăng lên dẫn đến lớp băng ở Nam Cực  tan chảy ngày càng nhiều</vt:lpstr>
      <vt:lpstr>PowerPoint Presentation</vt:lpstr>
      <vt:lpstr>PowerPoint Presentation</vt:lpstr>
      <vt:lpstr>PowerPoint Presentation</vt:lpstr>
      <vt:lpstr>THỬ THÁCH CHO EM</vt:lpstr>
      <vt:lpstr>Dặn  dò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KHỞI ĐỘNG</dc:title>
  <dc:creator>VnTeach.Com</dc:creator>
  <cp:keywords>VnTeach.Com</cp:keywords>
  <cp:lastModifiedBy>Laptop MT</cp:lastModifiedBy>
  <cp:revision>1</cp:revision>
  <dcterms:created xsi:type="dcterms:W3CDTF">2022-07-29T07:35:19Z</dcterms:created>
  <dcterms:modified xsi:type="dcterms:W3CDTF">2024-02-21T19:39:13Z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2022-07-17T16:00:00Z</vt:filetime>
  </property>
  <property fmtid="{D5CDD505-2E9C-101B-9397-08002B2CF9AE}" pid="3" name="Creator">
    <vt:lpwstr>Microsoft® PowerPoint® for Office 365</vt:lpwstr>
  </property>
  <property fmtid="{D5CDD505-2E9C-101B-9397-08002B2CF9AE}" pid="4" name="LastSaved">
    <vt:filetime>2022-07-18T16:00:00Z</vt:filetime>
  </property>
  <property fmtid="{D5CDD505-2E9C-101B-9397-08002B2CF9AE}" pid="5" name="KSOProductBuildVer">
    <vt:lpwstr>1033-4.2.0.7541</vt:lpwstr>
  </property>
</Properties>
</file>