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7" r:id="rId2"/>
    <p:sldId id="256" r:id="rId3"/>
    <p:sldId id="363" r:id="rId4"/>
    <p:sldId id="362" r:id="rId5"/>
    <p:sldId id="364" r:id="rId6"/>
    <p:sldId id="365" r:id="rId7"/>
    <p:sldId id="373" r:id="rId8"/>
    <p:sldId id="361" r:id="rId9"/>
    <p:sldId id="367" r:id="rId10"/>
    <p:sldId id="369" r:id="rId11"/>
    <p:sldId id="368" r:id="rId12"/>
    <p:sldId id="370" r:id="rId13"/>
    <p:sldId id="371" r:id="rId14"/>
    <p:sldId id="372" r:id="rId15"/>
    <p:sldId id="3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7EFEF-74EE-1494-79ED-8A39360A7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5B938F-9D46-2F21-E650-4253B54DD0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240E8-9842-9169-4E13-47F482BE9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065A-C868-410B-AB4D-D5D4A1F8CD2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3DF92-FC88-1A0F-3EB1-3C9107AF3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31F9FF-4A75-8076-FDF4-272622A71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9B1F-C0E1-45D9-BBA5-FDA79A7B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482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B5092-FCE6-74B3-341A-B532B69F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54F0FF-A437-BAED-A8C0-181BA4911A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BE014-613F-7620-42C9-78F90F925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065A-C868-410B-AB4D-D5D4A1F8CD2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DB3B9-AA57-2A41-59D0-199814436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E10B4-9651-4351-242E-FFD999D3A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9B1F-C0E1-45D9-BBA5-FDA79A7B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58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245AA4-3B2F-D6A6-C01E-743947FDF4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898F78-21CC-E4E2-E618-FC92CEE4A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9C774-29DF-778D-595B-81287FA9C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065A-C868-410B-AB4D-D5D4A1F8CD2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B6A2-967F-F906-88DB-74AA475A1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E9543-51D5-BBDF-AF5C-54003FBBF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9B1F-C0E1-45D9-BBA5-FDA79A7B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81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FE20E-7DA9-539E-CDD8-9F5E674AA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23B3F-3C2C-A345-FAD9-382DC73B4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22346-9813-BB33-1A8B-B4BFF92AC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065A-C868-410B-AB4D-D5D4A1F8CD2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E159E-0F8D-18EB-FC91-B654A0050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977CA-4060-E083-CA12-581502C7A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9B1F-C0E1-45D9-BBA5-FDA79A7B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320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3BA3C-83A5-B37A-EAEB-7D776EC69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1AB241-C616-FEBC-CFE6-EA293DE8B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384B4-FA60-3439-B649-BDA9D891B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065A-C868-410B-AB4D-D5D4A1F8CD2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546A9-1D3D-7245-DEE4-EF48BAF35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F8725-FE6F-7083-97E4-6973BD7C8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9B1F-C0E1-45D9-BBA5-FDA79A7B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95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09E13-B02A-D43E-7749-E53DC319D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D973A-322C-01B6-3939-E6B961892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B1628A-EA5B-D763-C723-9806FA62AC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BD4B45-0095-D075-5439-5719B592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065A-C868-410B-AB4D-D5D4A1F8CD2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96C7B4-41EC-C973-0BF7-69C4C9FC8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60BDDA-0530-6BC0-751F-7D8E24014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9B1F-C0E1-45D9-BBA5-FDA79A7B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603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16BDC-966A-CAA9-FED8-230F02222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00CD7-86DE-D584-E87C-D076B349C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A8F56-4885-A9B4-A03A-D05DA351F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D5924B-8925-78A2-517D-1F6201B50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F81AEB-D461-46CB-CBC3-90D8C13A7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7D20EB-F5C3-1232-2F2C-CACDA9E31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065A-C868-410B-AB4D-D5D4A1F8CD2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DDA7D0-85BE-B6D3-337E-9C52CD465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FF8D79-34FD-4E4B-9CEF-2EE6ED29D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9B1F-C0E1-45D9-BBA5-FDA79A7B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138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9E977-21CF-B04A-C123-81FC9A0AA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877017-8C2A-3728-D03E-1BAE80317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065A-C868-410B-AB4D-D5D4A1F8CD2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B2423B-BF87-7929-43C6-AE36A7B49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363403-E06E-E2DD-7DE2-F71D8ED38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9B1F-C0E1-45D9-BBA5-FDA79A7B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712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219FBD-8429-16F1-6DA5-22C9F643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065A-C868-410B-AB4D-D5D4A1F8CD2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23CD79-1205-E606-26EA-C3686A0C2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11CCC0-804F-DA8E-DEB3-D337011D4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9B1F-C0E1-45D9-BBA5-FDA79A7B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82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A0C40-BED1-AC71-CFC6-BB389A632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2A9D0-D824-330A-C525-29E83148E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72E88A-90E4-B2F5-EE51-9B4B78A7B3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37CF1A-443C-2F36-94BF-312C08297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065A-C868-410B-AB4D-D5D4A1F8CD2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49C106-A38A-A7A1-AAC3-9DCD09F3E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D2B79-E846-FC54-D7CE-58AF91BA7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9B1F-C0E1-45D9-BBA5-FDA79A7B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05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14349-27B9-4B92-1E71-6F346F59D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75AE95-93DC-4148-D0CD-DC84D07C62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CE02C-C44B-3018-CE99-DE0ACE78C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0C5F88-A17F-8353-4CE0-7F362DFA2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D065A-C868-410B-AB4D-D5D4A1F8CD2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3E5A0-CCE2-3590-6C55-C24AD40F7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B04BAE-66E4-B69E-FAB7-824FD97F2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9B1F-C0E1-45D9-BBA5-FDA79A7B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21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332B9E-CC7B-11C4-415A-4E650B86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B6BD3-E443-2F65-66AE-5AC36E4DA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3E7D02-1C14-D8CB-5307-DF11D2372D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D065A-C868-410B-AB4D-D5D4A1F8CD2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F537A-BE8D-5585-B608-DDC32FC796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92520-4472-0859-7194-1BD6AF5A5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99B1F-C0E1-45D9-BBA5-FDA79A7B4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60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uyển tập 20 hình nền powerpoint bảng đen chuyên nghiệp | Planos de fundo,  Instagram dicas, Minha galeria de fotos">
            <a:extLst>
              <a:ext uri="{FF2B5EF4-FFF2-40B4-BE49-F238E27FC236}">
                <a16:creationId xmlns:a16="http://schemas.microsoft.com/office/drawing/2014/main" id="{F219697A-C6C1-4445-8FC4-7482DE8A9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64" y="0"/>
            <a:ext cx="121499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85161EE-6019-456D-BD17-909EB6F4DD2C}"/>
              </a:ext>
            </a:extLst>
          </p:cNvPr>
          <p:cNvSpPr txBox="1">
            <a:spLocks/>
          </p:cNvSpPr>
          <p:nvPr/>
        </p:nvSpPr>
        <p:spPr>
          <a:xfrm>
            <a:off x="558800" y="482600"/>
            <a:ext cx="11074400" cy="1246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733" b="1" dirty="0">
                <a:solidFill>
                  <a:schemeClr val="bg1"/>
                </a:solidFill>
              </a:rPr>
              <a:t> </a:t>
            </a:r>
            <a:r>
              <a:rPr lang="en-US" sz="3733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I. MỞ ĐẦU VỀ KHOA HỌC TỰ NHIÊN</a:t>
            </a:r>
          </a:p>
          <a:p>
            <a:pPr algn="ctr"/>
            <a:r>
              <a:rPr lang="en-US" sz="32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AN TOÀN TRONG PHÒNG THỰC HÀNH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CEA3FA-57A7-441F-9CE6-9917F197E4FA}"/>
              </a:ext>
            </a:extLst>
          </p:cNvPr>
          <p:cNvSpPr/>
          <p:nvPr/>
        </p:nvSpPr>
        <p:spPr>
          <a:xfrm>
            <a:off x="558800" y="1726542"/>
            <a:ext cx="11074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TIÊU:</a:t>
            </a:r>
          </a:p>
          <a:p>
            <a:pPr marL="742950" indent="-742950" algn="just">
              <a:buAutoNum type="arabicPeriod"/>
            </a:pP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just">
              <a:buAutoNum type="arabicPeriod"/>
            </a:pP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04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F158D0-4E61-E184-25E0-B047B041F449}"/>
              </a:ext>
            </a:extLst>
          </p:cNvPr>
          <p:cNvSpPr txBox="1"/>
          <p:nvPr/>
        </p:nvSpPr>
        <p:spPr>
          <a:xfrm>
            <a:off x="104775" y="82034"/>
            <a:ext cx="11982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0238E1-2284-97EE-E94B-1A88F7C0B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0143"/>
            <a:ext cx="5999305" cy="25747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5E6417-F792-ADB9-F6A0-DC0DD8D75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6" y="1150143"/>
            <a:ext cx="5753099" cy="2574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591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F158D0-4E61-E184-25E0-B047B041F449}"/>
              </a:ext>
            </a:extLst>
          </p:cNvPr>
          <p:cNvSpPr txBox="1"/>
          <p:nvPr/>
        </p:nvSpPr>
        <p:spPr>
          <a:xfrm>
            <a:off x="104775" y="82034"/>
            <a:ext cx="11982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080CE2-A461-38C3-4F96-FCECE5579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87" y="1181100"/>
            <a:ext cx="1082992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64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F158D0-4E61-E184-25E0-B047B041F449}"/>
              </a:ext>
            </a:extLst>
          </p:cNvPr>
          <p:cNvSpPr txBox="1"/>
          <p:nvPr/>
        </p:nvSpPr>
        <p:spPr>
          <a:xfrm>
            <a:off x="104775" y="82034"/>
            <a:ext cx="11982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12102C-06CD-B6FA-B31E-FF0319B99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62" y="1462087"/>
            <a:ext cx="11044238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60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F158D0-4E61-E184-25E0-B047B041F449}"/>
              </a:ext>
            </a:extLst>
          </p:cNvPr>
          <p:cNvSpPr txBox="1"/>
          <p:nvPr/>
        </p:nvSpPr>
        <p:spPr>
          <a:xfrm>
            <a:off x="104775" y="82034"/>
            <a:ext cx="11982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4BBEEB-8351-42A7-AC96-CA51573C2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12" y="1004887"/>
            <a:ext cx="10925175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424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F158D0-4E61-E184-25E0-B047B041F449}"/>
              </a:ext>
            </a:extLst>
          </p:cNvPr>
          <p:cNvSpPr txBox="1"/>
          <p:nvPr/>
        </p:nvSpPr>
        <p:spPr>
          <a:xfrm>
            <a:off x="104775" y="82034"/>
            <a:ext cx="11982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00C35D-BFCE-08C2-A586-81457F742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0345"/>
            <a:ext cx="12192000" cy="432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465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uyển tập 20 hình nền powerpoint bảng đen chuyên nghiệp | Planos de fundo,  Instagram dicas, Minha galeria de fotos">
            <a:extLst>
              <a:ext uri="{FF2B5EF4-FFF2-40B4-BE49-F238E27FC236}">
                <a16:creationId xmlns:a16="http://schemas.microsoft.com/office/drawing/2014/main" id="{F219697A-C6C1-4445-8FC4-7482DE8A9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499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85161EE-6019-456D-BD17-909EB6F4DD2C}"/>
              </a:ext>
            </a:extLst>
          </p:cNvPr>
          <p:cNvSpPr txBox="1">
            <a:spLocks/>
          </p:cNvSpPr>
          <p:nvPr/>
        </p:nvSpPr>
        <p:spPr>
          <a:xfrm>
            <a:off x="558800" y="482600"/>
            <a:ext cx="11074400" cy="1246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733" b="1" dirty="0">
                <a:solidFill>
                  <a:schemeClr val="bg1"/>
                </a:solidFill>
              </a:rPr>
              <a:t> </a:t>
            </a:r>
            <a:r>
              <a:rPr lang="en-US" sz="3733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CEA3FA-57A7-441F-9CE6-9917F197E4FA}"/>
              </a:ext>
            </a:extLst>
          </p:cNvPr>
          <p:cNvSpPr/>
          <p:nvPr/>
        </p:nvSpPr>
        <p:spPr>
          <a:xfrm>
            <a:off x="558800" y="1726542"/>
            <a:ext cx="110744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456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D357ED-4555-E2EA-F85F-88D3F68C6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100012"/>
            <a:ext cx="11811000" cy="594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39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925CC6-E3BF-D140-EFD6-7611F26BC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0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89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825E14-4D5A-DB16-2C41-8723FD0DF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875" y="0"/>
            <a:ext cx="7983550" cy="641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160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267397-B0B5-DD68-133D-7CD06E113EF2}"/>
              </a:ext>
            </a:extLst>
          </p:cNvPr>
          <p:cNvSpPr txBox="1"/>
          <p:nvPr/>
        </p:nvSpPr>
        <p:spPr>
          <a:xfrm>
            <a:off x="304800" y="847725"/>
            <a:ext cx="114680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? </a:t>
            </a:r>
            <a:r>
              <a:rPr lang="en-US" sz="6000" dirty="0" err="1"/>
              <a:t>Thảo</a:t>
            </a:r>
            <a:r>
              <a:rPr lang="en-US" sz="6000" dirty="0"/>
              <a:t> </a:t>
            </a:r>
            <a:r>
              <a:rPr lang="en-US" sz="6000" dirty="0" err="1"/>
              <a:t>luận</a:t>
            </a:r>
            <a:r>
              <a:rPr lang="en-US" sz="6000" dirty="0"/>
              <a:t> </a:t>
            </a:r>
            <a:r>
              <a:rPr lang="en-US" sz="6000" dirty="0" err="1"/>
              <a:t>nhóm</a:t>
            </a:r>
            <a:r>
              <a:rPr lang="en-US" sz="6000" dirty="0"/>
              <a:t> </a:t>
            </a:r>
            <a:r>
              <a:rPr lang="en-US" sz="6000" dirty="0" err="1"/>
              <a:t>trong</a:t>
            </a:r>
            <a:r>
              <a:rPr lang="en-US" sz="6000" dirty="0"/>
              <a:t> 10p </a:t>
            </a:r>
            <a:r>
              <a:rPr lang="en-US" sz="6000" dirty="0" err="1"/>
              <a:t>để</a:t>
            </a:r>
            <a:endParaRPr lang="en-US" sz="6000" dirty="0"/>
          </a:p>
          <a:p>
            <a:r>
              <a:rPr lang="en-US" sz="6000" dirty="0"/>
              <a:t>Đ</a:t>
            </a:r>
            <a:r>
              <a:rPr lang="vi-VN" sz="6000" dirty="0"/>
              <a:t>ư</a:t>
            </a:r>
            <a:r>
              <a:rPr lang="en-US" sz="6000" dirty="0"/>
              <a:t>a </a:t>
            </a:r>
            <a:r>
              <a:rPr lang="en-US" sz="6000" dirty="0" err="1"/>
              <a:t>ra</a:t>
            </a:r>
            <a:r>
              <a:rPr lang="en-US" sz="6000" dirty="0"/>
              <a:t> </a:t>
            </a:r>
            <a:r>
              <a:rPr lang="en-US" sz="6000" dirty="0" err="1"/>
              <a:t>một</a:t>
            </a:r>
            <a:r>
              <a:rPr lang="en-US" sz="6000" dirty="0"/>
              <a:t> </a:t>
            </a:r>
            <a:r>
              <a:rPr lang="en-US" sz="6000" dirty="0" err="1"/>
              <a:t>số</a:t>
            </a:r>
            <a:r>
              <a:rPr lang="en-US" sz="6000" dirty="0"/>
              <a:t> </a:t>
            </a:r>
            <a:r>
              <a:rPr lang="en-US" sz="6000" dirty="0" err="1"/>
              <a:t>quy</a:t>
            </a:r>
            <a:r>
              <a:rPr lang="en-US" sz="6000" dirty="0"/>
              <a:t> </a:t>
            </a:r>
            <a:r>
              <a:rPr lang="en-US" sz="6000" dirty="0" err="1"/>
              <a:t>định</a:t>
            </a:r>
            <a:r>
              <a:rPr lang="en-US" sz="6000" dirty="0"/>
              <a:t> an </a:t>
            </a:r>
            <a:r>
              <a:rPr lang="en-US" sz="6000" dirty="0" err="1"/>
              <a:t>toàn</a:t>
            </a:r>
            <a:r>
              <a:rPr lang="en-US" sz="6000" dirty="0"/>
              <a:t> </a:t>
            </a:r>
            <a:r>
              <a:rPr lang="en-US" sz="6000" dirty="0" err="1"/>
              <a:t>trong</a:t>
            </a:r>
            <a:r>
              <a:rPr lang="en-US" sz="6000" dirty="0"/>
              <a:t> </a:t>
            </a:r>
            <a:r>
              <a:rPr lang="en-US" sz="6000" dirty="0" err="1"/>
              <a:t>phòng</a:t>
            </a:r>
            <a:r>
              <a:rPr lang="en-US" sz="6000" dirty="0"/>
              <a:t> </a:t>
            </a:r>
            <a:r>
              <a:rPr lang="en-US" sz="6000" dirty="0" err="1"/>
              <a:t>thực</a:t>
            </a:r>
            <a:r>
              <a:rPr lang="en-US" sz="6000" dirty="0"/>
              <a:t> </a:t>
            </a:r>
            <a:r>
              <a:rPr lang="en-US" sz="6000" dirty="0" err="1"/>
              <a:t>hành</a:t>
            </a:r>
            <a:r>
              <a:rPr lang="en-US" sz="6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9806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D19749-5998-1A39-6443-AECFBAB6C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0"/>
            <a:ext cx="9601200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227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D48DAF-9AA6-4CEA-A2C4-6ADA4C4BC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6994"/>
            <a:ext cx="12096750" cy="5352256"/>
          </a:xfrm>
        </p:spPr>
      </p:pic>
    </p:spTree>
    <p:extLst>
      <p:ext uri="{BB962C8B-B14F-4D97-AF65-F5344CB8AC3E}">
        <p14:creationId xmlns:p14="http://schemas.microsoft.com/office/powerpoint/2010/main" val="2656873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F158D0-4E61-E184-25E0-B047B041F449}"/>
              </a:ext>
            </a:extLst>
          </p:cNvPr>
          <p:cNvSpPr txBox="1"/>
          <p:nvPr/>
        </p:nvSpPr>
        <p:spPr>
          <a:xfrm>
            <a:off x="104775" y="82034"/>
            <a:ext cx="11982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9FAE18-5DE1-68F9-A38F-A4A9403E8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4" y="966787"/>
            <a:ext cx="5076825" cy="433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753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F158D0-4E61-E184-25E0-B047B041F449}"/>
              </a:ext>
            </a:extLst>
          </p:cNvPr>
          <p:cNvSpPr txBox="1"/>
          <p:nvPr/>
        </p:nvSpPr>
        <p:spPr>
          <a:xfrm>
            <a:off x="104775" y="82034"/>
            <a:ext cx="11982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590F70-AFDC-8CCE-7E7C-86688AE32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1109662"/>
            <a:ext cx="6181725" cy="26144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9DAD3F-3DD7-354B-2AB8-BF94D6DFB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537" y="1155049"/>
            <a:ext cx="5500688" cy="261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17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185</Words>
  <Application>Microsoft Office PowerPoint</Application>
  <PresentationFormat>Widescreen</PresentationFormat>
  <Paragraphs>17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vũ nguyễn</dc:creator>
  <cp:lastModifiedBy>ADMIN</cp:lastModifiedBy>
  <cp:revision>2</cp:revision>
  <dcterms:created xsi:type="dcterms:W3CDTF">2022-09-08T23:38:42Z</dcterms:created>
  <dcterms:modified xsi:type="dcterms:W3CDTF">2024-02-21T08:01:31Z</dcterms:modified>
</cp:coreProperties>
</file>